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tags/tag104.xml" ContentType="application/vnd.openxmlformats-officedocument.presentationml.tags+xml"/>
  <Override PartName="/ppt/tags/tag140.xml" ContentType="application/vnd.openxmlformats-officedocument.presentationml.tags+xml"/>
  <Override PartName="/ppt/tags/tag151.xml" ContentType="application/vnd.openxmlformats-officedocument.presentationml.tags+xml"/>
  <Override PartName="/ppt/slides/slide36.xml" ContentType="application/vnd.openxmlformats-officedocument.presentationml.slide+xml"/>
  <Override PartName="/ppt/slides/slide25.xml" ContentType="application/vnd.openxmlformats-officedocument.presentationml.slide+xml"/>
  <Override PartName="/ppt/slideLayouts/slideLayout2.xml" ContentType="application/vnd.openxmlformats-officedocument.presentationml.slideLayout+xml"/>
  <Override PartName="/ppt/tags/tag49.xml" ContentType="application/vnd.openxmlformats-officedocument.presentationml.tags+xml"/>
  <Override PartName="/ppt/tags/tag96.xml" ContentType="application/vnd.openxmlformats-officedocument.presentationml.tags+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tags/tag85.xml" ContentType="application/vnd.openxmlformats-officedocument.presentationml.tags+xml"/>
  <Override PartName="/ppt/notesSlides/notesSlide16.xml" ContentType="application/vnd.openxmlformats-officedocument.presentationml.notes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52.xml" ContentType="application/vnd.openxmlformats-officedocument.presentationml.tags+xml"/>
  <Override PartName="/ppt/tags/tag109.xml" ContentType="application/vnd.openxmlformats-officedocument.presentationml.tags+xml"/>
  <Override PartName="/ppt/tags/tag156.xml" ContentType="application/vnd.openxmlformats-officedocument.presentationml.tags+xml"/>
  <Override PartName="/ppt/tags/tag167.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Override PartName="/ppt/tags/tag145.xml" ContentType="application/vnd.openxmlformats-officedocument.presentationml.tags+xml"/>
  <Override PartName="/ppt/tags/tag30.xml" ContentType="application/vnd.openxmlformats-officedocument.presentationml.tags+xml"/>
  <Override PartName="/ppt/tags/tag134.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tags/tag112.xml" ContentType="application/vnd.openxmlformats-officedocument.presentationml.tags+xml"/>
  <Override PartName="/ppt/tags/tag123.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tags/tag101.xml" ContentType="application/vnd.openxmlformats-officedocument.presentationml.tags+xml"/>
  <Override PartName="/ppt/slides/slide33.xml" ContentType="application/vnd.openxmlformats-officedocument.presentationml.slide+xml"/>
  <Override PartName="/ppt/tags/tag68.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tags/tag1.xml" ContentType="application/vnd.openxmlformats-officedocument.presentationml.tags+xml"/>
  <Override PartName="/ppt/tags/tag28.xml" ContentType="application/vnd.openxmlformats-officedocument.presentationml.tags+xml"/>
  <Override PartName="/ppt/tags/tag57.xml" ContentType="application/vnd.openxmlformats-officedocument.presentationml.tags+xml"/>
  <Override PartName="/ppt/tags/tag75.xml" ContentType="application/vnd.openxmlformats-officedocument.presentationml.tags+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notesSlides/notesSlide13.xml" ContentType="application/vnd.openxmlformats-officedocument.presentationml.notesSlide+xml"/>
  <Override PartName="/ppt/tags/tag139.xml" ContentType="application/vnd.openxmlformats-officedocument.presentationml.tags+xml"/>
  <Override PartName="/ppt/tags/tag168.xml" ContentType="application/vnd.openxmlformats-officedocument.presentationml.tags+xml"/>
  <Override PartName="/ppt/tags/tag24.xml" ContentType="application/vnd.openxmlformats-officedocument.presentationml.tags+xml"/>
  <Default Extension="gif" ContentType="image/gif"/>
  <Override PartName="/ppt/tags/tag53.xml" ContentType="application/vnd.openxmlformats-officedocument.presentationml.tags+xml"/>
  <Override PartName="/ppt/tags/tag71.xml" ContentType="application/vnd.openxmlformats-officedocument.presentationml.tags+xml"/>
  <Override PartName="/ppt/notesSlides/notesSlide8.xml" ContentType="application/vnd.openxmlformats-officedocument.presentationml.notesSlide+xml"/>
  <Override PartName="/ppt/tags/tag128.xml" ContentType="application/vnd.openxmlformats-officedocument.presentationml.tags+xml"/>
  <Override PartName="/ppt/notesSlides/notesSlide20.xml" ContentType="application/vnd.openxmlformats-officedocument.presentationml.notesSlide+xml"/>
  <Override PartName="/ppt/tags/tag157.xml" ContentType="application/vnd.openxmlformats-officedocument.presentationml.tags+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tags/tag117.xml" ContentType="application/vnd.openxmlformats-officedocument.presentationml.tags+xml"/>
  <Override PartName="/ppt/tags/tag135.xml" ContentType="application/vnd.openxmlformats-officedocument.presentationml.tags+xml"/>
  <Override PartName="/ppt/tags/tag146.xml" ContentType="application/vnd.openxmlformats-officedocument.presentationml.tags+xml"/>
  <Override PartName="/ppt/tags/tag164.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ppt/tags/tag106.xml" ContentType="application/vnd.openxmlformats-officedocument.presentationml.tags+xml"/>
  <Override PartName="/ppt/tags/tag124.xml" ContentType="application/vnd.openxmlformats-officedocument.presentationml.tags+xml"/>
  <Override PartName="/ppt/tags/tag142.xml" ContentType="application/vnd.openxmlformats-officedocument.presentationml.tags+xml"/>
  <Override PartName="/ppt/tags/tag153.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tags/tag6.xml" ContentType="application/vnd.openxmlformats-officedocument.presentationml.tags+xml"/>
  <Override PartName="/ppt/tags/tag113.xml" ContentType="application/vnd.openxmlformats-officedocument.presentationml.tags+xml"/>
  <Override PartName="/ppt/tags/tag131.xml" ContentType="application/vnd.openxmlformats-officedocument.presentationml.tags+xml"/>
  <Override PartName="/ppt/tags/tag160.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ags/tag98.xml" ContentType="application/vnd.openxmlformats-officedocument.presentationml.tags+xml"/>
  <Override PartName="/ppt/tags/tag102.xml" ContentType="application/vnd.openxmlformats-officedocument.presentationml.tags+xml"/>
  <Override PartName="/ppt/tags/tag120.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Override PartName="/ppt/tags/tag69.xml" ContentType="application/vnd.openxmlformats-officedocument.presentationml.tags+xml"/>
  <Override PartName="/ppt/tags/tag87.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tags/tag94.xml" ContentType="application/vnd.openxmlformats-officedocument.presentationml.tags+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notesSlides/notesSlide14.xml" ContentType="application/vnd.openxmlformats-officedocument.presentationml.notesSlide+xml"/>
  <Override PartName="/ppt/tags/tag158.xml" ContentType="application/vnd.openxmlformats-officedocument.presentationml.tags+xml"/>
  <Override PartName="/ppt/tags/tag169.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notesSlides/notesSlide9.xml" ContentType="application/vnd.openxmlformats-officedocument.presentationml.notesSlide+xml"/>
  <Override PartName="/ppt/tags/tag90.xml" ContentType="application/vnd.openxmlformats-officedocument.presentationml.tags+xml"/>
  <Override PartName="/ppt/tags/tag118.xml" ContentType="application/vnd.openxmlformats-officedocument.presentationml.tags+xml"/>
  <Override PartName="/ppt/tags/tag129.xml" ContentType="application/vnd.openxmlformats-officedocument.presentationml.tags+xml"/>
  <Override PartName="/ppt/notesSlides/notesSlide21.xml" ContentType="application/vnd.openxmlformats-officedocument.presentationml.notesSlide+xml"/>
  <Override PartName="/ppt/tags/tag147.xml" ContentType="application/vnd.openxmlformats-officedocument.presentationml.tags+xml"/>
  <Override PartName="/ppt/tags/tag165.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notesSlides/notesSlide10.xml" ContentType="application/vnd.openxmlformats-officedocument.presentationml.notesSlide+xml"/>
  <Override PartName="/ppt/tags/tag107.xml" ContentType="application/vnd.openxmlformats-officedocument.presentationml.tags+xml"/>
  <Override PartName="/ppt/tags/tag136.xml" ContentType="application/vnd.openxmlformats-officedocument.presentationml.tags+xml"/>
  <Override PartName="/ppt/tags/tag154.xml" ContentType="application/vnd.openxmlformats-officedocument.presentationml.tags+xml"/>
  <Override PartName="/ppt/slides/slide7.xml" ContentType="application/vnd.openxmlformats-officedocument.presentationml.slide+xml"/>
  <Override PartName="/ppt/tags/tag1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ppt/tags/tag114.xml" ContentType="application/vnd.openxmlformats-officedocument.presentationml.tags+xml"/>
  <Override PartName="/ppt/tags/tag125.xml" ContentType="application/vnd.openxmlformats-officedocument.presentationml.tags+xml"/>
  <Override PartName="/ppt/tags/tag143.xml" ContentType="application/vnd.openxmlformats-officedocument.presentationml.tags+xml"/>
  <Override PartName="/ppt/tags/tag16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Override PartName="/ppt/tags/tag103.xml" ContentType="application/vnd.openxmlformats-officedocument.presentationml.tags+xml"/>
  <Override PartName="/ppt/tags/tag132.xml" ContentType="application/vnd.openxmlformats-officedocument.presentationml.tags+xml"/>
  <Override PartName="/ppt/tags/tag150.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tags/tag99.xml" ContentType="application/vnd.openxmlformats-officedocument.presentationml.tags+xml"/>
  <Override PartName="/ppt/tags/tag110.xml" ContentType="application/vnd.openxmlformats-officedocument.presentationml.tags+xml"/>
  <Override PartName="/ppt/tags/tag121.xml" ContentType="application/vnd.openxmlformats-officedocument.presentationml.tags+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tags/tag26.xml" ContentType="application/vnd.openxmlformats-officedocument.presentationml.tags+xml"/>
  <Override PartName="/ppt/tags/tag55.xml" ContentType="application/vnd.openxmlformats-officedocument.presentationml.tags+xml"/>
  <Override PartName="/ppt/tags/tag73.xml" ContentType="application/vnd.openxmlformats-officedocument.presentationml.tags+xml"/>
  <Override PartName="/ppt/notesSlides/notesSlide22.xml" ContentType="application/vnd.openxmlformats-officedocument.presentationml.notesSlide+xml"/>
  <Override PartName="/ppt/tags/tag159.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notesSlides/notesSlide11.xml" ContentType="application/vnd.openxmlformats-officedocument.presentationml.notesSlide+xml"/>
  <Override PartName="/ppt/tags/tag91.xml" ContentType="application/vnd.openxmlformats-officedocument.presentationml.tags+xml"/>
  <Override PartName="/ppt/tags/tag119.xml" ContentType="application/vnd.openxmlformats-officedocument.presentationml.tags+xml"/>
  <Override PartName="/ppt/tags/tag137.xml" ContentType="application/vnd.openxmlformats-officedocument.presentationml.tags+xml"/>
  <Override PartName="/ppt/tags/tag148.xml" ContentType="application/vnd.openxmlformats-officedocument.presentationml.tags+xml"/>
  <Override PartName="/ppt/tags/tag166.xml" ContentType="application/vnd.openxmlformats-officedocument.presentationml.tags+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notesSlides/notesSlide6.xml" ContentType="application/vnd.openxmlformats-officedocument.presentationml.notesSlide+xml"/>
  <Override PartName="/ppt/tags/tag108.xml" ContentType="application/vnd.openxmlformats-officedocument.presentationml.tags+xml"/>
  <Override PartName="/ppt/tags/tag126.xml" ContentType="application/vnd.openxmlformats-officedocument.presentationml.tags+xml"/>
  <Override PartName="/ppt/tags/tag155.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115.xml" ContentType="application/vnd.openxmlformats-officedocument.presentationml.tags+xml"/>
  <Override PartName="/ppt/tags/tag133.xml" ContentType="application/vnd.openxmlformats-officedocument.presentationml.tags+xml"/>
  <Override PartName="/ppt/tags/tag144.xml" ContentType="application/vnd.openxmlformats-officedocument.presentationml.tags+xml"/>
  <Override PartName="/ppt/tags/tag162.xml" ContentType="application/vnd.openxmlformats-officedocument.presentationml.tags+xml"/>
  <Override PartName="/ppt/slides/slide29.xml" ContentType="application/vnd.openxmlformats-officedocument.presentationml.slide+xml"/>
  <Override PartName="/ppt/tags/tag122.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tags/tag4.xml" ContentType="application/vnd.openxmlformats-officedocument.presentationml.tags+xml"/>
  <Override PartName="/ppt/tags/tag89.xml" ContentType="application/vnd.openxmlformats-officedocument.presentationml.tags+xml"/>
  <Override PartName="/ppt/tags/tag111.xml" ContentType="application/vnd.openxmlformats-officedocument.presentationml.tags+xml"/>
  <Override PartName="/ppt/theme/theme1.xml" ContentType="application/vnd.openxmlformats-officedocument.theme+xml"/>
  <Override PartName="/ppt/tags/tag78.xml" ContentType="application/vnd.openxmlformats-officedocument.presentationml.tags+xml"/>
  <Override PartName="/ppt/tags/tag100.xml" ContentType="application/vnd.openxmlformats-officedocument.presentationml.tags+xml"/>
  <Override PartName="/ppt/slides/slide32.xml" ContentType="application/vnd.openxmlformats-officedocument.presentationml.slide+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gs/tag45.xml" ContentType="application/vnd.openxmlformats-officedocument.presentationml.tags+xml"/>
  <Override PartName="/ppt/tags/tag92.xml" ContentType="application/vnd.openxmlformats-officedocument.presentationml.tags+xml"/>
  <Override PartName="/ppt/notesSlides/notesSlide23.xml" ContentType="application/vnd.openxmlformats-officedocument.presentationml.notesSlide+xml"/>
  <Override PartName="/ppt/tags/tag149.xml" ContentType="application/vnd.openxmlformats-officedocument.presentationml.tags+xml"/>
  <Override PartName="/ppt/tags/tag34.xml" ContentType="application/vnd.openxmlformats-officedocument.presentationml.tags+xml"/>
  <Override PartName="/ppt/tags/tag81.xml" ContentType="application/vnd.openxmlformats-officedocument.presentationml.tags+xml"/>
  <Override PartName="/ppt/notesSlides/notesSlide12.xml" ContentType="application/vnd.openxmlformats-officedocument.presentationml.notesSlide+xml"/>
  <Override PartName="/ppt/tags/tag138.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tags/tag127.xml" ContentType="application/vnd.openxmlformats-officedocument.presentationml.tags+xml"/>
  <Override PartName="/ppt/tags/tag163.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105.xml" ContentType="application/vnd.openxmlformats-officedocument.presentationml.tags+xml"/>
  <Override PartName="/ppt/tags/tag152.xml" ContentType="application/vnd.openxmlformats-officedocument.presentationml.tags+xml"/>
  <Override PartName="/ppt/notesSlides/notesSlide3.xml" ContentType="application/vnd.openxmlformats-officedocument.presentationml.notesSlide+xml"/>
  <Override PartName="/ppt/tags/tag141.xml" ContentType="application/vnd.openxmlformats-officedocument.presentationml.tags+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ags/tag130.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tags/tag86.xml" ContentType="application/vnd.openxmlformats-officedocument.presentationml.tags+xml"/>
  <Override PartName="/ppt/tags/tag97.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sldIdLst>
    <p:sldId id="302" r:id="rId2"/>
    <p:sldId id="256" r:id="rId3"/>
    <p:sldId id="300"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301" r:id="rId36"/>
    <p:sldId id="290" r:id="rId37"/>
    <p:sldId id="291" r:id="rId38"/>
    <p:sldId id="292" r:id="rId39"/>
    <p:sldId id="297" r:id="rId40"/>
    <p:sldId id="298" r:id="rId41"/>
  </p:sldIdLst>
  <p:sldSz cx="12188825" cy="6748463"/>
  <p:notesSz cx="6858000" cy="9144000"/>
  <p:defaultTextStyle>
    <a:defPPr>
      <a:defRPr lang="en-US"/>
    </a:defPPr>
    <a:lvl1pPr algn="ctr" rtl="0" fontAlgn="base">
      <a:spcBef>
        <a:spcPct val="0"/>
      </a:spcBef>
      <a:spcAft>
        <a:spcPct val="0"/>
      </a:spcAft>
      <a:defRPr kern="1200">
        <a:solidFill>
          <a:srgbClr val="000000"/>
        </a:solidFill>
        <a:latin typeface="Gill Sans" charset="0"/>
        <a:ea typeface="ヒラギノ角ゴ ProN W3" charset="0"/>
        <a:cs typeface="ヒラギノ角ゴ ProN W3" charset="0"/>
        <a:sym typeface="Gill Sans" charset="0"/>
      </a:defRPr>
    </a:lvl1pPr>
    <a:lvl2pPr marL="685846" algn="ctr" rtl="0" fontAlgn="base">
      <a:spcBef>
        <a:spcPct val="0"/>
      </a:spcBef>
      <a:spcAft>
        <a:spcPct val="0"/>
      </a:spcAft>
      <a:defRPr kern="1200">
        <a:solidFill>
          <a:srgbClr val="000000"/>
        </a:solidFill>
        <a:latin typeface="Gill Sans" charset="0"/>
        <a:ea typeface="ヒラギノ角ゴ ProN W3" charset="0"/>
        <a:cs typeface="ヒラギノ角ゴ ProN W3" charset="0"/>
        <a:sym typeface="Gill Sans" charset="0"/>
      </a:defRPr>
    </a:lvl2pPr>
    <a:lvl3pPr marL="1371691" algn="ctr" rtl="0" fontAlgn="base">
      <a:spcBef>
        <a:spcPct val="0"/>
      </a:spcBef>
      <a:spcAft>
        <a:spcPct val="0"/>
      </a:spcAft>
      <a:defRPr kern="1200">
        <a:solidFill>
          <a:srgbClr val="000000"/>
        </a:solidFill>
        <a:latin typeface="Gill Sans" charset="0"/>
        <a:ea typeface="ヒラギノ角ゴ ProN W3" charset="0"/>
        <a:cs typeface="ヒラギノ角ゴ ProN W3" charset="0"/>
        <a:sym typeface="Gill Sans" charset="0"/>
      </a:defRPr>
    </a:lvl3pPr>
    <a:lvl4pPr marL="2057537" algn="ctr" rtl="0" fontAlgn="base">
      <a:spcBef>
        <a:spcPct val="0"/>
      </a:spcBef>
      <a:spcAft>
        <a:spcPct val="0"/>
      </a:spcAft>
      <a:defRPr kern="1200">
        <a:solidFill>
          <a:srgbClr val="000000"/>
        </a:solidFill>
        <a:latin typeface="Gill Sans" charset="0"/>
        <a:ea typeface="ヒラギノ角ゴ ProN W3" charset="0"/>
        <a:cs typeface="ヒラギノ角ゴ ProN W3" charset="0"/>
        <a:sym typeface="Gill Sans" charset="0"/>
      </a:defRPr>
    </a:lvl4pPr>
    <a:lvl5pPr marL="2743383" algn="ctr" rtl="0" fontAlgn="base">
      <a:spcBef>
        <a:spcPct val="0"/>
      </a:spcBef>
      <a:spcAft>
        <a:spcPct val="0"/>
      </a:spcAft>
      <a:defRPr kern="1200">
        <a:solidFill>
          <a:srgbClr val="000000"/>
        </a:solidFill>
        <a:latin typeface="Gill Sans" charset="0"/>
        <a:ea typeface="ヒラギノ角ゴ ProN W3" charset="0"/>
        <a:cs typeface="ヒラギノ角ゴ ProN W3" charset="0"/>
        <a:sym typeface="Gill Sans" charset="0"/>
      </a:defRPr>
    </a:lvl5pPr>
    <a:lvl6pPr marL="3429229" algn="l" defTabSz="1371691" rtl="0" eaLnBrk="1" latinLnBrk="0" hangingPunct="1">
      <a:defRPr kern="1200">
        <a:solidFill>
          <a:srgbClr val="000000"/>
        </a:solidFill>
        <a:latin typeface="Gill Sans" charset="0"/>
        <a:ea typeface="ヒラギノ角ゴ ProN W3" charset="0"/>
        <a:cs typeface="ヒラギノ角ゴ ProN W3" charset="0"/>
        <a:sym typeface="Gill Sans" charset="0"/>
      </a:defRPr>
    </a:lvl6pPr>
    <a:lvl7pPr marL="4115074" algn="l" defTabSz="1371691" rtl="0" eaLnBrk="1" latinLnBrk="0" hangingPunct="1">
      <a:defRPr kern="1200">
        <a:solidFill>
          <a:srgbClr val="000000"/>
        </a:solidFill>
        <a:latin typeface="Gill Sans" charset="0"/>
        <a:ea typeface="ヒラギノ角ゴ ProN W3" charset="0"/>
        <a:cs typeface="ヒラギノ角ゴ ProN W3" charset="0"/>
        <a:sym typeface="Gill Sans" charset="0"/>
      </a:defRPr>
    </a:lvl7pPr>
    <a:lvl8pPr marL="4800920" algn="l" defTabSz="1371691" rtl="0" eaLnBrk="1" latinLnBrk="0" hangingPunct="1">
      <a:defRPr kern="1200">
        <a:solidFill>
          <a:srgbClr val="000000"/>
        </a:solidFill>
        <a:latin typeface="Gill Sans" charset="0"/>
        <a:ea typeface="ヒラギノ角ゴ ProN W3" charset="0"/>
        <a:cs typeface="ヒラギノ角ゴ ProN W3" charset="0"/>
        <a:sym typeface="Gill Sans" charset="0"/>
      </a:defRPr>
    </a:lvl8pPr>
    <a:lvl9pPr marL="5486766" algn="l" defTabSz="1371691" rtl="0" eaLnBrk="1" latinLnBrk="0" hangingPunct="1">
      <a:defRPr kern="1200">
        <a:solidFill>
          <a:srgbClr val="000000"/>
        </a:solidFill>
        <a:latin typeface="Gill Sans" charset="0"/>
        <a:ea typeface="ヒラギノ角ゴ ProN W3" charset="0"/>
        <a:cs typeface="ヒラギノ角ゴ ProN W3" charset="0"/>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0FF"/>
    <a:srgbClr val="EF785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871" autoAdjust="0"/>
  </p:normalViewPr>
  <p:slideViewPr>
    <p:cSldViewPr>
      <p:cViewPr varScale="1">
        <p:scale>
          <a:sx n="58" d="100"/>
          <a:sy n="58" d="100"/>
        </p:scale>
        <p:origin x="-390" y="-84"/>
      </p:cViewPr>
      <p:guideLst>
        <p:guide orient="horz" pos="2125"/>
        <p:guide pos="2563"/>
        <p:guide pos="5135"/>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B7AABE-BB31-457C-BFAC-C149A5BA4CF9}" type="datetimeFigureOut">
              <a:rPr lang="en-US" smtClean="0"/>
              <a:pPr/>
              <a:t>2/1/2011</a:t>
            </a:fld>
            <a:endParaRPr lang="en-US"/>
          </a:p>
        </p:txBody>
      </p:sp>
      <p:sp>
        <p:nvSpPr>
          <p:cNvPr id="4" name="Slide Image Placeholder 3"/>
          <p:cNvSpPr>
            <a:spLocks noGrp="1" noRot="1" noChangeAspect="1"/>
          </p:cNvSpPr>
          <p:nvPr>
            <p:ph type="sldImg" idx="2"/>
          </p:nvPr>
        </p:nvSpPr>
        <p:spPr>
          <a:xfrm>
            <a:off x="333375" y="685800"/>
            <a:ext cx="61912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C03731-DE02-436D-96EE-DBBF66D4F04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C03731-DE02-436D-96EE-DBBF66D4F04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L1245: Table of trial and max temps</a:t>
            </a:r>
            <a:endParaRPr lang="en-US" dirty="0"/>
          </a:p>
        </p:txBody>
      </p:sp>
      <p:sp>
        <p:nvSpPr>
          <p:cNvPr id="4" name="Slide Number Placeholder 3"/>
          <p:cNvSpPr>
            <a:spLocks noGrp="1"/>
          </p:cNvSpPr>
          <p:nvPr>
            <p:ph type="sldNum" sz="quarter" idx="10"/>
          </p:nvPr>
        </p:nvSpPr>
        <p:spPr/>
        <p:txBody>
          <a:bodyPr/>
          <a:lstStyle/>
          <a:p>
            <a:fld id="{A4C03731-DE02-436D-96EE-DBBF66D4F047}" type="slidenum">
              <a:rPr lang="en-US" smtClean="0"/>
              <a:pPr/>
              <a:t>18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L1245: graph of temp </a:t>
            </a:r>
            <a:r>
              <a:rPr lang="en-US" dirty="0" err="1" smtClean="0"/>
              <a:t>vs</a:t>
            </a:r>
            <a:r>
              <a:rPr lang="en-US" dirty="0" smtClean="0"/>
              <a:t> time</a:t>
            </a:r>
          </a:p>
          <a:p>
            <a:r>
              <a:rPr lang="en-US" dirty="0" smtClean="0"/>
              <a:t>L 3: digits display of temp</a:t>
            </a:r>
          </a:p>
          <a:p>
            <a:endParaRPr lang="en-US" dirty="0"/>
          </a:p>
        </p:txBody>
      </p:sp>
      <p:sp>
        <p:nvSpPr>
          <p:cNvPr id="4" name="Slide Number Placeholder 3"/>
          <p:cNvSpPr>
            <a:spLocks noGrp="1"/>
          </p:cNvSpPr>
          <p:nvPr>
            <p:ph type="sldNum" sz="quarter" idx="10"/>
          </p:nvPr>
        </p:nvSpPr>
        <p:spPr/>
        <p:txBody>
          <a:bodyPr/>
          <a:lstStyle/>
          <a:p>
            <a:fld id="{A4C03731-DE02-436D-96EE-DBBF66D4F047}" type="slidenum">
              <a:rPr lang="en-US" smtClean="0"/>
              <a:pPr/>
              <a:t>20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L1245:</a:t>
            </a:r>
            <a:r>
              <a:rPr lang="en-US" baseline="0" dirty="0" smtClean="0"/>
              <a:t> table of trial and temps</a:t>
            </a:r>
            <a:endParaRPr lang="en-US" dirty="0"/>
          </a:p>
        </p:txBody>
      </p:sp>
      <p:sp>
        <p:nvSpPr>
          <p:cNvPr id="4" name="Slide Number Placeholder 3"/>
          <p:cNvSpPr>
            <a:spLocks noGrp="1"/>
          </p:cNvSpPr>
          <p:nvPr>
            <p:ph type="sldNum" sz="quarter" idx="10"/>
          </p:nvPr>
        </p:nvSpPr>
        <p:spPr/>
        <p:txBody>
          <a:bodyPr/>
          <a:lstStyle/>
          <a:p>
            <a:fld id="{A4C03731-DE02-436D-96EE-DBBF66D4F047}" type="slidenum">
              <a:rPr lang="en-US" smtClean="0"/>
              <a:pPr/>
              <a:t>21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L1245: graph of temp </a:t>
            </a:r>
            <a:r>
              <a:rPr lang="en-US" dirty="0" err="1" smtClean="0"/>
              <a:t>vs</a:t>
            </a:r>
            <a:r>
              <a:rPr lang="en-US" dirty="0" smtClean="0"/>
              <a:t> time</a:t>
            </a:r>
          </a:p>
          <a:p>
            <a:r>
              <a:rPr lang="en-US" dirty="0" smtClean="0"/>
              <a:t>L3: digits</a:t>
            </a:r>
            <a:r>
              <a:rPr lang="en-US" baseline="0" dirty="0" smtClean="0"/>
              <a:t> display of temp</a:t>
            </a:r>
            <a:endParaRPr lang="en-US" dirty="0"/>
          </a:p>
        </p:txBody>
      </p:sp>
      <p:sp>
        <p:nvSpPr>
          <p:cNvPr id="4" name="Slide Number Placeholder 3"/>
          <p:cNvSpPr>
            <a:spLocks noGrp="1"/>
          </p:cNvSpPr>
          <p:nvPr>
            <p:ph type="sldNum" sz="quarter" idx="10"/>
          </p:nvPr>
        </p:nvSpPr>
        <p:spPr/>
        <p:txBody>
          <a:bodyPr/>
          <a:lstStyle/>
          <a:p>
            <a:fld id="{A4C03731-DE02-436D-96EE-DBBF66D4F047}" type="slidenum">
              <a:rPr lang="en-US" smtClean="0"/>
              <a:pPr/>
              <a:t>23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L1245: data table of trial and temp</a:t>
            </a:r>
            <a:endParaRPr lang="en-US" dirty="0"/>
          </a:p>
        </p:txBody>
      </p:sp>
      <p:sp>
        <p:nvSpPr>
          <p:cNvPr id="4" name="Slide Number Placeholder 3"/>
          <p:cNvSpPr>
            <a:spLocks noGrp="1"/>
          </p:cNvSpPr>
          <p:nvPr>
            <p:ph type="sldNum" sz="quarter" idx="10"/>
          </p:nvPr>
        </p:nvSpPr>
        <p:spPr/>
        <p:txBody>
          <a:bodyPr/>
          <a:lstStyle/>
          <a:p>
            <a:fld id="{A4C03731-DE02-436D-96EE-DBBF66D4F047}" type="slidenum">
              <a:rPr lang="en-US" smtClean="0"/>
              <a:pPr/>
              <a:t>24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L456 – text box</a:t>
            </a:r>
          </a:p>
          <a:p>
            <a:r>
              <a:rPr lang="en-US" dirty="0" smtClean="0"/>
              <a:t>	[</a:t>
            </a:r>
            <a:r>
              <a:rPr lang="en-US" baseline="0" dirty="0" smtClean="0"/>
              <a:t> My results … ] </a:t>
            </a:r>
            <a:endParaRPr lang="en-US" dirty="0"/>
          </a:p>
        </p:txBody>
      </p:sp>
      <p:sp>
        <p:nvSpPr>
          <p:cNvPr id="4" name="Slide Number Placeholder 3"/>
          <p:cNvSpPr>
            <a:spLocks noGrp="1"/>
          </p:cNvSpPr>
          <p:nvPr>
            <p:ph type="sldNum" sz="quarter" idx="10"/>
          </p:nvPr>
        </p:nvSpPr>
        <p:spPr/>
        <p:txBody>
          <a:bodyPr/>
          <a:lstStyle/>
          <a:p>
            <a:fld id="{A4C03731-DE02-436D-96EE-DBBF66D4F047}" type="slidenum">
              <a:rPr lang="en-US" smtClean="0"/>
              <a:pPr/>
              <a:t>26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L456 – text box</a:t>
            </a:r>
          </a:p>
          <a:p>
            <a:r>
              <a:rPr lang="en-US" dirty="0" smtClean="0"/>
              <a:t>	[</a:t>
            </a:r>
            <a:r>
              <a:rPr lang="en-US" baseline="0" dirty="0" smtClean="0"/>
              <a:t> The independent variable is … ] </a:t>
            </a:r>
            <a:endParaRPr lang="en-US" dirty="0"/>
          </a:p>
        </p:txBody>
      </p:sp>
      <p:sp>
        <p:nvSpPr>
          <p:cNvPr id="4" name="Slide Number Placeholder 3"/>
          <p:cNvSpPr>
            <a:spLocks noGrp="1"/>
          </p:cNvSpPr>
          <p:nvPr>
            <p:ph type="sldNum" sz="quarter" idx="10"/>
          </p:nvPr>
        </p:nvSpPr>
        <p:spPr/>
        <p:txBody>
          <a:bodyPr/>
          <a:lstStyle/>
          <a:p>
            <a:fld id="{A4C03731-DE02-436D-96EE-DBBF66D4F047}" type="slidenum">
              <a:rPr lang="en-US" smtClean="0"/>
              <a:pPr/>
              <a:t>27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L456</a:t>
            </a:r>
            <a:r>
              <a:rPr lang="en-US" baseline="0" dirty="0" smtClean="0"/>
              <a:t> – text box</a:t>
            </a:r>
          </a:p>
          <a:p>
            <a:r>
              <a:rPr lang="en-US" baseline="0" dirty="0" smtClean="0"/>
              <a:t>	[ The dependent variable is … ] </a:t>
            </a:r>
            <a:endParaRPr lang="en-US" dirty="0"/>
          </a:p>
        </p:txBody>
      </p:sp>
      <p:sp>
        <p:nvSpPr>
          <p:cNvPr id="4" name="Slide Number Placeholder 3"/>
          <p:cNvSpPr>
            <a:spLocks noGrp="1"/>
          </p:cNvSpPr>
          <p:nvPr>
            <p:ph type="sldNum" sz="quarter" idx="10"/>
          </p:nvPr>
        </p:nvSpPr>
        <p:spPr/>
        <p:txBody>
          <a:bodyPr/>
          <a:lstStyle/>
          <a:p>
            <a:fld id="{A4C03731-DE02-436D-96EE-DBBF66D4F047}" type="slidenum">
              <a:rPr lang="en-US" smtClean="0"/>
              <a:pPr/>
              <a:t>28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L456</a:t>
            </a:r>
            <a:r>
              <a:rPr lang="en-US" baseline="0" dirty="0" smtClean="0"/>
              <a:t> – text box</a:t>
            </a:r>
          </a:p>
          <a:p>
            <a:r>
              <a:rPr lang="en-US" baseline="0" dirty="0" smtClean="0"/>
              <a:t>	[ The parameters that we tried to hold constant were … ] </a:t>
            </a:r>
            <a:endParaRPr lang="en-US" dirty="0"/>
          </a:p>
        </p:txBody>
      </p:sp>
      <p:sp>
        <p:nvSpPr>
          <p:cNvPr id="4" name="Slide Number Placeholder 3"/>
          <p:cNvSpPr>
            <a:spLocks noGrp="1"/>
          </p:cNvSpPr>
          <p:nvPr>
            <p:ph type="sldNum" sz="quarter" idx="10"/>
          </p:nvPr>
        </p:nvSpPr>
        <p:spPr/>
        <p:txBody>
          <a:bodyPr/>
          <a:lstStyle/>
          <a:p>
            <a:fld id="{A4C03731-DE02-436D-96EE-DBBF66D4F047}" type="slidenum">
              <a:rPr lang="en-US" smtClean="0"/>
              <a:pPr/>
              <a:t>29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L456</a:t>
            </a:r>
            <a:r>
              <a:rPr lang="en-US" baseline="0" dirty="0" smtClean="0"/>
              <a:t> – text box</a:t>
            </a:r>
          </a:p>
          <a:p>
            <a:r>
              <a:rPr lang="en-US" baseline="0" dirty="0" smtClean="0"/>
              <a:t>	[ The relationship is … ] </a:t>
            </a:r>
            <a:endParaRPr lang="en-US" dirty="0"/>
          </a:p>
        </p:txBody>
      </p:sp>
      <p:sp>
        <p:nvSpPr>
          <p:cNvPr id="4" name="Slide Number Placeholder 3"/>
          <p:cNvSpPr>
            <a:spLocks noGrp="1"/>
          </p:cNvSpPr>
          <p:nvPr>
            <p:ph type="sldNum" sz="quarter" idx="10"/>
          </p:nvPr>
        </p:nvSpPr>
        <p:spPr/>
        <p:txBody>
          <a:bodyPr/>
          <a:lstStyle/>
          <a:p>
            <a:fld id="{A4C03731-DE02-436D-96EE-DBBF66D4F047}" type="slidenum">
              <a:rPr lang="en-US" smtClean="0"/>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C03731-DE02-436D-96EE-DBBF66D4F04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L456 – text box</a:t>
            </a:r>
          </a:p>
          <a:p>
            <a:r>
              <a:rPr lang="en-US" dirty="0" smtClean="0"/>
              <a:t>	[ Seasons occur because</a:t>
            </a:r>
            <a:r>
              <a:rPr lang="en-US" baseline="0" dirty="0" smtClean="0"/>
              <a:t> … ] </a:t>
            </a:r>
            <a:endParaRPr lang="en-US" dirty="0"/>
          </a:p>
        </p:txBody>
      </p:sp>
      <p:sp>
        <p:nvSpPr>
          <p:cNvPr id="4" name="Slide Number Placeholder 3"/>
          <p:cNvSpPr>
            <a:spLocks noGrp="1"/>
          </p:cNvSpPr>
          <p:nvPr>
            <p:ph type="sldNum" sz="quarter" idx="10"/>
          </p:nvPr>
        </p:nvSpPr>
        <p:spPr/>
        <p:txBody>
          <a:bodyPr/>
          <a:lstStyle/>
          <a:p>
            <a:fld id="{A4C03731-DE02-436D-96EE-DBBF66D4F047}" type="slidenum">
              <a:rPr lang="en-US" smtClean="0"/>
              <a:pPr/>
              <a:t>31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L456</a:t>
            </a:r>
            <a:r>
              <a:rPr lang="en-US" baseline="0" dirty="0" smtClean="0"/>
              <a:t> – text box</a:t>
            </a:r>
          </a:p>
          <a:p>
            <a:r>
              <a:rPr lang="en-US" baseline="0" dirty="0" smtClean="0"/>
              <a:t>	[ Seasons are more pronounced because … ] </a:t>
            </a:r>
            <a:endParaRPr lang="en-US" dirty="0"/>
          </a:p>
        </p:txBody>
      </p:sp>
      <p:sp>
        <p:nvSpPr>
          <p:cNvPr id="4" name="Slide Number Placeholder 3"/>
          <p:cNvSpPr>
            <a:spLocks noGrp="1"/>
          </p:cNvSpPr>
          <p:nvPr>
            <p:ph type="sldNum" sz="quarter" idx="10"/>
          </p:nvPr>
        </p:nvSpPr>
        <p:spPr/>
        <p:txBody>
          <a:bodyPr/>
          <a:lstStyle/>
          <a:p>
            <a:fld id="{A4C03731-DE02-436D-96EE-DBBF66D4F047}" type="slidenum">
              <a:rPr lang="en-US" smtClean="0"/>
              <a:pPr/>
              <a:t>32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L456 – text box</a:t>
            </a:r>
          </a:p>
          <a:p>
            <a:r>
              <a:rPr lang="en-US" dirty="0" smtClean="0"/>
              <a:t>	[ Martian weather … ] </a:t>
            </a:r>
            <a:endParaRPr lang="en-US" dirty="0"/>
          </a:p>
        </p:txBody>
      </p:sp>
      <p:sp>
        <p:nvSpPr>
          <p:cNvPr id="4" name="Slide Number Placeholder 3"/>
          <p:cNvSpPr>
            <a:spLocks noGrp="1"/>
          </p:cNvSpPr>
          <p:nvPr>
            <p:ph type="sldNum" sz="quarter" idx="10"/>
          </p:nvPr>
        </p:nvSpPr>
        <p:spPr/>
        <p:txBody>
          <a:bodyPr/>
          <a:lstStyle/>
          <a:p>
            <a:fld id="{A4C03731-DE02-436D-96EE-DBBF66D4F047}" type="slidenum">
              <a:rPr lang="en-US" smtClean="0"/>
              <a:pPr/>
              <a:t>33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L6 – text box</a:t>
            </a:r>
          </a:p>
          <a:p>
            <a:r>
              <a:rPr lang="en-US" dirty="0" smtClean="0"/>
              <a:t>	[ The best choice</a:t>
            </a:r>
            <a:r>
              <a:rPr lang="en-US" baseline="0" dirty="0" smtClean="0"/>
              <a:t> is … ] </a:t>
            </a:r>
            <a:endParaRPr lang="en-US" dirty="0"/>
          </a:p>
        </p:txBody>
      </p:sp>
      <p:sp>
        <p:nvSpPr>
          <p:cNvPr id="4" name="Slide Number Placeholder 3"/>
          <p:cNvSpPr>
            <a:spLocks noGrp="1"/>
          </p:cNvSpPr>
          <p:nvPr>
            <p:ph type="sldNum" sz="quarter" idx="10"/>
          </p:nvPr>
        </p:nvSpPr>
        <p:spPr/>
        <p:txBody>
          <a:bodyPr/>
          <a:lstStyle/>
          <a:p>
            <a:fld id="{A4C03731-DE02-436D-96EE-DBBF66D4F047}" type="slidenum">
              <a:rPr lang="en-US" smtClean="0"/>
              <a:pPr/>
              <a:t>34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L6 – text box</a:t>
            </a:r>
          </a:p>
          <a:p>
            <a:r>
              <a:rPr lang="en-US" dirty="0" smtClean="0"/>
              <a:t>	[ The best choice</a:t>
            </a:r>
            <a:r>
              <a:rPr lang="en-US" baseline="0" dirty="0" smtClean="0"/>
              <a:t> is … ] </a:t>
            </a:r>
            <a:endParaRPr lang="en-US" dirty="0" smtClean="0"/>
          </a:p>
          <a:p>
            <a:endParaRPr lang="en-US" dirty="0"/>
          </a:p>
        </p:txBody>
      </p:sp>
      <p:sp>
        <p:nvSpPr>
          <p:cNvPr id="4" name="Slide Number Placeholder 3"/>
          <p:cNvSpPr>
            <a:spLocks noGrp="1"/>
          </p:cNvSpPr>
          <p:nvPr>
            <p:ph type="sldNum" sz="quarter" idx="10"/>
          </p:nvPr>
        </p:nvSpPr>
        <p:spPr/>
        <p:txBody>
          <a:bodyPr/>
          <a:lstStyle/>
          <a:p>
            <a:fld id="{A4C03731-DE02-436D-96EE-DBBF66D4F047}" type="slidenum">
              <a:rPr lang="en-US" smtClean="0"/>
              <a:pPr/>
              <a:t>35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L6 – text box</a:t>
            </a:r>
          </a:p>
          <a:p>
            <a:r>
              <a:rPr lang="en-US" dirty="0" smtClean="0"/>
              <a:t>	[ The best choice</a:t>
            </a:r>
            <a:r>
              <a:rPr lang="en-US" baseline="0" dirty="0" smtClean="0"/>
              <a:t> is … ] </a:t>
            </a:r>
            <a:endParaRPr lang="en-US" dirty="0" smtClean="0"/>
          </a:p>
          <a:p>
            <a:endParaRPr lang="en-US" dirty="0"/>
          </a:p>
        </p:txBody>
      </p:sp>
      <p:sp>
        <p:nvSpPr>
          <p:cNvPr id="4" name="Slide Number Placeholder 3"/>
          <p:cNvSpPr>
            <a:spLocks noGrp="1"/>
          </p:cNvSpPr>
          <p:nvPr>
            <p:ph type="sldNum" sz="quarter" idx="10"/>
          </p:nvPr>
        </p:nvSpPr>
        <p:spPr/>
        <p:txBody>
          <a:bodyPr/>
          <a:lstStyle/>
          <a:p>
            <a:fld id="{A4C03731-DE02-436D-96EE-DBBF66D4F047}" type="slidenum">
              <a:rPr lang="en-US" smtClean="0"/>
              <a:pPr/>
              <a:t>36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L6 – text box</a:t>
            </a:r>
          </a:p>
          <a:p>
            <a:r>
              <a:rPr lang="en-US" dirty="0" smtClean="0"/>
              <a:t>	[ The best choice</a:t>
            </a:r>
            <a:r>
              <a:rPr lang="en-US" baseline="0" dirty="0" smtClean="0"/>
              <a:t> is … ] </a:t>
            </a:r>
            <a:endParaRPr lang="en-US" dirty="0" smtClean="0"/>
          </a:p>
          <a:p>
            <a:endParaRPr lang="en-US" dirty="0"/>
          </a:p>
        </p:txBody>
      </p:sp>
      <p:sp>
        <p:nvSpPr>
          <p:cNvPr id="4" name="Slide Number Placeholder 3"/>
          <p:cNvSpPr>
            <a:spLocks noGrp="1"/>
          </p:cNvSpPr>
          <p:nvPr>
            <p:ph type="sldNum" sz="quarter" idx="10"/>
          </p:nvPr>
        </p:nvSpPr>
        <p:spPr/>
        <p:txBody>
          <a:bodyPr/>
          <a:lstStyle/>
          <a:p>
            <a:fld id="{A4C03731-DE02-436D-96EE-DBBF66D4F047}" type="slidenum">
              <a:rPr lang="en-US" smtClean="0"/>
              <a:pPr/>
              <a:t>37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L6 – text box</a:t>
            </a:r>
          </a:p>
          <a:p>
            <a:r>
              <a:rPr lang="en-US" dirty="0" smtClean="0"/>
              <a:t>	[ The best choice</a:t>
            </a:r>
            <a:r>
              <a:rPr lang="en-US" baseline="0" dirty="0" smtClean="0"/>
              <a:t> is … ] </a:t>
            </a:r>
            <a:endParaRPr lang="en-US" dirty="0"/>
          </a:p>
        </p:txBody>
      </p:sp>
      <p:sp>
        <p:nvSpPr>
          <p:cNvPr id="4" name="Slide Number Placeholder 3"/>
          <p:cNvSpPr>
            <a:spLocks noGrp="1"/>
          </p:cNvSpPr>
          <p:nvPr>
            <p:ph type="sldNum" sz="quarter" idx="10"/>
          </p:nvPr>
        </p:nvSpPr>
        <p:spPr/>
        <p:txBody>
          <a:bodyPr/>
          <a:lstStyle/>
          <a:p>
            <a:fld id="{A4C03731-DE02-436D-96EE-DBBF66D4F047}" type="slidenum">
              <a:rPr lang="en-US" smtClean="0"/>
              <a:pPr/>
              <a:t>38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Color scheme (RGB values)</a:t>
            </a:r>
          </a:p>
          <a:p>
            <a:r>
              <a:rPr lang="en-US" dirty="0" smtClean="0"/>
              <a:t>biology 121, 173, 54</a:t>
            </a:r>
          </a:p>
          <a:p>
            <a:r>
              <a:rPr lang="en-US" dirty="0" smtClean="0"/>
              <a:t>chemistry 0 176, 216</a:t>
            </a:r>
          </a:p>
          <a:p>
            <a:r>
              <a:rPr lang="en-US" dirty="0" smtClean="0"/>
              <a:t>physics 0, 102, 204</a:t>
            </a:r>
          </a:p>
          <a:p>
            <a:r>
              <a:rPr lang="en-US" dirty="0" smtClean="0"/>
              <a:t>earth 204, 102, 0</a:t>
            </a:r>
          </a:p>
          <a:p>
            <a:r>
              <a:rPr lang="en-US" dirty="0" smtClean="0"/>
              <a:t>middle 153, 102, 153</a:t>
            </a:r>
          </a:p>
          <a:p>
            <a:r>
              <a:rPr lang="en-US" dirty="0" smtClean="0"/>
              <a:t>elementary 255, 51, 0</a:t>
            </a:r>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6944D8B0-958D-4CDB-AC6E-2B3EDCF623F3}" type="slidenum">
              <a:rPr lang="en-US" smtClean="0"/>
              <a:pPr/>
              <a:t>39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85800"/>
            <a:ext cx="6194425" cy="3429000"/>
          </a:xfrm>
        </p:spPr>
      </p:sp>
      <p:sp>
        <p:nvSpPr>
          <p:cNvPr id="3" name="Notes Placeholder 2"/>
          <p:cNvSpPr>
            <a:spLocks noGrp="1"/>
          </p:cNvSpPr>
          <p:nvPr>
            <p:ph type="body" idx="1"/>
          </p:nvPr>
        </p:nvSpPr>
        <p:spPr/>
        <p:txBody>
          <a:bodyPr>
            <a:normAutofit/>
          </a:bodyPr>
          <a:lstStyle/>
          <a:p>
            <a:endParaRPr lang="en-US" sz="1800" dirty="0" smtClean="0">
              <a:solidFill>
                <a:srgbClr val="C00000"/>
              </a:solidFill>
            </a:endParaRPr>
          </a:p>
          <a:p>
            <a:endParaRPr lang="en-US" dirty="0"/>
          </a:p>
        </p:txBody>
      </p:sp>
      <p:sp>
        <p:nvSpPr>
          <p:cNvPr id="4" name="Slide Number Placeholder 3"/>
          <p:cNvSpPr>
            <a:spLocks noGrp="1"/>
          </p:cNvSpPr>
          <p:nvPr>
            <p:ph type="sldNum" sz="quarter" idx="10"/>
          </p:nvPr>
        </p:nvSpPr>
        <p:spPr/>
        <p:txBody>
          <a:bodyPr/>
          <a:lstStyle/>
          <a:p>
            <a:fld id="{65500535-F472-4103-8D86-C11BDF2F29B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L6 – text box</a:t>
            </a:r>
          </a:p>
          <a:p>
            <a:r>
              <a:rPr lang="en-US" dirty="0" smtClean="0"/>
              <a:t>	[ The best choice is … (tap</a:t>
            </a:r>
            <a:r>
              <a:rPr lang="en-US" baseline="0" dirty="0" smtClean="0"/>
              <a:t> here to enter text) ] </a:t>
            </a:r>
            <a:endParaRPr lang="en-US" dirty="0"/>
          </a:p>
        </p:txBody>
      </p:sp>
      <p:sp>
        <p:nvSpPr>
          <p:cNvPr id="4" name="Slide Number Placeholder 3"/>
          <p:cNvSpPr>
            <a:spLocks noGrp="1"/>
          </p:cNvSpPr>
          <p:nvPr>
            <p:ph type="sldNum" sz="quarter" idx="10"/>
          </p:nvPr>
        </p:nvSpPr>
        <p:spPr/>
        <p:txBody>
          <a:bodyPr/>
          <a:lstStyle/>
          <a:p>
            <a:fld id="{A4C03731-DE02-436D-96EE-DBBF66D4F047}"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L6 – text</a:t>
            </a:r>
            <a:r>
              <a:rPr lang="en-US" baseline="0" dirty="0" smtClean="0"/>
              <a:t> box</a:t>
            </a:r>
          </a:p>
          <a:p>
            <a:r>
              <a:rPr lang="en-US" baseline="0" dirty="0" smtClean="0"/>
              <a:t>	[ The best choice is … ] </a:t>
            </a:r>
            <a:endParaRPr lang="en-US" dirty="0"/>
          </a:p>
        </p:txBody>
      </p:sp>
      <p:sp>
        <p:nvSpPr>
          <p:cNvPr id="4" name="Slide Number Placeholder 3"/>
          <p:cNvSpPr>
            <a:spLocks noGrp="1"/>
          </p:cNvSpPr>
          <p:nvPr>
            <p:ph type="sldNum" sz="quarter" idx="10"/>
          </p:nvPr>
        </p:nvSpPr>
        <p:spPr/>
        <p:txBody>
          <a:bodyPr/>
          <a:lstStyle/>
          <a:p>
            <a:fld id="{A4C03731-DE02-436D-96EE-DBBF66D4F047}"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L6 – text box</a:t>
            </a:r>
          </a:p>
          <a:p>
            <a:r>
              <a:rPr lang="en-US" dirty="0" smtClean="0"/>
              <a:t>	[ The correct sequence of steps is … ] </a:t>
            </a:r>
            <a:endParaRPr lang="en-US" dirty="0"/>
          </a:p>
        </p:txBody>
      </p:sp>
      <p:sp>
        <p:nvSpPr>
          <p:cNvPr id="4" name="Slide Number Placeholder 3"/>
          <p:cNvSpPr>
            <a:spLocks noGrp="1"/>
          </p:cNvSpPr>
          <p:nvPr>
            <p:ph type="sldNum" sz="quarter" idx="10"/>
          </p:nvPr>
        </p:nvSpPr>
        <p:spPr/>
        <p:txBody>
          <a:bodyPr/>
          <a:lstStyle/>
          <a:p>
            <a:fld id="{A4C03731-DE02-436D-96EE-DBBF66D4F047}"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L3 – Text box:</a:t>
            </a:r>
          </a:p>
          <a:p>
            <a:r>
              <a:rPr lang="en-US" dirty="0" smtClean="0"/>
              <a:t>	[Q1: The tube must be perpendicular to the sun’s rays because…]</a:t>
            </a:r>
          </a:p>
          <a:p>
            <a:endParaRPr lang="en-US" dirty="0" smtClean="0"/>
          </a:p>
          <a:p>
            <a:r>
              <a:rPr lang="en-US" dirty="0" smtClean="0"/>
              <a:t>L6 – Text box:</a:t>
            </a:r>
          </a:p>
          <a:p>
            <a:r>
              <a:rPr lang="en-US" dirty="0" smtClean="0"/>
              <a:t>	[Q2: Cover the surface with black paper because…]</a:t>
            </a:r>
            <a:endParaRPr lang="en-US" dirty="0"/>
          </a:p>
        </p:txBody>
      </p:sp>
      <p:sp>
        <p:nvSpPr>
          <p:cNvPr id="4" name="Slide Number Placeholder 3"/>
          <p:cNvSpPr>
            <a:spLocks noGrp="1"/>
          </p:cNvSpPr>
          <p:nvPr>
            <p:ph type="sldNum" sz="quarter" idx="10"/>
          </p:nvPr>
        </p:nvSpPr>
        <p:spPr/>
        <p:txBody>
          <a:bodyPr/>
          <a:lstStyle/>
          <a:p>
            <a:fld id="{A4C03731-DE02-436D-96EE-DBBF66D4F047}" type="slidenum">
              <a:rPr lang="en-US" smtClean="0"/>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 456 – Text box</a:t>
            </a:r>
          </a:p>
          <a:p>
            <a:r>
              <a:rPr lang="en-US" dirty="0" smtClean="0"/>
              <a:t>	[ The angle of the cardboard (will/will not) influence the temperature because … ] </a:t>
            </a:r>
          </a:p>
          <a:p>
            <a:r>
              <a:rPr lang="en-US" dirty="0" smtClean="0"/>
              <a:t>	[ An angle</a:t>
            </a:r>
            <a:r>
              <a:rPr lang="en-US" baseline="0" dirty="0" smtClean="0"/>
              <a:t> of … ] </a:t>
            </a:r>
          </a:p>
          <a:p>
            <a:r>
              <a:rPr lang="en-US" baseline="0" dirty="0" smtClean="0"/>
              <a:t>	[ will yield the greatest temperature increase because … ] </a:t>
            </a:r>
          </a:p>
        </p:txBody>
      </p:sp>
      <p:sp>
        <p:nvSpPr>
          <p:cNvPr id="4" name="Slide Number Placeholder 3"/>
          <p:cNvSpPr>
            <a:spLocks noGrp="1"/>
          </p:cNvSpPr>
          <p:nvPr>
            <p:ph type="sldNum" sz="quarter" idx="10"/>
          </p:nvPr>
        </p:nvSpPr>
        <p:spPr/>
        <p:txBody>
          <a:bodyPr/>
          <a:lstStyle/>
          <a:p>
            <a:fld id="{A4C03731-DE02-436D-96EE-DBBF66D4F047}" type="slidenum">
              <a:rPr lang="en-US" smtClean="0"/>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L1245: graph</a:t>
            </a:r>
            <a:r>
              <a:rPr lang="en-US" baseline="0" dirty="0" smtClean="0"/>
              <a:t> of temp </a:t>
            </a:r>
            <a:r>
              <a:rPr lang="en-US" baseline="0" dirty="0" err="1" smtClean="0"/>
              <a:t>vs</a:t>
            </a:r>
            <a:r>
              <a:rPr lang="en-US" baseline="0" dirty="0" smtClean="0"/>
              <a:t> time</a:t>
            </a:r>
          </a:p>
          <a:p>
            <a:endParaRPr lang="en-US" baseline="0" dirty="0" smtClean="0"/>
          </a:p>
          <a:p>
            <a:r>
              <a:rPr lang="en-US" baseline="0" dirty="0" smtClean="0"/>
              <a:t>L3: digits display of temp</a:t>
            </a:r>
            <a:endParaRPr lang="en-US" dirty="0"/>
          </a:p>
        </p:txBody>
      </p:sp>
      <p:sp>
        <p:nvSpPr>
          <p:cNvPr id="4" name="Slide Number Placeholder 3"/>
          <p:cNvSpPr>
            <a:spLocks noGrp="1"/>
          </p:cNvSpPr>
          <p:nvPr>
            <p:ph type="sldNum" sz="quarter" idx="10"/>
          </p:nvPr>
        </p:nvSpPr>
        <p:spPr/>
        <p:txBody>
          <a:bodyPr/>
          <a:lstStyle/>
          <a:p>
            <a:fld id="{A4C03731-DE02-436D-96EE-DBBF66D4F047}"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41" y="269272"/>
            <a:ext cx="10969943" cy="1124744"/>
          </a:xfrm>
          <a:prstGeom prst="rect">
            <a:avLst/>
          </a:prstGeom>
        </p:spPr>
        <p:txBody>
          <a:bodyPr lIns="137169" tIns="68585" rIns="137169" bIns="68585"/>
          <a:lstStyle/>
          <a:p>
            <a:r>
              <a:rPr lang="en-US" smtClean="0"/>
              <a:t>Click to edit Master title style</a:t>
            </a:r>
            <a:endParaRPr lang="en-US"/>
          </a:p>
        </p:txBody>
      </p:sp>
      <p:sp>
        <p:nvSpPr>
          <p:cNvPr id="3" name="Content Placeholder 2"/>
          <p:cNvSpPr>
            <a:spLocks noGrp="1"/>
          </p:cNvSpPr>
          <p:nvPr>
            <p:ph idx="1"/>
          </p:nvPr>
        </p:nvSpPr>
        <p:spPr>
          <a:xfrm>
            <a:off x="609441" y="1575119"/>
            <a:ext cx="10969943" cy="4453699"/>
          </a:xfrm>
          <a:prstGeom prst="rect">
            <a:avLst/>
          </a:prstGeom>
        </p:spPr>
        <p:txBody>
          <a:bodyPr lIns="137169" tIns="68585" rIns="137169" bIns="6858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irst Page">
    <p:spTree>
      <p:nvGrpSpPr>
        <p:cNvPr id="1" name=""/>
        <p:cNvGrpSpPr/>
        <p:nvPr/>
      </p:nvGrpSpPr>
      <p:grpSpPr>
        <a:xfrm>
          <a:off x="0" y="0"/>
          <a:ext cx="0" cy="0"/>
          <a:chOff x="0" y="0"/>
          <a:chExt cx="0" cy="0"/>
        </a:xfrm>
      </p:grpSpPr>
      <p:sp>
        <p:nvSpPr>
          <p:cNvPr id="16" name="Text Placeholder 14"/>
          <p:cNvSpPr>
            <a:spLocks noGrp="1"/>
          </p:cNvSpPr>
          <p:nvPr>
            <p:ph type="body" sz="quarter" idx="11" hasCustomPrompt="1"/>
          </p:nvPr>
        </p:nvSpPr>
        <p:spPr>
          <a:xfrm>
            <a:off x="2" y="0"/>
            <a:ext cx="12188824" cy="146684"/>
          </a:xfrm>
          <a:prstGeom prst="rect">
            <a:avLst/>
          </a:prstGeom>
          <a:solidFill>
            <a:schemeClr val="accent1"/>
          </a:solidFill>
        </p:spPr>
        <p:txBody>
          <a:bodyPr lIns="182921" tIns="91460" rIns="182921" bIns="91460"/>
          <a:lstStyle>
            <a:lvl1pPr algn="l">
              <a:defRPr sz="2000" b="1">
                <a:solidFill>
                  <a:schemeClr val="bg1"/>
                </a:solidFill>
                <a:latin typeface="Calibri" pitchFamily="34" charset="0"/>
              </a:defRPr>
            </a:lvl1pPr>
          </a:lstStyle>
          <a:p>
            <a:pPr lvl="0"/>
            <a:r>
              <a:rPr lang="en-US" dirty="0" smtClean="0"/>
              <a:t> </a:t>
            </a:r>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Header with Footer">
    <p:spTree>
      <p:nvGrpSpPr>
        <p:cNvPr id="1" name=""/>
        <p:cNvGrpSpPr/>
        <p:nvPr/>
      </p:nvGrpSpPr>
      <p:grpSpPr>
        <a:xfrm>
          <a:off x="0" y="0"/>
          <a:ext cx="0" cy="0"/>
          <a:chOff x="0" y="0"/>
          <a:chExt cx="0" cy="0"/>
        </a:xfrm>
      </p:grpSpPr>
      <p:sp>
        <p:nvSpPr>
          <p:cNvPr id="6" name="Text Placeholder 3"/>
          <p:cNvSpPr>
            <a:spLocks noGrp="1"/>
          </p:cNvSpPr>
          <p:nvPr>
            <p:ph type="body" sz="quarter" idx="12" hasCustomPrompt="1"/>
          </p:nvPr>
        </p:nvSpPr>
        <p:spPr>
          <a:xfrm>
            <a:off x="1" y="6601779"/>
            <a:ext cx="12188572" cy="146684"/>
          </a:xfrm>
          <a:prstGeom prst="rect">
            <a:avLst/>
          </a:prstGeom>
          <a:solidFill>
            <a:schemeClr val="accent1"/>
          </a:solidFill>
        </p:spPr>
        <p:txBody>
          <a:bodyPr lIns="182921" tIns="91460" rIns="182921" bIns="91460"/>
          <a:lstStyle>
            <a:lvl1pPr>
              <a:defRPr/>
            </a:lvl1pPr>
          </a:lstStyle>
          <a:p>
            <a:pPr lvl="0"/>
            <a:r>
              <a:rPr lang="en-US" dirty="0" smtClean="0"/>
              <a:t> </a:t>
            </a: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Header without Footer">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3" r:id="rId1"/>
    <p:sldLayoutId id="2147483655" r:id="rId2"/>
    <p:sldLayoutId id="2147483656" r:id="rId3"/>
    <p:sldLayoutId id="2147483657" r:id="rId4"/>
  </p:sldLayoutIdLst>
  <p:transition/>
  <p:txStyles>
    <p:titleStyle>
      <a:lvl1pPr algn="ctr" rtl="0" fontAlgn="base">
        <a:spcBef>
          <a:spcPct val="0"/>
        </a:spcBef>
        <a:spcAft>
          <a:spcPct val="0"/>
        </a:spcAft>
        <a:defRPr sz="5700">
          <a:solidFill>
            <a:schemeClr val="tx1"/>
          </a:solidFill>
          <a:latin typeface="+mj-lt"/>
          <a:ea typeface="+mj-ea"/>
          <a:cs typeface="+mj-cs"/>
          <a:sym typeface="Gill Sans" charset="0"/>
        </a:defRPr>
      </a:lvl1pPr>
      <a:lvl2pPr algn="ctr" rtl="0" fontAlgn="base">
        <a:spcBef>
          <a:spcPct val="0"/>
        </a:spcBef>
        <a:spcAft>
          <a:spcPct val="0"/>
        </a:spcAft>
        <a:defRPr sz="5700">
          <a:solidFill>
            <a:schemeClr val="tx1"/>
          </a:solidFill>
          <a:latin typeface="Gill Sans" charset="0"/>
          <a:ea typeface="ヒラギノ角ゴ ProN W3" charset="0"/>
          <a:cs typeface="ヒラギノ角ゴ ProN W3" charset="0"/>
          <a:sym typeface="Gill Sans" charset="0"/>
        </a:defRPr>
      </a:lvl2pPr>
      <a:lvl3pPr algn="ctr" rtl="0" fontAlgn="base">
        <a:spcBef>
          <a:spcPct val="0"/>
        </a:spcBef>
        <a:spcAft>
          <a:spcPct val="0"/>
        </a:spcAft>
        <a:defRPr sz="5700">
          <a:solidFill>
            <a:schemeClr val="tx1"/>
          </a:solidFill>
          <a:latin typeface="Gill Sans" charset="0"/>
          <a:ea typeface="ヒラギノ角ゴ ProN W3" charset="0"/>
          <a:cs typeface="ヒラギノ角ゴ ProN W3" charset="0"/>
          <a:sym typeface="Gill Sans" charset="0"/>
        </a:defRPr>
      </a:lvl3pPr>
      <a:lvl4pPr algn="ctr" rtl="0" fontAlgn="base">
        <a:spcBef>
          <a:spcPct val="0"/>
        </a:spcBef>
        <a:spcAft>
          <a:spcPct val="0"/>
        </a:spcAft>
        <a:defRPr sz="5700">
          <a:solidFill>
            <a:schemeClr val="tx1"/>
          </a:solidFill>
          <a:latin typeface="Gill Sans" charset="0"/>
          <a:ea typeface="ヒラギノ角ゴ ProN W3" charset="0"/>
          <a:cs typeface="ヒラギノ角ゴ ProN W3" charset="0"/>
          <a:sym typeface="Gill Sans" charset="0"/>
        </a:defRPr>
      </a:lvl4pPr>
      <a:lvl5pPr algn="ctr" rtl="0" fontAlgn="base">
        <a:spcBef>
          <a:spcPct val="0"/>
        </a:spcBef>
        <a:spcAft>
          <a:spcPct val="0"/>
        </a:spcAft>
        <a:defRPr sz="5700">
          <a:solidFill>
            <a:schemeClr val="tx1"/>
          </a:solidFill>
          <a:latin typeface="Gill Sans" charset="0"/>
          <a:ea typeface="ヒラギノ角ゴ ProN W3" charset="0"/>
          <a:cs typeface="ヒラギノ角ゴ ProN W3" charset="0"/>
          <a:sym typeface="Gill Sans" charset="0"/>
        </a:defRPr>
      </a:lvl5pPr>
      <a:lvl6pPr marL="685846" algn="ctr" rtl="0" fontAlgn="base">
        <a:spcBef>
          <a:spcPct val="0"/>
        </a:spcBef>
        <a:spcAft>
          <a:spcPct val="0"/>
        </a:spcAft>
        <a:defRPr sz="5700">
          <a:solidFill>
            <a:schemeClr val="tx1"/>
          </a:solidFill>
          <a:latin typeface="Gill Sans" charset="0"/>
          <a:ea typeface="ヒラギノ角ゴ ProN W3" charset="0"/>
          <a:cs typeface="ヒラギノ角ゴ ProN W3" charset="0"/>
          <a:sym typeface="Gill Sans" charset="0"/>
        </a:defRPr>
      </a:lvl6pPr>
      <a:lvl7pPr marL="1371691" algn="ctr" rtl="0" fontAlgn="base">
        <a:spcBef>
          <a:spcPct val="0"/>
        </a:spcBef>
        <a:spcAft>
          <a:spcPct val="0"/>
        </a:spcAft>
        <a:defRPr sz="5700">
          <a:solidFill>
            <a:schemeClr val="tx1"/>
          </a:solidFill>
          <a:latin typeface="Gill Sans" charset="0"/>
          <a:ea typeface="ヒラギノ角ゴ ProN W3" charset="0"/>
          <a:cs typeface="ヒラギノ角ゴ ProN W3" charset="0"/>
          <a:sym typeface="Gill Sans" charset="0"/>
        </a:defRPr>
      </a:lvl7pPr>
      <a:lvl8pPr marL="2057537" algn="ctr" rtl="0" fontAlgn="base">
        <a:spcBef>
          <a:spcPct val="0"/>
        </a:spcBef>
        <a:spcAft>
          <a:spcPct val="0"/>
        </a:spcAft>
        <a:defRPr sz="5700">
          <a:solidFill>
            <a:schemeClr val="tx1"/>
          </a:solidFill>
          <a:latin typeface="Gill Sans" charset="0"/>
          <a:ea typeface="ヒラギノ角ゴ ProN W3" charset="0"/>
          <a:cs typeface="ヒラギノ角ゴ ProN W3" charset="0"/>
          <a:sym typeface="Gill Sans" charset="0"/>
        </a:defRPr>
      </a:lvl8pPr>
      <a:lvl9pPr marL="2743383" algn="ctr" rtl="0" fontAlgn="base">
        <a:spcBef>
          <a:spcPct val="0"/>
        </a:spcBef>
        <a:spcAft>
          <a:spcPct val="0"/>
        </a:spcAft>
        <a:defRPr sz="5700">
          <a:solidFill>
            <a:schemeClr val="tx1"/>
          </a:solidFill>
          <a:latin typeface="Gill Sans" charset="0"/>
          <a:ea typeface="ヒラギノ角ゴ ProN W3" charset="0"/>
          <a:cs typeface="ヒラギノ角ゴ ProN W3" charset="0"/>
          <a:sym typeface="Gill Sans" charset="0"/>
        </a:defRPr>
      </a:lvl9pPr>
    </p:titleStyle>
    <p:bodyStyle>
      <a:lvl1pPr algn="ctr" rtl="0" fontAlgn="base">
        <a:spcBef>
          <a:spcPct val="0"/>
        </a:spcBef>
        <a:spcAft>
          <a:spcPct val="0"/>
        </a:spcAft>
        <a:defRPr sz="2400">
          <a:solidFill>
            <a:schemeClr val="tx1"/>
          </a:solidFill>
          <a:latin typeface="+mn-lt"/>
          <a:ea typeface="+mn-ea"/>
          <a:cs typeface="+mn-cs"/>
          <a:sym typeface="Gill Sans" charset="0"/>
        </a:defRPr>
      </a:lvl1pPr>
      <a:lvl2pPr algn="ctr" rtl="0" fontAlgn="base">
        <a:spcBef>
          <a:spcPct val="0"/>
        </a:spcBef>
        <a:spcAft>
          <a:spcPct val="0"/>
        </a:spcAft>
        <a:defRPr sz="2400">
          <a:solidFill>
            <a:schemeClr val="tx1"/>
          </a:solidFill>
          <a:latin typeface="+mn-lt"/>
          <a:ea typeface="+mn-ea"/>
          <a:cs typeface="+mn-cs"/>
          <a:sym typeface="Gill Sans" charset="0"/>
        </a:defRPr>
      </a:lvl2pPr>
      <a:lvl3pPr algn="ctr" rtl="0" fontAlgn="base">
        <a:spcBef>
          <a:spcPct val="0"/>
        </a:spcBef>
        <a:spcAft>
          <a:spcPct val="0"/>
        </a:spcAft>
        <a:defRPr sz="2400">
          <a:solidFill>
            <a:schemeClr val="tx1"/>
          </a:solidFill>
          <a:latin typeface="+mn-lt"/>
          <a:ea typeface="+mn-ea"/>
          <a:cs typeface="+mn-cs"/>
          <a:sym typeface="Gill Sans" charset="0"/>
        </a:defRPr>
      </a:lvl3pPr>
      <a:lvl4pPr algn="ctr" rtl="0" fontAlgn="base">
        <a:spcBef>
          <a:spcPct val="0"/>
        </a:spcBef>
        <a:spcAft>
          <a:spcPct val="0"/>
        </a:spcAft>
        <a:defRPr sz="2400">
          <a:solidFill>
            <a:schemeClr val="tx1"/>
          </a:solidFill>
          <a:latin typeface="+mn-lt"/>
          <a:ea typeface="+mn-ea"/>
          <a:cs typeface="+mn-cs"/>
          <a:sym typeface="Gill Sans" charset="0"/>
        </a:defRPr>
      </a:lvl4pPr>
      <a:lvl5pPr algn="ctr" rtl="0" fontAlgn="base">
        <a:spcBef>
          <a:spcPct val="0"/>
        </a:spcBef>
        <a:spcAft>
          <a:spcPct val="0"/>
        </a:spcAft>
        <a:defRPr sz="2400">
          <a:solidFill>
            <a:schemeClr val="tx1"/>
          </a:solidFill>
          <a:latin typeface="+mn-lt"/>
          <a:ea typeface="+mn-ea"/>
          <a:cs typeface="+mn-cs"/>
          <a:sym typeface="Gill Sans" charset="0"/>
        </a:defRPr>
      </a:lvl5pPr>
      <a:lvl6pPr marL="685846" algn="ctr" rtl="0" fontAlgn="base">
        <a:spcBef>
          <a:spcPct val="0"/>
        </a:spcBef>
        <a:spcAft>
          <a:spcPct val="0"/>
        </a:spcAft>
        <a:defRPr sz="2400">
          <a:solidFill>
            <a:schemeClr val="tx1"/>
          </a:solidFill>
          <a:latin typeface="+mn-lt"/>
          <a:ea typeface="+mn-ea"/>
          <a:cs typeface="+mn-cs"/>
          <a:sym typeface="Gill Sans" charset="0"/>
        </a:defRPr>
      </a:lvl6pPr>
      <a:lvl7pPr marL="1371691" algn="ctr" rtl="0" fontAlgn="base">
        <a:spcBef>
          <a:spcPct val="0"/>
        </a:spcBef>
        <a:spcAft>
          <a:spcPct val="0"/>
        </a:spcAft>
        <a:defRPr sz="2400">
          <a:solidFill>
            <a:schemeClr val="tx1"/>
          </a:solidFill>
          <a:latin typeface="+mn-lt"/>
          <a:ea typeface="+mn-ea"/>
          <a:cs typeface="+mn-cs"/>
          <a:sym typeface="Gill Sans" charset="0"/>
        </a:defRPr>
      </a:lvl7pPr>
      <a:lvl8pPr marL="2057537" algn="ctr" rtl="0" fontAlgn="base">
        <a:spcBef>
          <a:spcPct val="0"/>
        </a:spcBef>
        <a:spcAft>
          <a:spcPct val="0"/>
        </a:spcAft>
        <a:defRPr sz="2400">
          <a:solidFill>
            <a:schemeClr val="tx1"/>
          </a:solidFill>
          <a:latin typeface="+mn-lt"/>
          <a:ea typeface="+mn-ea"/>
          <a:cs typeface="+mn-cs"/>
          <a:sym typeface="Gill Sans" charset="0"/>
        </a:defRPr>
      </a:lvl8pPr>
      <a:lvl9pPr marL="2743383" algn="ctr" rtl="0" fontAlgn="base">
        <a:spcBef>
          <a:spcPct val="0"/>
        </a:spcBef>
        <a:spcAft>
          <a:spcPct val="0"/>
        </a:spcAft>
        <a:defRPr sz="2400">
          <a:solidFill>
            <a:schemeClr val="tx1"/>
          </a:solidFill>
          <a:latin typeface="+mn-lt"/>
          <a:ea typeface="+mn-ea"/>
          <a:cs typeface="+mn-cs"/>
          <a:sym typeface="Gill Sans" charset="0"/>
        </a:defRPr>
      </a:lvl9pPr>
    </p:bodyStyle>
    <p:otherStyle>
      <a:defPPr>
        <a:defRPr lang="en-US"/>
      </a:defPPr>
      <a:lvl1pPr marL="0" algn="l" defTabSz="1371691" rtl="0" eaLnBrk="1" latinLnBrk="0" hangingPunct="1">
        <a:defRPr sz="2700" kern="1200">
          <a:solidFill>
            <a:schemeClr val="tx1"/>
          </a:solidFill>
          <a:latin typeface="+mn-lt"/>
          <a:ea typeface="+mn-ea"/>
          <a:cs typeface="+mn-cs"/>
        </a:defRPr>
      </a:lvl1pPr>
      <a:lvl2pPr marL="685846" algn="l" defTabSz="1371691" rtl="0" eaLnBrk="1" latinLnBrk="0" hangingPunct="1">
        <a:defRPr sz="2700" kern="1200">
          <a:solidFill>
            <a:schemeClr val="tx1"/>
          </a:solidFill>
          <a:latin typeface="+mn-lt"/>
          <a:ea typeface="+mn-ea"/>
          <a:cs typeface="+mn-cs"/>
        </a:defRPr>
      </a:lvl2pPr>
      <a:lvl3pPr marL="1371691" algn="l" defTabSz="1371691" rtl="0" eaLnBrk="1" latinLnBrk="0" hangingPunct="1">
        <a:defRPr sz="2700" kern="1200">
          <a:solidFill>
            <a:schemeClr val="tx1"/>
          </a:solidFill>
          <a:latin typeface="+mn-lt"/>
          <a:ea typeface="+mn-ea"/>
          <a:cs typeface="+mn-cs"/>
        </a:defRPr>
      </a:lvl3pPr>
      <a:lvl4pPr marL="2057537" algn="l" defTabSz="1371691" rtl="0" eaLnBrk="1" latinLnBrk="0" hangingPunct="1">
        <a:defRPr sz="2700" kern="1200">
          <a:solidFill>
            <a:schemeClr val="tx1"/>
          </a:solidFill>
          <a:latin typeface="+mn-lt"/>
          <a:ea typeface="+mn-ea"/>
          <a:cs typeface="+mn-cs"/>
        </a:defRPr>
      </a:lvl4pPr>
      <a:lvl5pPr marL="2743383" algn="l" defTabSz="1371691" rtl="0" eaLnBrk="1" latinLnBrk="0" hangingPunct="1">
        <a:defRPr sz="2700" kern="1200">
          <a:solidFill>
            <a:schemeClr val="tx1"/>
          </a:solidFill>
          <a:latin typeface="+mn-lt"/>
          <a:ea typeface="+mn-ea"/>
          <a:cs typeface="+mn-cs"/>
        </a:defRPr>
      </a:lvl5pPr>
      <a:lvl6pPr marL="3429229" algn="l" defTabSz="1371691" rtl="0" eaLnBrk="1" latinLnBrk="0" hangingPunct="1">
        <a:defRPr sz="2700" kern="1200">
          <a:solidFill>
            <a:schemeClr val="tx1"/>
          </a:solidFill>
          <a:latin typeface="+mn-lt"/>
          <a:ea typeface="+mn-ea"/>
          <a:cs typeface="+mn-cs"/>
        </a:defRPr>
      </a:lvl6pPr>
      <a:lvl7pPr marL="4115074" algn="l" defTabSz="1371691" rtl="0" eaLnBrk="1" latinLnBrk="0" hangingPunct="1">
        <a:defRPr sz="2700" kern="1200">
          <a:solidFill>
            <a:schemeClr val="tx1"/>
          </a:solidFill>
          <a:latin typeface="+mn-lt"/>
          <a:ea typeface="+mn-ea"/>
          <a:cs typeface="+mn-cs"/>
        </a:defRPr>
      </a:lvl7pPr>
      <a:lvl8pPr marL="4800920" algn="l" defTabSz="1371691" rtl="0" eaLnBrk="1" latinLnBrk="0" hangingPunct="1">
        <a:defRPr sz="2700" kern="1200">
          <a:solidFill>
            <a:schemeClr val="tx1"/>
          </a:solidFill>
          <a:latin typeface="+mn-lt"/>
          <a:ea typeface="+mn-ea"/>
          <a:cs typeface="+mn-cs"/>
        </a:defRPr>
      </a:lvl8pPr>
      <a:lvl9pPr marL="5486766" algn="l" defTabSz="1371691"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image" Target="../media/image16.gif"/><Relationship Id="rId5" Type="http://schemas.openxmlformats.org/officeDocument/2006/relationships/slideLayout" Target="../slideLayouts/slideLayout3.xml"/><Relationship Id="rId4" Type="http://schemas.openxmlformats.org/officeDocument/2006/relationships/tags" Target="../tags/tag39.xml"/></Relationships>
</file>

<file path=ppt/slides/_rels/slide11.xml.rels><?xml version="1.0" encoding="UTF-8" standalone="yes"?>
<Relationships xmlns="http://schemas.openxmlformats.org/package/2006/relationships"><Relationship Id="rId3" Type="http://schemas.openxmlformats.org/officeDocument/2006/relationships/tags" Target="../tags/tag42.xml"/><Relationship Id="rId7" Type="http://schemas.openxmlformats.org/officeDocument/2006/relationships/slideLayout" Target="../slideLayouts/slideLayout3.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5" Type="http://schemas.openxmlformats.org/officeDocument/2006/relationships/tags" Target="../tags/tag44.xml"/><Relationship Id="rId4" Type="http://schemas.openxmlformats.org/officeDocument/2006/relationships/tags" Target="../tags/tag43.xml"/></Relationships>
</file>

<file path=ppt/slides/_rels/slide12.xml.rels><?xml version="1.0" encoding="UTF-8" standalone="yes"?>
<Relationships xmlns="http://schemas.openxmlformats.org/package/2006/relationships"><Relationship Id="rId8" Type="http://schemas.openxmlformats.org/officeDocument/2006/relationships/tags" Target="../tags/tag53.xml"/><Relationship Id="rId13" Type="http://schemas.openxmlformats.org/officeDocument/2006/relationships/tags" Target="../tags/tag58.xml"/><Relationship Id="rId18" Type="http://schemas.openxmlformats.org/officeDocument/2006/relationships/image" Target="../media/image18.png"/><Relationship Id="rId3" Type="http://schemas.openxmlformats.org/officeDocument/2006/relationships/tags" Target="../tags/tag48.xml"/><Relationship Id="rId21" Type="http://schemas.openxmlformats.org/officeDocument/2006/relationships/image" Target="../media/image21.png"/><Relationship Id="rId7" Type="http://schemas.openxmlformats.org/officeDocument/2006/relationships/tags" Target="../tags/tag52.xml"/><Relationship Id="rId12" Type="http://schemas.openxmlformats.org/officeDocument/2006/relationships/tags" Target="../tags/tag57.xml"/><Relationship Id="rId17" Type="http://schemas.openxmlformats.org/officeDocument/2006/relationships/image" Target="../media/image17.png"/><Relationship Id="rId2" Type="http://schemas.openxmlformats.org/officeDocument/2006/relationships/tags" Target="../tags/tag47.xml"/><Relationship Id="rId16" Type="http://schemas.openxmlformats.org/officeDocument/2006/relationships/notesSlide" Target="../notesSlides/notesSlide6.xml"/><Relationship Id="rId20" Type="http://schemas.openxmlformats.org/officeDocument/2006/relationships/image" Target="../media/image20.png"/><Relationship Id="rId1" Type="http://schemas.openxmlformats.org/officeDocument/2006/relationships/tags" Target="../tags/tag46.xml"/><Relationship Id="rId6" Type="http://schemas.openxmlformats.org/officeDocument/2006/relationships/tags" Target="../tags/tag51.xml"/><Relationship Id="rId11" Type="http://schemas.openxmlformats.org/officeDocument/2006/relationships/tags" Target="../tags/tag56.xml"/><Relationship Id="rId5" Type="http://schemas.openxmlformats.org/officeDocument/2006/relationships/tags" Target="../tags/tag50.xml"/><Relationship Id="rId15" Type="http://schemas.openxmlformats.org/officeDocument/2006/relationships/slideLayout" Target="../slideLayouts/slideLayout3.xml"/><Relationship Id="rId10" Type="http://schemas.openxmlformats.org/officeDocument/2006/relationships/tags" Target="../tags/tag55.xml"/><Relationship Id="rId19" Type="http://schemas.openxmlformats.org/officeDocument/2006/relationships/image" Target="../media/image19.png"/><Relationship Id="rId4" Type="http://schemas.openxmlformats.org/officeDocument/2006/relationships/tags" Target="../tags/tag49.xml"/><Relationship Id="rId9" Type="http://schemas.openxmlformats.org/officeDocument/2006/relationships/tags" Target="../tags/tag54.xml"/><Relationship Id="rId14" Type="http://schemas.openxmlformats.org/officeDocument/2006/relationships/tags" Target="../tags/tag59.xml"/><Relationship Id="rId22" Type="http://schemas.openxmlformats.org/officeDocument/2006/relationships/image" Target="../media/image6.png"/></Relationships>
</file>

<file path=ppt/slides/_rels/slide13.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tags" Target="../tags/tag62.xml"/><Relationship Id="rId7" Type="http://schemas.openxmlformats.org/officeDocument/2006/relationships/image" Target="../media/image23.png"/><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image" Target="../media/image22.png"/><Relationship Id="rId5" Type="http://schemas.openxmlformats.org/officeDocument/2006/relationships/slideLayout" Target="../slideLayouts/slideLayout3.xml"/><Relationship Id="rId4" Type="http://schemas.openxmlformats.org/officeDocument/2006/relationships/tags" Target="../tags/tag63.xml"/></Relationships>
</file>

<file path=ppt/slides/_rels/slide14.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tags" Target="../tags/tag66.xml"/><Relationship Id="rId7" Type="http://schemas.openxmlformats.org/officeDocument/2006/relationships/slideLayout" Target="../slideLayouts/slideLayout3.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tags" Target="../tags/tag69.xml"/><Relationship Id="rId5" Type="http://schemas.openxmlformats.org/officeDocument/2006/relationships/tags" Target="../tags/tag68.xml"/><Relationship Id="rId4" Type="http://schemas.openxmlformats.org/officeDocument/2006/relationships/tags" Target="../tags/tag67.xml"/></Relationships>
</file>

<file path=ppt/slides/_rels/slide15.xml.rels><?xml version="1.0" encoding="UTF-8" standalone="yes"?>
<Relationships xmlns="http://schemas.openxmlformats.org/package/2006/relationships"><Relationship Id="rId3" Type="http://schemas.openxmlformats.org/officeDocument/2006/relationships/tags" Target="../tags/tag72.xml"/><Relationship Id="rId7" Type="http://schemas.openxmlformats.org/officeDocument/2006/relationships/image" Target="../media/image6.png"/><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notesSlide" Target="../notesSlides/notesSlide7.xml"/><Relationship Id="rId5" Type="http://schemas.openxmlformats.org/officeDocument/2006/relationships/slideLayout" Target="../slideLayouts/slideLayout3.xml"/><Relationship Id="rId4" Type="http://schemas.openxmlformats.org/officeDocument/2006/relationships/tags" Target="../tags/tag73.xml"/></Relationships>
</file>

<file path=ppt/slides/_rels/slide16.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image" Target="../media/image6.png"/><Relationship Id="rId5" Type="http://schemas.openxmlformats.org/officeDocument/2006/relationships/notesSlide" Target="../notesSlides/notesSlide8.xml"/><Relationship Id="rId4"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tags" Target="../tags/tag79.xml"/><Relationship Id="rId7" Type="http://schemas.openxmlformats.org/officeDocument/2006/relationships/image" Target="../media/image27.png"/><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image" Target="../media/image26.png"/><Relationship Id="rId5" Type="http://schemas.openxmlformats.org/officeDocument/2006/relationships/notesSlide" Target="../notesSlides/notesSlide9.xml"/><Relationship Id="rId4"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tags" Target="../tags/tag82.xml"/><Relationship Id="rId7" Type="http://schemas.openxmlformats.org/officeDocument/2006/relationships/image" Target="../media/image28.png"/><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notesSlide" Target="../notesSlides/notesSlide10.xml"/><Relationship Id="rId5" Type="http://schemas.openxmlformats.org/officeDocument/2006/relationships/slideLayout" Target="../slideLayouts/slideLayout3.xml"/><Relationship Id="rId4" Type="http://schemas.openxmlformats.org/officeDocument/2006/relationships/tags" Target="../tags/tag83.xml"/><Relationship Id="rId9" Type="http://schemas.openxmlformats.org/officeDocument/2006/relationships/image" Target="../media/image30.png"/></Relationships>
</file>

<file path=ppt/slides/_rels/slide19.xml.rels><?xml version="1.0" encoding="UTF-8" standalone="yes"?>
<Relationships xmlns="http://schemas.openxmlformats.org/package/2006/relationships"><Relationship Id="rId3" Type="http://schemas.openxmlformats.org/officeDocument/2006/relationships/tags" Target="../tags/tag86.xml"/><Relationship Id="rId2" Type="http://schemas.openxmlformats.org/officeDocument/2006/relationships/tags" Target="../tags/tag85.xml"/><Relationship Id="rId1" Type="http://schemas.openxmlformats.org/officeDocument/2006/relationships/tags" Target="../tags/tag84.xml"/><Relationship Id="rId5" Type="http://schemas.openxmlformats.org/officeDocument/2006/relationships/slideLayout" Target="../slideLayouts/slideLayout3.xml"/><Relationship Id="rId4" Type="http://schemas.openxmlformats.org/officeDocument/2006/relationships/tags" Target="../tags/tag8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90.xml"/><Relationship Id="rId7" Type="http://schemas.openxmlformats.org/officeDocument/2006/relationships/image" Target="../media/image27.png"/><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image" Target="../media/image26.png"/><Relationship Id="rId5" Type="http://schemas.openxmlformats.org/officeDocument/2006/relationships/notesSlide" Target="../notesSlides/notesSlide11.xml"/><Relationship Id="rId4"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tags" Target="../tags/tag91.xml"/><Relationship Id="rId5" Type="http://schemas.openxmlformats.org/officeDocument/2006/relationships/notesSlide" Target="../notesSlides/notesSlide12.xml"/><Relationship Id="rId4"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tags" Target="../tags/tag94.xml"/><Relationship Id="rId5" Type="http://schemas.openxmlformats.org/officeDocument/2006/relationships/slideLayout" Target="../slideLayouts/slideLayout3.xml"/><Relationship Id="rId4" Type="http://schemas.openxmlformats.org/officeDocument/2006/relationships/tags" Target="../tags/tag97.xml"/></Relationships>
</file>

<file path=ppt/slides/_rels/slide23.xml.rels><?xml version="1.0" encoding="UTF-8" standalone="yes"?>
<Relationships xmlns="http://schemas.openxmlformats.org/package/2006/relationships"><Relationship Id="rId3" Type="http://schemas.openxmlformats.org/officeDocument/2006/relationships/tags" Target="../tags/tag100.xml"/><Relationship Id="rId7" Type="http://schemas.openxmlformats.org/officeDocument/2006/relationships/image" Target="../media/image27.png"/><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image" Target="../media/image26.png"/><Relationship Id="rId5" Type="http://schemas.openxmlformats.org/officeDocument/2006/relationships/notesSlide" Target="../notesSlides/notesSlide13.xml"/><Relationship Id="rId4"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image" Target="../media/image6.png"/><Relationship Id="rId5" Type="http://schemas.openxmlformats.org/officeDocument/2006/relationships/notesSlide" Target="../notesSlides/notesSlide14.xml"/><Relationship Id="rId4"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tags" Target="../tags/tag106.xml"/><Relationship Id="rId7" Type="http://schemas.openxmlformats.org/officeDocument/2006/relationships/image" Target="../media/image9.png"/><Relationship Id="rId2" Type="http://schemas.openxmlformats.org/officeDocument/2006/relationships/tags" Target="../tags/tag105.xml"/><Relationship Id="rId1" Type="http://schemas.openxmlformats.org/officeDocument/2006/relationships/tags" Target="../tags/tag104.xml"/><Relationship Id="rId6" Type="http://schemas.openxmlformats.org/officeDocument/2006/relationships/image" Target="../media/image6.png"/><Relationship Id="rId5" Type="http://schemas.openxmlformats.org/officeDocument/2006/relationships/slideLayout" Target="../slideLayouts/slideLayout3.xml"/><Relationship Id="rId4" Type="http://schemas.openxmlformats.org/officeDocument/2006/relationships/tags" Target="../tags/tag107.xml"/></Relationships>
</file>

<file path=ppt/slides/_rels/slide26.xml.rels><?xml version="1.0" encoding="UTF-8" standalone="yes"?>
<Relationships xmlns="http://schemas.openxmlformats.org/package/2006/relationships"><Relationship Id="rId3" Type="http://schemas.openxmlformats.org/officeDocument/2006/relationships/tags" Target="../tags/tag110.xml"/><Relationship Id="rId7" Type="http://schemas.openxmlformats.org/officeDocument/2006/relationships/image" Target="../media/image6.png"/><Relationship Id="rId2" Type="http://schemas.openxmlformats.org/officeDocument/2006/relationships/tags" Target="../tags/tag109.xml"/><Relationship Id="rId1" Type="http://schemas.openxmlformats.org/officeDocument/2006/relationships/tags" Target="../tags/tag108.xml"/><Relationship Id="rId6" Type="http://schemas.openxmlformats.org/officeDocument/2006/relationships/notesSlide" Target="../notesSlides/notesSlide15.xml"/><Relationship Id="rId5" Type="http://schemas.openxmlformats.org/officeDocument/2006/relationships/slideLayout" Target="../slideLayouts/slideLayout3.xml"/><Relationship Id="rId4" Type="http://schemas.openxmlformats.org/officeDocument/2006/relationships/tags" Target="../tags/tag111.xml"/></Relationships>
</file>

<file path=ppt/slides/_rels/slide27.xml.rels><?xml version="1.0" encoding="UTF-8" standalone="yes"?>
<Relationships xmlns="http://schemas.openxmlformats.org/package/2006/relationships"><Relationship Id="rId3" Type="http://schemas.openxmlformats.org/officeDocument/2006/relationships/tags" Target="../tags/tag114.xml"/><Relationship Id="rId7" Type="http://schemas.openxmlformats.org/officeDocument/2006/relationships/image" Target="../media/image6.png"/><Relationship Id="rId2" Type="http://schemas.openxmlformats.org/officeDocument/2006/relationships/tags" Target="../tags/tag113.xml"/><Relationship Id="rId1" Type="http://schemas.openxmlformats.org/officeDocument/2006/relationships/tags" Target="../tags/tag112.xml"/><Relationship Id="rId6" Type="http://schemas.openxmlformats.org/officeDocument/2006/relationships/notesSlide" Target="../notesSlides/notesSlide16.xml"/><Relationship Id="rId5" Type="http://schemas.openxmlformats.org/officeDocument/2006/relationships/slideLayout" Target="../slideLayouts/slideLayout3.xml"/><Relationship Id="rId4" Type="http://schemas.openxmlformats.org/officeDocument/2006/relationships/tags" Target="../tags/tag115.xml"/></Relationships>
</file>

<file path=ppt/slides/_rels/slide28.xml.rels><?xml version="1.0" encoding="UTF-8" standalone="yes"?>
<Relationships xmlns="http://schemas.openxmlformats.org/package/2006/relationships"><Relationship Id="rId3" Type="http://schemas.openxmlformats.org/officeDocument/2006/relationships/tags" Target="../tags/tag118.xml"/><Relationship Id="rId7" Type="http://schemas.openxmlformats.org/officeDocument/2006/relationships/image" Target="../media/image6.png"/><Relationship Id="rId2" Type="http://schemas.openxmlformats.org/officeDocument/2006/relationships/tags" Target="../tags/tag117.xml"/><Relationship Id="rId1" Type="http://schemas.openxmlformats.org/officeDocument/2006/relationships/tags" Target="../tags/tag116.xml"/><Relationship Id="rId6" Type="http://schemas.openxmlformats.org/officeDocument/2006/relationships/notesSlide" Target="../notesSlides/notesSlide17.xml"/><Relationship Id="rId5" Type="http://schemas.openxmlformats.org/officeDocument/2006/relationships/slideLayout" Target="../slideLayouts/slideLayout3.xml"/><Relationship Id="rId4" Type="http://schemas.openxmlformats.org/officeDocument/2006/relationships/tags" Target="../tags/tag119.xml"/></Relationships>
</file>

<file path=ppt/slides/_rels/slide29.xml.rels><?xml version="1.0" encoding="UTF-8" standalone="yes"?>
<Relationships xmlns="http://schemas.openxmlformats.org/package/2006/relationships"><Relationship Id="rId3" Type="http://schemas.openxmlformats.org/officeDocument/2006/relationships/tags" Target="../tags/tag122.xml"/><Relationship Id="rId7" Type="http://schemas.openxmlformats.org/officeDocument/2006/relationships/image" Target="../media/image6.png"/><Relationship Id="rId2" Type="http://schemas.openxmlformats.org/officeDocument/2006/relationships/tags" Target="../tags/tag121.xml"/><Relationship Id="rId1" Type="http://schemas.openxmlformats.org/officeDocument/2006/relationships/tags" Target="../tags/tag120.xml"/><Relationship Id="rId6" Type="http://schemas.openxmlformats.org/officeDocument/2006/relationships/notesSlide" Target="../notesSlides/notesSlide18.xml"/><Relationship Id="rId5" Type="http://schemas.openxmlformats.org/officeDocument/2006/relationships/slideLayout" Target="../slideLayouts/slideLayout3.xml"/><Relationship Id="rId4" Type="http://schemas.openxmlformats.org/officeDocument/2006/relationships/tags" Target="../tags/tag123.xml"/></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3.xml"/><Relationship Id="rId13" Type="http://schemas.openxmlformats.org/officeDocument/2006/relationships/image" Target="../media/image7.png"/><Relationship Id="rId3" Type="http://schemas.openxmlformats.org/officeDocument/2006/relationships/tags" Target="../tags/tag3.xml"/><Relationship Id="rId7" Type="http://schemas.openxmlformats.org/officeDocument/2006/relationships/slideLayout" Target="../slideLayouts/slideLayout3.xml"/><Relationship Id="rId12" Type="http://schemas.openxmlformats.org/officeDocument/2006/relationships/image" Target="../media/image6.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5.png"/><Relationship Id="rId5" Type="http://schemas.openxmlformats.org/officeDocument/2006/relationships/tags" Target="../tags/tag5.xml"/><Relationship Id="rId15" Type="http://schemas.openxmlformats.org/officeDocument/2006/relationships/image" Target="../media/image9.png"/><Relationship Id="rId10" Type="http://schemas.openxmlformats.org/officeDocument/2006/relationships/image" Target="../media/image4.png"/><Relationship Id="rId4" Type="http://schemas.openxmlformats.org/officeDocument/2006/relationships/tags" Target="../tags/tag4.xml"/><Relationship Id="rId9" Type="http://schemas.openxmlformats.org/officeDocument/2006/relationships/image" Target="../media/image3.png"/><Relationship Id="rId14" Type="http://schemas.openxmlformats.org/officeDocument/2006/relationships/image" Target="../media/image8.png"/></Relationships>
</file>

<file path=ppt/slides/_rels/slide30.xml.rels><?xml version="1.0" encoding="UTF-8" standalone="yes"?>
<Relationships xmlns="http://schemas.openxmlformats.org/package/2006/relationships"><Relationship Id="rId3" Type="http://schemas.openxmlformats.org/officeDocument/2006/relationships/tags" Target="../tags/tag126.xml"/><Relationship Id="rId7" Type="http://schemas.openxmlformats.org/officeDocument/2006/relationships/image" Target="../media/image6.png"/><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notesSlide" Target="../notesSlides/notesSlide19.xml"/><Relationship Id="rId5" Type="http://schemas.openxmlformats.org/officeDocument/2006/relationships/slideLayout" Target="../slideLayouts/slideLayout3.xml"/><Relationship Id="rId4" Type="http://schemas.openxmlformats.org/officeDocument/2006/relationships/tags" Target="../tags/tag127.xml"/></Relationships>
</file>

<file path=ppt/slides/_rels/slide3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130.xml"/><Relationship Id="rId7" Type="http://schemas.openxmlformats.org/officeDocument/2006/relationships/notesSlide" Target="../notesSlides/notesSlide20.xml"/><Relationship Id="rId2" Type="http://schemas.openxmlformats.org/officeDocument/2006/relationships/tags" Target="../tags/tag129.xml"/><Relationship Id="rId1" Type="http://schemas.openxmlformats.org/officeDocument/2006/relationships/tags" Target="../tags/tag128.xml"/><Relationship Id="rId6" Type="http://schemas.openxmlformats.org/officeDocument/2006/relationships/slideLayout" Target="../slideLayouts/slideLayout3.xml"/><Relationship Id="rId5" Type="http://schemas.openxmlformats.org/officeDocument/2006/relationships/tags" Target="../tags/tag132.xml"/><Relationship Id="rId4" Type="http://schemas.openxmlformats.org/officeDocument/2006/relationships/tags" Target="../tags/tag131.xml"/></Relationships>
</file>

<file path=ppt/slides/_rels/slide32.xml.rels><?xml version="1.0" encoding="UTF-8" standalone="yes"?>
<Relationships xmlns="http://schemas.openxmlformats.org/package/2006/relationships"><Relationship Id="rId3" Type="http://schemas.openxmlformats.org/officeDocument/2006/relationships/tags" Target="../tags/tag135.xml"/><Relationship Id="rId7" Type="http://schemas.openxmlformats.org/officeDocument/2006/relationships/image" Target="../media/image6.png"/><Relationship Id="rId2" Type="http://schemas.openxmlformats.org/officeDocument/2006/relationships/tags" Target="../tags/tag134.xml"/><Relationship Id="rId1" Type="http://schemas.openxmlformats.org/officeDocument/2006/relationships/tags" Target="../tags/tag133.xml"/><Relationship Id="rId6" Type="http://schemas.openxmlformats.org/officeDocument/2006/relationships/notesSlide" Target="../notesSlides/notesSlide21.xml"/><Relationship Id="rId5" Type="http://schemas.openxmlformats.org/officeDocument/2006/relationships/slideLayout" Target="../slideLayouts/slideLayout3.xml"/><Relationship Id="rId4" Type="http://schemas.openxmlformats.org/officeDocument/2006/relationships/tags" Target="../tags/tag136.xml"/></Relationships>
</file>

<file path=ppt/slides/_rels/slide33.xml.rels><?xml version="1.0" encoding="UTF-8" standalone="yes"?>
<Relationships xmlns="http://schemas.openxmlformats.org/package/2006/relationships"><Relationship Id="rId3" Type="http://schemas.openxmlformats.org/officeDocument/2006/relationships/tags" Target="../tags/tag139.xml"/><Relationship Id="rId7" Type="http://schemas.openxmlformats.org/officeDocument/2006/relationships/image" Target="../media/image6.png"/><Relationship Id="rId2" Type="http://schemas.openxmlformats.org/officeDocument/2006/relationships/tags" Target="../tags/tag138.xml"/><Relationship Id="rId1" Type="http://schemas.openxmlformats.org/officeDocument/2006/relationships/tags" Target="../tags/tag137.xml"/><Relationship Id="rId6" Type="http://schemas.openxmlformats.org/officeDocument/2006/relationships/notesSlide" Target="../notesSlides/notesSlide22.xml"/><Relationship Id="rId5" Type="http://schemas.openxmlformats.org/officeDocument/2006/relationships/slideLayout" Target="../slideLayouts/slideLayout3.xml"/><Relationship Id="rId4" Type="http://schemas.openxmlformats.org/officeDocument/2006/relationships/tags" Target="../tags/tag140.xml"/></Relationships>
</file>

<file path=ppt/slides/_rels/slide34.xml.rels><?xml version="1.0" encoding="UTF-8" standalone="yes"?>
<Relationships xmlns="http://schemas.openxmlformats.org/package/2006/relationships"><Relationship Id="rId3" Type="http://schemas.openxmlformats.org/officeDocument/2006/relationships/tags" Target="../tags/tag143.xml"/><Relationship Id="rId7" Type="http://schemas.openxmlformats.org/officeDocument/2006/relationships/image" Target="../media/image6.png"/><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notesSlide" Target="../notesSlides/notesSlide23.xml"/><Relationship Id="rId5" Type="http://schemas.openxmlformats.org/officeDocument/2006/relationships/slideLayout" Target="../slideLayouts/slideLayout3.xml"/><Relationship Id="rId4" Type="http://schemas.openxmlformats.org/officeDocument/2006/relationships/tags" Target="../tags/tag144.xml"/></Relationships>
</file>

<file path=ppt/slides/_rels/slide35.xml.rels><?xml version="1.0" encoding="UTF-8" standalone="yes"?>
<Relationships xmlns="http://schemas.openxmlformats.org/package/2006/relationships"><Relationship Id="rId3" Type="http://schemas.openxmlformats.org/officeDocument/2006/relationships/tags" Target="../tags/tag147.xml"/><Relationship Id="rId7" Type="http://schemas.openxmlformats.org/officeDocument/2006/relationships/image" Target="../media/image6.png"/><Relationship Id="rId2" Type="http://schemas.openxmlformats.org/officeDocument/2006/relationships/tags" Target="../tags/tag146.xml"/><Relationship Id="rId1" Type="http://schemas.openxmlformats.org/officeDocument/2006/relationships/tags" Target="../tags/tag145.xml"/><Relationship Id="rId6" Type="http://schemas.openxmlformats.org/officeDocument/2006/relationships/notesSlide" Target="../notesSlides/notesSlide24.xml"/><Relationship Id="rId5" Type="http://schemas.openxmlformats.org/officeDocument/2006/relationships/slideLayout" Target="../slideLayouts/slideLayout3.xml"/><Relationship Id="rId4" Type="http://schemas.openxmlformats.org/officeDocument/2006/relationships/tags" Target="../tags/tag148.xml"/></Relationships>
</file>

<file path=ppt/slides/_rels/slide36.xml.rels><?xml version="1.0" encoding="UTF-8" standalone="yes"?>
<Relationships xmlns="http://schemas.openxmlformats.org/package/2006/relationships"><Relationship Id="rId3" Type="http://schemas.openxmlformats.org/officeDocument/2006/relationships/tags" Target="../tags/tag151.xml"/><Relationship Id="rId7" Type="http://schemas.openxmlformats.org/officeDocument/2006/relationships/image" Target="../media/image6.png"/><Relationship Id="rId2" Type="http://schemas.openxmlformats.org/officeDocument/2006/relationships/tags" Target="../tags/tag150.xml"/><Relationship Id="rId1" Type="http://schemas.openxmlformats.org/officeDocument/2006/relationships/tags" Target="../tags/tag149.xml"/><Relationship Id="rId6" Type="http://schemas.openxmlformats.org/officeDocument/2006/relationships/notesSlide" Target="../notesSlides/notesSlide25.xml"/><Relationship Id="rId5" Type="http://schemas.openxmlformats.org/officeDocument/2006/relationships/slideLayout" Target="../slideLayouts/slideLayout3.xml"/><Relationship Id="rId4" Type="http://schemas.openxmlformats.org/officeDocument/2006/relationships/tags" Target="../tags/tag152.xml"/></Relationships>
</file>

<file path=ppt/slides/_rels/slide37.xml.rels><?xml version="1.0" encoding="UTF-8" standalone="yes"?>
<Relationships xmlns="http://schemas.openxmlformats.org/package/2006/relationships"><Relationship Id="rId3" Type="http://schemas.openxmlformats.org/officeDocument/2006/relationships/tags" Target="../tags/tag155.xml"/><Relationship Id="rId7" Type="http://schemas.openxmlformats.org/officeDocument/2006/relationships/image" Target="../media/image6.png"/><Relationship Id="rId2" Type="http://schemas.openxmlformats.org/officeDocument/2006/relationships/tags" Target="../tags/tag154.xml"/><Relationship Id="rId1" Type="http://schemas.openxmlformats.org/officeDocument/2006/relationships/tags" Target="../tags/tag153.xml"/><Relationship Id="rId6" Type="http://schemas.openxmlformats.org/officeDocument/2006/relationships/notesSlide" Target="../notesSlides/notesSlide26.xml"/><Relationship Id="rId5" Type="http://schemas.openxmlformats.org/officeDocument/2006/relationships/slideLayout" Target="../slideLayouts/slideLayout3.xml"/><Relationship Id="rId4" Type="http://schemas.openxmlformats.org/officeDocument/2006/relationships/tags" Target="../tags/tag156.xml"/></Relationships>
</file>

<file path=ppt/slides/_rels/slide38.xml.rels><?xml version="1.0" encoding="UTF-8" standalone="yes"?>
<Relationships xmlns="http://schemas.openxmlformats.org/package/2006/relationships"><Relationship Id="rId3" Type="http://schemas.openxmlformats.org/officeDocument/2006/relationships/tags" Target="../tags/tag159.xml"/><Relationship Id="rId7" Type="http://schemas.openxmlformats.org/officeDocument/2006/relationships/image" Target="../media/image6.png"/><Relationship Id="rId2" Type="http://schemas.openxmlformats.org/officeDocument/2006/relationships/tags" Target="../tags/tag158.xml"/><Relationship Id="rId1" Type="http://schemas.openxmlformats.org/officeDocument/2006/relationships/tags" Target="../tags/tag157.xml"/><Relationship Id="rId6" Type="http://schemas.openxmlformats.org/officeDocument/2006/relationships/notesSlide" Target="../notesSlides/notesSlide27.xml"/><Relationship Id="rId5" Type="http://schemas.openxmlformats.org/officeDocument/2006/relationships/slideLayout" Target="../slideLayouts/slideLayout3.xml"/><Relationship Id="rId4" Type="http://schemas.openxmlformats.org/officeDocument/2006/relationships/tags" Target="../tags/tag160.xml"/></Relationships>
</file>

<file path=ppt/slides/_rels/slide39.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tags" Target="../tags/tag163.xml"/><Relationship Id="rId7" Type="http://schemas.openxmlformats.org/officeDocument/2006/relationships/notesSlide" Target="../notesSlides/notesSlide28.xml"/><Relationship Id="rId2" Type="http://schemas.openxmlformats.org/officeDocument/2006/relationships/tags" Target="../tags/tag162.xml"/><Relationship Id="rId1" Type="http://schemas.openxmlformats.org/officeDocument/2006/relationships/tags" Target="../tags/tag161.xml"/><Relationship Id="rId6" Type="http://schemas.openxmlformats.org/officeDocument/2006/relationships/slideLayout" Target="../slideLayouts/slideLayout3.xml"/><Relationship Id="rId5" Type="http://schemas.openxmlformats.org/officeDocument/2006/relationships/tags" Target="../tags/tag165.xml"/><Relationship Id="rId4" Type="http://schemas.openxmlformats.org/officeDocument/2006/relationships/tags" Target="../tags/tag164.xml"/></Relationships>
</file>

<file path=ppt/slides/_rels/slide4.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10.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Layout" Target="../slideLayouts/slideLayout3.xml"/><Relationship Id="rId5" Type="http://schemas.openxmlformats.org/officeDocument/2006/relationships/tags" Target="../tags/tag11.xml"/><Relationship Id="rId4" Type="http://schemas.openxmlformats.org/officeDocument/2006/relationships/tags" Target="../tags/tag10.xml"/></Relationships>
</file>

<file path=ppt/slides/_rels/slide40.xml.rels><?xml version="1.0" encoding="UTF-8" standalone="yes"?>
<Relationships xmlns="http://schemas.openxmlformats.org/package/2006/relationships"><Relationship Id="rId3" Type="http://schemas.openxmlformats.org/officeDocument/2006/relationships/tags" Target="../tags/tag168.xml"/><Relationship Id="rId2" Type="http://schemas.openxmlformats.org/officeDocument/2006/relationships/tags" Target="../tags/tag167.xml"/><Relationship Id="rId1" Type="http://schemas.openxmlformats.org/officeDocument/2006/relationships/tags" Target="../tags/tag166.xml"/><Relationship Id="rId5" Type="http://schemas.openxmlformats.org/officeDocument/2006/relationships/slideLayout" Target="../slideLayouts/slideLayout3.xml"/><Relationship Id="rId4" Type="http://schemas.openxmlformats.org/officeDocument/2006/relationships/tags" Target="../tags/tag169.xml"/></Relationships>
</file>

<file path=ppt/slides/_rels/slide5.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11.png"/><Relationship Id="rId5" Type="http://schemas.openxmlformats.org/officeDocument/2006/relationships/slideLayout" Target="../slideLayouts/slideLayout3.xml"/><Relationship Id="rId4" Type="http://schemas.openxmlformats.org/officeDocument/2006/relationships/tags" Target="../tags/tag15.xml"/></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18.xml"/><Relationship Id="rId7" Type="http://schemas.openxmlformats.org/officeDocument/2006/relationships/slideLayout" Target="../slideLayouts/slideLayout3.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 Id="rId9"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tags" Target="../tags/tag24.xml"/><Relationship Id="rId7" Type="http://schemas.openxmlformats.org/officeDocument/2006/relationships/image" Target="../media/image12.png"/><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slideLayout" Target="../slideLayouts/slideLayout3.xml"/><Relationship Id="rId5" Type="http://schemas.openxmlformats.org/officeDocument/2006/relationships/tags" Target="../tags/tag26.xml"/><Relationship Id="rId4" Type="http://schemas.openxmlformats.org/officeDocument/2006/relationships/tags" Target="../tags/tag25.xml"/></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tags" Target="../tags/tag29.xml"/><Relationship Id="rId7" Type="http://schemas.openxmlformats.org/officeDocument/2006/relationships/image" Target="../media/image14.png"/><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slideLayout" Target="../slideLayouts/slideLayout3.xml"/><Relationship Id="rId5" Type="http://schemas.openxmlformats.org/officeDocument/2006/relationships/tags" Target="../tags/tag31.xml"/><Relationship Id="rId4" Type="http://schemas.openxmlformats.org/officeDocument/2006/relationships/tags" Target="../tags/tag30.xml"/></Relationships>
</file>

<file path=ppt/slides/_rels/slide9.xml.rels><?xml version="1.0" encoding="UTF-8" standalone="yes"?>
<Relationships xmlns="http://schemas.openxmlformats.org/package/2006/relationships"><Relationship Id="rId3" Type="http://schemas.openxmlformats.org/officeDocument/2006/relationships/tags" Target="../tags/tag34.xml"/><Relationship Id="rId7" Type="http://schemas.openxmlformats.org/officeDocument/2006/relationships/image" Target="../media/image6.png"/><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notesSlide" Target="../notesSlides/notesSlide5.xml"/><Relationship Id="rId5" Type="http://schemas.openxmlformats.org/officeDocument/2006/relationships/slideLayout" Target="../slideLayouts/slideLayout3.xml"/><Relationship Id="rId4" Type="http://schemas.openxmlformats.org/officeDocument/2006/relationships/tags" Target="../tags/tag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p:cNvPicPr>
            <a:picLocks noChangeAspect="1" noChangeArrowheads="1"/>
          </p:cNvPicPr>
          <p:nvPr/>
        </p:nvPicPr>
        <p:blipFill>
          <a:blip r:embed="rId3" cstate="print"/>
          <a:srcRect b="11299"/>
          <a:stretch>
            <a:fillRect/>
          </a:stretch>
        </p:blipFill>
        <p:spPr bwMode="auto">
          <a:xfrm>
            <a:off x="-19045" y="-24289"/>
            <a:ext cx="12207870" cy="6019800"/>
          </a:xfrm>
          <a:prstGeom prst="rect">
            <a:avLst/>
          </a:prstGeom>
          <a:noFill/>
          <a:ln w="12700" cap="flat">
            <a:noFill/>
            <a:miter lim="800000"/>
            <a:headEnd/>
            <a:tailEnd/>
          </a:ln>
        </p:spPr>
      </p:pic>
      <p:sp>
        <p:nvSpPr>
          <p:cNvPr id="5123" name="Rectangle 3"/>
          <p:cNvSpPr>
            <a:spLocks/>
          </p:cNvSpPr>
          <p:nvPr/>
        </p:nvSpPr>
        <p:spPr bwMode="auto">
          <a:xfrm>
            <a:off x="0" y="0"/>
            <a:ext cx="12188825" cy="152508"/>
          </a:xfrm>
          <a:prstGeom prst="rect">
            <a:avLst/>
          </a:prstGeom>
          <a:solidFill>
            <a:schemeClr val="accent1"/>
          </a:solidFill>
          <a:ln w="25400" cap="flat">
            <a:noFill/>
            <a:miter lim="800000"/>
            <a:headEnd type="none" w="med" len="med"/>
            <a:tailEnd type="none" w="med" len="med"/>
          </a:ln>
        </p:spPr>
        <p:txBody>
          <a:bodyPr lIns="0" tIns="0" rIns="0" bIns="0"/>
          <a:lstStyle/>
          <a:p>
            <a:endParaRPr lang="en-US"/>
          </a:p>
        </p:txBody>
      </p:sp>
      <p:sp>
        <p:nvSpPr>
          <p:cNvPr id="4" name="TextBox 3"/>
          <p:cNvSpPr txBox="1"/>
          <p:nvPr/>
        </p:nvSpPr>
        <p:spPr>
          <a:xfrm>
            <a:off x="1" y="5995690"/>
            <a:ext cx="12188572" cy="770089"/>
          </a:xfrm>
          <a:prstGeom prst="rect">
            <a:avLst/>
          </a:prstGeom>
          <a:solidFill>
            <a:schemeClr val="accent1"/>
          </a:solidFill>
        </p:spPr>
        <p:txBody>
          <a:bodyPr wrap="square" lIns="182921" tIns="0" rIns="0" bIns="0" rtlCol="0" anchor="ctr" anchorCtr="0">
            <a:noAutofit/>
          </a:bodyPr>
          <a:lstStyle/>
          <a:p>
            <a:pPr algn="l"/>
            <a:r>
              <a:rPr lang="en-US" sz="4100" b="1" dirty="0" err="1" smtClean="0">
                <a:solidFill>
                  <a:schemeClr val="bg1"/>
                </a:solidFill>
                <a:latin typeface="Calibri" pitchFamily="34" charset="0"/>
              </a:rPr>
              <a:t>Insolation</a:t>
            </a:r>
            <a:r>
              <a:rPr lang="en-US" sz="4100" b="1" dirty="0" smtClean="0">
                <a:solidFill>
                  <a:schemeClr val="bg1"/>
                </a:solidFill>
                <a:latin typeface="Calibri" pitchFamily="34" charset="0"/>
              </a:rPr>
              <a:t> and the Seasons</a:t>
            </a:r>
            <a:endParaRPr lang="en-US" sz="4100" b="1" dirty="0">
              <a:solidFill>
                <a:schemeClr val="bg1"/>
              </a:solidFill>
              <a:latin typeface="Calibri" pitchFamily="34" charset="0"/>
            </a:endParaRPr>
          </a:p>
        </p:txBody>
      </p:sp>
      <p:sp>
        <p:nvSpPr>
          <p:cNvPr id="5" name="TextBox 4"/>
          <p:cNvSpPr txBox="1"/>
          <p:nvPr/>
        </p:nvSpPr>
        <p:spPr>
          <a:xfrm>
            <a:off x="10241280" y="6309360"/>
            <a:ext cx="1766630" cy="369332"/>
          </a:xfrm>
          <a:prstGeom prst="rect">
            <a:avLst/>
          </a:prstGeom>
          <a:noFill/>
        </p:spPr>
        <p:txBody>
          <a:bodyPr wrap="square" rtlCol="0">
            <a:spAutoFit/>
          </a:bodyPr>
          <a:lstStyle/>
          <a:p>
            <a:r>
              <a:rPr lang="en-US" dirty="0" smtClean="0">
                <a:latin typeface="Calibri" pitchFamily="34" charset="0"/>
              </a:rPr>
              <a:t>012-10989 </a:t>
            </a:r>
            <a:r>
              <a:rPr lang="en-US" dirty="0" smtClean="0">
                <a:latin typeface="Calibri" pitchFamily="34" charset="0"/>
              </a:rPr>
              <a:t>r1.04</a:t>
            </a:r>
            <a:endParaRPr lang="en-US" dirty="0">
              <a:latin typeface="Calibri"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p:cNvSpPr>
          <p:nvPr>
            <p:custDataLst>
              <p:tags r:id="rId1"/>
            </p:custDataLst>
          </p:nvPr>
        </p:nvSpPr>
        <p:spPr bwMode="auto">
          <a:xfrm>
            <a:off x="182880" y="457200"/>
            <a:ext cx="1056956"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Safety</a:t>
            </a:r>
          </a:p>
        </p:txBody>
      </p:sp>
      <p:sp>
        <p:nvSpPr>
          <p:cNvPr id="13317" name="Rectangle 5"/>
          <p:cNvSpPr>
            <a:spLocks/>
          </p:cNvSpPr>
          <p:nvPr>
            <p:custDataLst>
              <p:tags r:id="rId2"/>
            </p:custDataLst>
          </p:nvPr>
        </p:nvSpPr>
        <p:spPr bwMode="auto">
          <a:xfrm>
            <a:off x="228600" y="1097280"/>
            <a:ext cx="9103529" cy="1477328"/>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465138" marR="0" lvl="0" indent="-465138" algn="l" defTabSz="914400" eaLnBrk="1" fontAlgn="auto" latinLnBrk="0" hangingPunct="1">
              <a:lnSpc>
                <a:spcPct val="100000"/>
              </a:lnSpc>
              <a:spcBef>
                <a:spcPts val="0"/>
              </a:spcBef>
              <a:spcAft>
                <a:spcPts val="1800"/>
              </a:spcAft>
              <a:buClr>
                <a:srgbClr val="000000"/>
              </a:buClr>
              <a:buSzPct val="100000"/>
              <a:buFont typeface="Verdana"/>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Lst>
              <a:defRPr/>
            </a:pPr>
            <a:r>
              <a:rPr lang="en-US" sz="2700" dirty="0" smtClean="0">
                <a:latin typeface="Calibri"/>
                <a:ea typeface="Verdana" charset="0"/>
                <a:cs typeface="Verdana" charset="0"/>
                <a:sym typeface="Verdana" charset="0"/>
              </a:rPr>
              <a:t>Follow all standard laboratory safety procedures.</a:t>
            </a:r>
          </a:p>
          <a:p>
            <a:pPr marL="465138" marR="0" lvl="0" indent="-465138" algn="l" defTabSz="914400" eaLnBrk="1" fontAlgn="auto" latinLnBrk="0" hangingPunct="1">
              <a:spcBef>
                <a:spcPts val="0"/>
              </a:spcBef>
              <a:spcAft>
                <a:spcPts val="1800"/>
              </a:spcAft>
              <a:buClr>
                <a:srgbClr val="000000"/>
              </a:buClr>
              <a:buSzPct val="100000"/>
              <a:buFont typeface="Verdana"/>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Lst>
              <a:defRPr/>
            </a:pPr>
            <a:r>
              <a:rPr lang="en-US" sz="2700" dirty="0" smtClean="0">
                <a:latin typeface="Calibri"/>
                <a:ea typeface="Verdana" charset="0"/>
                <a:cs typeface="Verdana" charset="0"/>
                <a:sym typeface="Verdana" charset="0"/>
              </a:rPr>
              <a:t>Do not look directly at the Sun.  It can permanently damage the retinas inside your eyes.</a:t>
            </a:r>
            <a:endParaRPr lang="en-US" sz="2700" dirty="0">
              <a:latin typeface="Calibri"/>
              <a:ea typeface="Verdana" charset="0"/>
              <a:cs typeface="Verdana" charset="0"/>
              <a:sym typeface="Verdana" charset="0"/>
            </a:endParaRPr>
          </a:p>
        </p:txBody>
      </p:sp>
      <p:sp>
        <p:nvSpPr>
          <p:cNvPr id="6" name="Text Placeholder 5"/>
          <p:cNvSpPr>
            <a:spLocks noGrp="1"/>
          </p:cNvSpPr>
          <p:nvPr>
            <p:ph type="body" sz="quarter" idx="12"/>
          </p:nvPr>
        </p:nvSpPr>
        <p:spPr/>
        <p:txBody>
          <a:bodyPr/>
          <a:lstStyle/>
          <a:p>
            <a:endParaRPr lang="en-US"/>
          </a:p>
        </p:txBody>
      </p:sp>
      <p:sp>
        <p:nvSpPr>
          <p:cNvPr id="8" name="Rectangle 7"/>
          <p:cNvSpPr/>
          <p:nvPr>
            <p:custDataLst>
              <p:tags r:id="rId3"/>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9" name="TextBox 8"/>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pic>
        <p:nvPicPr>
          <p:cNvPr id="11" name="Picture 10" descr="sun_06.gif"/>
          <p:cNvPicPr>
            <a:picLocks noChangeAspect="1"/>
          </p:cNvPicPr>
          <p:nvPr/>
        </p:nvPicPr>
        <p:blipFill>
          <a:blip r:embed="rId6" cstate="print"/>
          <a:stretch>
            <a:fillRect/>
          </a:stretch>
        </p:blipFill>
        <p:spPr>
          <a:xfrm>
            <a:off x="8151813" y="3373438"/>
            <a:ext cx="2951897" cy="2209800"/>
          </a:xfrm>
          <a:prstGeom prst="rect">
            <a:avLst/>
          </a:prstGeom>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p:cNvSpPr>
          <p:nvPr>
            <p:custDataLst>
              <p:tags r:id="rId1"/>
            </p:custDataLst>
          </p:nvPr>
        </p:nvSpPr>
        <p:spPr bwMode="auto">
          <a:xfrm>
            <a:off x="5713412" y="1463040"/>
            <a:ext cx="3825021" cy="2923877"/>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t" anchorCtr="0">
            <a:spAutoFit/>
          </a:bodyPr>
          <a:lstStyle/>
          <a:p>
            <a:pPr marL="465138" marR="0" lvl="0" indent="-465138" algn="l" defTabSz="914400" eaLnBrk="1" fontAlgn="auto" latinLnBrk="0" hangingPunct="1">
              <a:lnSpc>
                <a:spcPct val="100000"/>
              </a:lnSpc>
              <a:spcBef>
                <a:spcPts val="0"/>
              </a:spcBef>
              <a:spcAft>
                <a:spcPts val="1800"/>
              </a:spcAft>
              <a:buClr>
                <a:srgbClr val="000000"/>
              </a:buClr>
              <a:buSzPct val="100000"/>
              <a:buFont typeface="Verdana"/>
              <a:buChar char="•"/>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209522" algn="l"/>
                <a:tab pos="685708" algn="l"/>
                <a:tab pos="1066656" algn="l"/>
                <a:tab pos="1599985" algn="l"/>
                <a:tab pos="2133316" algn="l"/>
                <a:tab pos="2666644" algn="l"/>
              </a:tabLst>
              <a:defRPr/>
            </a:pPr>
            <a:r>
              <a:rPr lang="en-US" sz="2600" dirty="0">
                <a:latin typeface="Calibri"/>
                <a:ea typeface="Verdana" charset="0"/>
                <a:cs typeface="Verdana" charset="0"/>
                <a:sym typeface="Verdana" charset="0"/>
              </a:rPr>
              <a:t>Cardboard, 15 x 15 cm</a:t>
            </a:r>
          </a:p>
          <a:p>
            <a:pPr marL="465138" marR="0" lvl="0" indent="-465138" algn="l" defTabSz="914400" eaLnBrk="1" fontAlgn="auto" latinLnBrk="0" hangingPunct="1">
              <a:lnSpc>
                <a:spcPct val="100000"/>
              </a:lnSpc>
              <a:spcBef>
                <a:spcPts val="0"/>
              </a:spcBef>
              <a:spcAft>
                <a:spcPts val="1800"/>
              </a:spcAft>
              <a:buClr>
                <a:srgbClr val="000000"/>
              </a:buClr>
              <a:buSzPct val="100000"/>
              <a:buFont typeface="Verdana"/>
              <a:buChar char="•"/>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209522" algn="l"/>
                <a:tab pos="685708" algn="l"/>
                <a:tab pos="1066656" algn="l"/>
                <a:tab pos="1599985" algn="l"/>
                <a:tab pos="2133316" algn="l"/>
                <a:tab pos="2666644" algn="l"/>
              </a:tabLst>
              <a:defRPr/>
            </a:pPr>
            <a:r>
              <a:rPr lang="en-US" sz="2600" dirty="0">
                <a:latin typeface="Calibri"/>
                <a:ea typeface="Verdana" charset="0"/>
                <a:cs typeface="Verdana" charset="0"/>
                <a:sym typeface="Verdana" charset="0"/>
              </a:rPr>
              <a:t>Black construction paper</a:t>
            </a:r>
          </a:p>
          <a:p>
            <a:pPr marL="465138" marR="0" lvl="0" indent="-465138" algn="l" defTabSz="914400" eaLnBrk="1" fontAlgn="auto" latinLnBrk="0" hangingPunct="1">
              <a:lnSpc>
                <a:spcPct val="100000"/>
              </a:lnSpc>
              <a:spcBef>
                <a:spcPts val="0"/>
              </a:spcBef>
              <a:spcAft>
                <a:spcPts val="1800"/>
              </a:spcAft>
              <a:buClr>
                <a:srgbClr val="000000"/>
              </a:buClr>
              <a:buSzPct val="100000"/>
              <a:buFont typeface="Verdana"/>
              <a:buChar char="•"/>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209522" algn="l"/>
                <a:tab pos="685708" algn="l"/>
                <a:tab pos="1066656" algn="l"/>
                <a:tab pos="1599985" algn="l"/>
                <a:tab pos="2133316" algn="l"/>
                <a:tab pos="2666644" algn="l"/>
              </a:tabLst>
              <a:defRPr/>
            </a:pPr>
            <a:r>
              <a:rPr lang="en-US" sz="2600" dirty="0">
                <a:latin typeface="Calibri"/>
                <a:ea typeface="Verdana" charset="0"/>
                <a:cs typeface="Verdana" charset="0"/>
                <a:sym typeface="Verdana" charset="0"/>
              </a:rPr>
              <a:t>Drinking straw</a:t>
            </a:r>
          </a:p>
          <a:p>
            <a:pPr marL="465138" marR="0" lvl="0" indent="-465138" algn="l" defTabSz="914400" eaLnBrk="1" fontAlgn="auto" latinLnBrk="0" hangingPunct="1">
              <a:lnSpc>
                <a:spcPct val="100000"/>
              </a:lnSpc>
              <a:spcBef>
                <a:spcPts val="0"/>
              </a:spcBef>
              <a:spcAft>
                <a:spcPts val="1800"/>
              </a:spcAft>
              <a:buClr>
                <a:srgbClr val="000000"/>
              </a:buClr>
              <a:buSzPct val="100000"/>
              <a:buFont typeface="Verdana"/>
              <a:buChar char="•"/>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209522" algn="l"/>
                <a:tab pos="685708" algn="l"/>
                <a:tab pos="1066656" algn="l"/>
                <a:tab pos="1599985" algn="l"/>
                <a:tab pos="2133316" algn="l"/>
                <a:tab pos="2666644" algn="l"/>
              </a:tabLst>
              <a:defRPr/>
            </a:pPr>
            <a:r>
              <a:rPr lang="en-US" sz="2600" dirty="0">
                <a:latin typeface="Calibri"/>
                <a:ea typeface="Verdana" charset="0"/>
                <a:cs typeface="Verdana" charset="0"/>
                <a:sym typeface="Verdana" charset="0"/>
              </a:rPr>
              <a:t>Tape</a:t>
            </a:r>
          </a:p>
          <a:p>
            <a:pPr marL="465138" marR="0" lvl="0" indent="-465138" algn="l" defTabSz="914400" eaLnBrk="1" fontAlgn="auto" latinLnBrk="0" hangingPunct="1">
              <a:lnSpc>
                <a:spcPct val="100000"/>
              </a:lnSpc>
              <a:spcBef>
                <a:spcPts val="0"/>
              </a:spcBef>
              <a:spcAft>
                <a:spcPts val="1800"/>
              </a:spcAft>
              <a:buClr>
                <a:srgbClr val="000000"/>
              </a:buClr>
              <a:buSzPct val="100000"/>
              <a:buFont typeface="Verdana"/>
              <a:buChar char="•"/>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209522" algn="l"/>
                <a:tab pos="685708" algn="l"/>
                <a:tab pos="1066656" algn="l"/>
                <a:tab pos="1599985" algn="l"/>
                <a:tab pos="2133316" algn="l"/>
                <a:tab pos="2666644" algn="l"/>
              </a:tabLst>
              <a:defRPr/>
            </a:pPr>
            <a:r>
              <a:rPr lang="en-US" sz="2600" dirty="0">
                <a:latin typeface="Calibri"/>
                <a:ea typeface="Verdana" charset="0"/>
                <a:cs typeface="Verdana" charset="0"/>
                <a:sym typeface="Verdana" charset="0"/>
              </a:rPr>
              <a:t>Glue</a:t>
            </a:r>
          </a:p>
        </p:txBody>
      </p:sp>
      <p:sp>
        <p:nvSpPr>
          <p:cNvPr id="14339" name="Rectangle 3"/>
          <p:cNvSpPr>
            <a:spLocks/>
          </p:cNvSpPr>
          <p:nvPr>
            <p:custDataLst>
              <p:tags r:id="rId2"/>
            </p:custDataLst>
          </p:nvPr>
        </p:nvSpPr>
        <p:spPr bwMode="auto">
          <a:xfrm>
            <a:off x="182880" y="457200"/>
            <a:ext cx="5756363" cy="492443"/>
          </a:xfrm>
          <a:prstGeom prst="rect">
            <a:avLst/>
          </a:prstGeom>
          <a:solidFill>
            <a:srgbClr val="000000">
              <a:alpha val="0"/>
            </a:srgbClr>
          </a:solidFill>
          <a:ln w="12700" cap="flat">
            <a:noFill/>
            <a:miter lim="800000"/>
            <a:headEnd type="none" w="med" len="med"/>
            <a:tailEnd type="none" w="med" len="med"/>
          </a:ln>
        </p:spPr>
        <p:txBody>
          <a:bodyPr vert="horz"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Materials and </a:t>
            </a:r>
            <a:r>
              <a:rPr lang="en-US" sz="3200" b="1" dirty="0" smtClean="0">
                <a:solidFill>
                  <a:srgbClr val="EB572D"/>
                </a:solidFill>
                <a:latin typeface="Calibri"/>
                <a:ea typeface="Verdana Bold" charset="0"/>
                <a:cs typeface="Verdana Bold" charset="0"/>
                <a:sym typeface="Verdana Bold" charset="0"/>
              </a:rPr>
              <a:t>Equipment</a:t>
            </a:r>
            <a:endParaRPr lang="en-US" dirty="0">
              <a:solidFill>
                <a:schemeClr val="tx1"/>
              </a:solidFill>
              <a:ea typeface="Gill Sans" charset="0"/>
              <a:cs typeface="Gill Sans" charset="0"/>
            </a:endParaRPr>
          </a:p>
        </p:txBody>
      </p:sp>
      <p:sp>
        <p:nvSpPr>
          <p:cNvPr id="14340" name="Rectangle 4"/>
          <p:cNvSpPr>
            <a:spLocks/>
          </p:cNvSpPr>
          <p:nvPr>
            <p:custDataLst>
              <p:tags r:id="rId3"/>
            </p:custDataLst>
          </p:nvPr>
        </p:nvSpPr>
        <p:spPr bwMode="auto">
          <a:xfrm>
            <a:off x="0" y="896322"/>
            <a:ext cx="7164077" cy="369332"/>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L="274430" marR="0" lvl="0" indent="0" algn="l" defTabSz="914400" eaLnBrk="1" fontAlgn="auto" latinLnBrk="0" hangingPunct="1">
              <a:lnSpc>
                <a:spcPct val="100000"/>
              </a:lnSpc>
              <a:spcBef>
                <a:spcPts val="1500"/>
              </a:spcBef>
              <a:spcAft>
                <a:spcPts val="0"/>
              </a:spcAft>
              <a:buClrTx/>
              <a:buSzTx/>
              <a:buNone/>
              <a:tabLst>
                <a:tab pos="533399" algn="l"/>
                <a:tab pos="1066801" algn="l"/>
                <a:tab pos="1600307" algn="l"/>
                <a:tab pos="2133742" algn="l"/>
                <a:tab pos="2667178" algn="l"/>
                <a:tab pos="3200613" algn="l"/>
                <a:tab pos="3734049" algn="l"/>
                <a:tab pos="4267484" algn="l"/>
                <a:tab pos="4800920" algn="l"/>
                <a:tab pos="5334356" algn="l"/>
                <a:tab pos="5867791" algn="l"/>
                <a:tab pos="6401227" algn="l"/>
                <a:tab pos="6401227" algn="l"/>
              </a:tabLst>
              <a:defRPr/>
            </a:pPr>
            <a:r>
              <a:rPr lang="en-US" sz="2400" b="1" dirty="0">
                <a:solidFill>
                  <a:srgbClr val="0000FF"/>
                </a:solidFill>
                <a:latin typeface="Calibri"/>
                <a:ea typeface="Verdana" charset="0"/>
                <a:cs typeface="Verdana" charset="0"/>
                <a:sym typeface="Verdana" charset="0"/>
              </a:rPr>
              <a:t>Collect all of these materials before beginning the lab.</a:t>
            </a:r>
          </a:p>
        </p:txBody>
      </p:sp>
      <p:sp>
        <p:nvSpPr>
          <p:cNvPr id="14341" name="Rectangle 5"/>
          <p:cNvSpPr>
            <a:spLocks/>
          </p:cNvSpPr>
          <p:nvPr>
            <p:custDataLst>
              <p:tags r:id="rId4"/>
            </p:custDataLst>
          </p:nvPr>
        </p:nvSpPr>
        <p:spPr bwMode="auto">
          <a:xfrm>
            <a:off x="228600" y="1463040"/>
            <a:ext cx="5072414" cy="2923877"/>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t" anchorCtr="0">
            <a:spAutoFit/>
          </a:bodyPr>
          <a:lstStyle/>
          <a:p>
            <a:pPr marL="465138" marR="0" lvl="0" indent="-465138" algn="l" defTabSz="914400" eaLnBrk="1" fontAlgn="auto" latinLnBrk="0" hangingPunct="1">
              <a:lnSpc>
                <a:spcPct val="100000"/>
              </a:lnSpc>
              <a:spcBef>
                <a:spcPts val="0"/>
              </a:spcBef>
              <a:spcAft>
                <a:spcPts val="1800"/>
              </a:spcAft>
              <a:buClr>
                <a:srgbClr val="000000"/>
              </a:buClr>
              <a:buSzPct val="100000"/>
              <a:buFont typeface="Verdana"/>
              <a:buChar char="•"/>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209522" algn="l"/>
                <a:tab pos="685708" algn="l"/>
                <a:tab pos="1066656" algn="l"/>
                <a:tab pos="1599985" algn="l"/>
                <a:tab pos="2133316" algn="l"/>
                <a:tab pos="2666644" algn="l"/>
              </a:tabLst>
              <a:defRPr/>
            </a:pPr>
            <a:r>
              <a:rPr lang="en-US" sz="2600" dirty="0" smtClean="0">
                <a:latin typeface="Calibri"/>
                <a:ea typeface="Verdana" charset="0"/>
                <a:cs typeface="Verdana" charset="0"/>
                <a:sym typeface="Verdana" charset="0"/>
              </a:rPr>
              <a:t>Fast response temperature sensor</a:t>
            </a:r>
            <a:endParaRPr lang="en-US" sz="2600" dirty="0">
              <a:latin typeface="Calibri"/>
              <a:ea typeface="Verdana" charset="0"/>
              <a:cs typeface="Verdana" charset="0"/>
              <a:sym typeface="Verdana" charset="0"/>
            </a:endParaRPr>
          </a:p>
          <a:p>
            <a:pPr marL="465138" marR="0" lvl="0" indent="-465138" algn="l" defTabSz="914400" eaLnBrk="1" fontAlgn="auto" latinLnBrk="0" hangingPunct="1">
              <a:lnSpc>
                <a:spcPct val="100000"/>
              </a:lnSpc>
              <a:spcBef>
                <a:spcPts val="0"/>
              </a:spcBef>
              <a:spcAft>
                <a:spcPts val="1800"/>
              </a:spcAft>
              <a:buClr>
                <a:srgbClr val="000000"/>
              </a:buClr>
              <a:buSzPct val="100000"/>
              <a:buFont typeface="Verdana"/>
              <a:buChar char="•"/>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209522" algn="l"/>
                <a:tab pos="685708" algn="l"/>
                <a:tab pos="1066656" algn="l"/>
                <a:tab pos="1599985" algn="l"/>
                <a:tab pos="2133316" algn="l"/>
                <a:tab pos="2666644" algn="l"/>
              </a:tabLst>
              <a:defRPr/>
            </a:pPr>
            <a:r>
              <a:rPr lang="en-US" sz="2600" dirty="0">
                <a:latin typeface="Calibri"/>
                <a:ea typeface="Verdana" charset="0"/>
                <a:cs typeface="Verdana" charset="0"/>
                <a:sym typeface="Verdana" charset="0"/>
              </a:rPr>
              <a:t>Small tripod stand with rod</a:t>
            </a:r>
          </a:p>
          <a:p>
            <a:pPr marL="465138" marR="0" lvl="0" indent="-465138" algn="l" defTabSz="914400" eaLnBrk="1" fontAlgn="auto" latinLnBrk="0" hangingPunct="1">
              <a:lnSpc>
                <a:spcPct val="100000"/>
              </a:lnSpc>
              <a:spcBef>
                <a:spcPts val="0"/>
              </a:spcBef>
              <a:spcAft>
                <a:spcPts val="1800"/>
              </a:spcAft>
              <a:buClr>
                <a:srgbClr val="000000"/>
              </a:buClr>
              <a:buSzPct val="100000"/>
              <a:buFont typeface="Verdana"/>
              <a:buChar char="•"/>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209522" algn="l"/>
                <a:tab pos="685708" algn="l"/>
                <a:tab pos="1066656" algn="l"/>
                <a:tab pos="1599985" algn="l"/>
                <a:tab pos="2133316" algn="l"/>
                <a:tab pos="2666644" algn="l"/>
              </a:tabLst>
              <a:defRPr/>
            </a:pPr>
            <a:r>
              <a:rPr lang="en-US" sz="2600" dirty="0">
                <a:latin typeface="Calibri"/>
                <a:ea typeface="Verdana" charset="0"/>
                <a:cs typeface="Verdana" charset="0"/>
                <a:sym typeface="Verdana" charset="0"/>
              </a:rPr>
              <a:t>3-fingered clamp</a:t>
            </a:r>
          </a:p>
          <a:p>
            <a:pPr marL="465138" marR="0" lvl="0" indent="-465138" algn="l" defTabSz="914400" eaLnBrk="1" fontAlgn="auto" latinLnBrk="0" hangingPunct="1">
              <a:lnSpc>
                <a:spcPct val="100000"/>
              </a:lnSpc>
              <a:spcBef>
                <a:spcPts val="0"/>
              </a:spcBef>
              <a:spcAft>
                <a:spcPts val="1800"/>
              </a:spcAft>
              <a:buClr>
                <a:srgbClr val="000000"/>
              </a:buClr>
              <a:buSzPct val="100000"/>
              <a:buFont typeface="Verdana"/>
              <a:buChar char="•"/>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209522" algn="l"/>
                <a:tab pos="685708" algn="l"/>
                <a:tab pos="1066656" algn="l"/>
                <a:tab pos="1599985" algn="l"/>
                <a:tab pos="2133316" algn="l"/>
                <a:tab pos="2666644" algn="l"/>
              </a:tabLst>
              <a:defRPr/>
            </a:pPr>
            <a:r>
              <a:rPr lang="en-US" sz="2600" dirty="0">
                <a:latin typeface="Calibri"/>
                <a:ea typeface="Verdana" charset="0"/>
                <a:cs typeface="Verdana" charset="0"/>
                <a:sym typeface="Verdana" charset="0"/>
              </a:rPr>
              <a:t>Protractor</a:t>
            </a:r>
          </a:p>
          <a:p>
            <a:pPr marL="465138" marR="0" lvl="0" indent="-465138" algn="l" defTabSz="914400" eaLnBrk="1" fontAlgn="auto" latinLnBrk="0" hangingPunct="1">
              <a:lnSpc>
                <a:spcPct val="100000"/>
              </a:lnSpc>
              <a:spcBef>
                <a:spcPts val="0"/>
              </a:spcBef>
              <a:spcAft>
                <a:spcPts val="1800"/>
              </a:spcAft>
              <a:buClr>
                <a:srgbClr val="000000"/>
              </a:buClr>
              <a:buSzPct val="100000"/>
              <a:buFont typeface="Verdana"/>
              <a:buChar char="•"/>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209522" algn="l"/>
                <a:tab pos="685708" algn="l"/>
                <a:tab pos="1066656" algn="l"/>
                <a:tab pos="1599985" algn="l"/>
                <a:tab pos="2133316" algn="l"/>
                <a:tab pos="2666644" algn="l"/>
              </a:tabLst>
              <a:defRPr/>
            </a:pPr>
            <a:r>
              <a:rPr lang="en-US" sz="2600" dirty="0">
                <a:latin typeface="Calibri"/>
                <a:ea typeface="Verdana" charset="0"/>
                <a:cs typeface="Verdana" charset="0"/>
                <a:sym typeface="Verdana" charset="0"/>
              </a:rPr>
              <a:t>Scissors</a:t>
            </a:r>
          </a:p>
        </p:txBody>
      </p:sp>
      <p:sp>
        <p:nvSpPr>
          <p:cNvPr id="8" name="Text Placeholder 7"/>
          <p:cNvSpPr>
            <a:spLocks noGrp="1"/>
          </p:cNvSpPr>
          <p:nvPr>
            <p:ph type="body" sz="quarter" idx="12"/>
          </p:nvPr>
        </p:nvSpPr>
        <p:spPr/>
        <p:txBody>
          <a:bodyPr/>
          <a:lstStyle/>
          <a:p>
            <a:endParaRPr lang="en-US"/>
          </a:p>
        </p:txBody>
      </p:sp>
      <p:sp>
        <p:nvSpPr>
          <p:cNvPr id="9" name="Rectangle 8"/>
          <p:cNvSpPr/>
          <p:nvPr>
            <p:custDataLst>
              <p:tags r:id="rId5"/>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0" name="TextBox 9"/>
          <p:cNvSpPr txBox="1"/>
          <p:nvPr>
            <p:custDataLst>
              <p:tags r:id="rId6"/>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8075612" y="326231"/>
            <a:ext cx="4113213" cy="64222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5361" name="Rectangle 1"/>
          <p:cNvSpPr>
            <a:spLocks/>
          </p:cNvSpPr>
          <p:nvPr>
            <p:custDataLst>
              <p:tags r:id="rId1"/>
            </p:custDataLst>
          </p:nvPr>
        </p:nvSpPr>
        <p:spPr bwMode="auto">
          <a:xfrm>
            <a:off x="8302752" y="548640"/>
            <a:ext cx="3908841" cy="2215991"/>
          </a:xfrm>
          <a:prstGeom prst="rect">
            <a:avLst/>
          </a:prstGeom>
          <a:solidFill>
            <a:srgbClr val="000000">
              <a:alpha val="0"/>
            </a:srgbClr>
          </a:solidFill>
          <a:ln w="12700" cap="flat">
            <a:noFill/>
            <a:miter lim="800000"/>
            <a:headEnd type="none" w="med" len="med"/>
            <a:tailEnd type="none" w="med" len="med"/>
          </a:ln>
        </p:spPr>
        <p:txBody>
          <a:bodyPr vert="horz" lIns="0" tIns="0" rIns="0" bIns="0" anchor="ctr" anchorCtr="0">
            <a:spAutoFit/>
          </a:bodyPr>
          <a:lstStyle/>
          <a:p>
            <a:pPr marL="0" marR="0" lvl="0" indent="0" algn="l" defTabSz="914400" eaLnBrk="1" fontAlgn="auto" latinLnBrk="0" hangingPunct="1">
              <a:lnSpc>
                <a:spcPct val="100000"/>
              </a:lnSpc>
              <a:spcBef>
                <a:spcPts val="0"/>
              </a:spcBef>
              <a:spcAft>
                <a:spcPts val="0"/>
              </a:spcAft>
              <a:buClrTx/>
              <a:buSzTx/>
              <a:buNone/>
              <a:tabLst>
                <a:tab pos="533374"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 pos="4800920" algn="l"/>
                <a:tab pos="5334356" algn="l"/>
                <a:tab pos="5867791" algn="l"/>
                <a:tab pos="6401227" algn="l"/>
              </a:tabLst>
              <a:defRPr/>
            </a:pPr>
            <a:r>
              <a:rPr lang="en-US" sz="2400" dirty="0" smtClean="0">
                <a:latin typeface="Calibri"/>
                <a:ea typeface="Verdana" charset="0"/>
                <a:cs typeface="Verdana" charset="0"/>
                <a:sym typeface="Verdana" charset="0"/>
              </a:rPr>
              <a:t>The </a:t>
            </a:r>
            <a:r>
              <a:rPr lang="en-US" sz="2400" dirty="0">
                <a:latin typeface="Calibri"/>
                <a:ea typeface="Verdana" charset="0"/>
                <a:cs typeface="Verdana" charset="0"/>
                <a:sym typeface="Verdana" charset="0"/>
              </a:rPr>
              <a:t>steps to the left </a:t>
            </a:r>
            <a:r>
              <a:rPr lang="en-US" sz="2400" dirty="0" smtClean="0">
                <a:latin typeface="Calibri"/>
                <a:ea typeface="Verdana" charset="0"/>
                <a:cs typeface="Verdana" charset="0"/>
                <a:sym typeface="Verdana" charset="0"/>
              </a:rPr>
              <a:t>are part of the </a:t>
            </a:r>
            <a:r>
              <a:rPr lang="en-US" sz="2400" dirty="0">
                <a:latin typeface="Calibri"/>
                <a:ea typeface="Verdana" charset="0"/>
                <a:cs typeface="Verdana" charset="0"/>
                <a:sym typeface="Verdana" charset="0"/>
              </a:rPr>
              <a:t>procedure for this lab activity. They are not in the right order. Write the correct sequence below, </a:t>
            </a:r>
            <a:r>
              <a:rPr lang="en-US" sz="2400" dirty="0" smtClean="0">
                <a:latin typeface="Calibri"/>
                <a:ea typeface="Verdana" charset="0"/>
                <a:cs typeface="Verdana" charset="0"/>
                <a:sym typeface="Verdana" charset="0"/>
              </a:rPr>
              <a:t>then take </a:t>
            </a:r>
            <a:r>
              <a:rPr lang="en-US" sz="2400" dirty="0">
                <a:latin typeface="Calibri"/>
                <a:ea typeface="Verdana" charset="0"/>
                <a:cs typeface="Verdana" charset="0"/>
                <a:sym typeface="Verdana" charset="0"/>
              </a:rPr>
              <a:t>a snapshot </a:t>
            </a:r>
            <a:r>
              <a:rPr lang="en-US" sz="2400" dirty="0" smtClean="0">
                <a:latin typeface="Calibri"/>
                <a:ea typeface="Verdana" charset="0"/>
                <a:cs typeface="Verdana" charset="0"/>
                <a:sym typeface="Verdana" charset="0"/>
              </a:rPr>
              <a:t>of </a:t>
            </a:r>
            <a:r>
              <a:rPr lang="en-US" sz="2400" dirty="0">
                <a:latin typeface="Calibri"/>
                <a:ea typeface="Verdana" charset="0"/>
                <a:cs typeface="Verdana" charset="0"/>
                <a:sym typeface="Verdana" charset="0"/>
              </a:rPr>
              <a:t>this </a:t>
            </a:r>
            <a:r>
              <a:rPr lang="en-US" sz="2400" dirty="0" smtClean="0">
                <a:latin typeface="Calibri"/>
                <a:ea typeface="Verdana" charset="0"/>
                <a:cs typeface="Verdana" charset="0"/>
                <a:sym typeface="Verdana" charset="0"/>
              </a:rPr>
              <a:t>page</a:t>
            </a:r>
            <a:r>
              <a:rPr lang="en-US" sz="2400" dirty="0">
                <a:latin typeface="Calibri"/>
                <a:ea typeface="Verdana" charset="0"/>
                <a:cs typeface="Verdana" charset="0"/>
                <a:sym typeface="Verdana" charset="0"/>
              </a:rPr>
              <a:t>.</a:t>
            </a:r>
          </a:p>
        </p:txBody>
      </p:sp>
      <p:sp>
        <p:nvSpPr>
          <p:cNvPr id="15362" name="Rectangle 2"/>
          <p:cNvSpPr>
            <a:spLocks/>
          </p:cNvSpPr>
          <p:nvPr>
            <p:custDataLst>
              <p:tags r:id="rId2"/>
            </p:custDataLst>
          </p:nvPr>
        </p:nvSpPr>
        <p:spPr bwMode="auto">
          <a:xfrm>
            <a:off x="182880" y="457200"/>
            <a:ext cx="3709734"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Sequencing Challenge</a:t>
            </a:r>
          </a:p>
        </p:txBody>
      </p:sp>
      <p:pic>
        <p:nvPicPr>
          <p:cNvPr id="15363" name="Picture 3"/>
          <p:cNvPicPr>
            <a:picLocks noChangeAspect="1" noChangeArrowheads="1"/>
          </p:cNvPicPr>
          <p:nvPr>
            <p:custDataLst>
              <p:tags r:id="rId3"/>
            </p:custDataLst>
          </p:nvPr>
        </p:nvPicPr>
        <p:blipFill>
          <a:blip r:embed="rId17" cstate="print"/>
          <a:srcRect/>
          <a:stretch>
            <a:fillRect/>
          </a:stretch>
        </p:blipFill>
        <p:spPr bwMode="auto">
          <a:xfrm>
            <a:off x="3889245" y="2734744"/>
            <a:ext cx="4262567" cy="2011087"/>
          </a:xfrm>
          <a:prstGeom prst="rect">
            <a:avLst/>
          </a:prstGeom>
          <a:solidFill>
            <a:srgbClr val="000000">
              <a:alpha val="0"/>
            </a:srgbClr>
          </a:solidFill>
          <a:ln w="12700" cap="flat">
            <a:noFill/>
            <a:miter lim="800000"/>
            <a:headEnd/>
            <a:tailEnd/>
          </a:ln>
        </p:spPr>
      </p:pic>
      <p:pic>
        <p:nvPicPr>
          <p:cNvPr id="15364" name="Picture 4"/>
          <p:cNvPicPr>
            <a:picLocks noChangeAspect="1" noChangeArrowheads="1"/>
          </p:cNvPicPr>
          <p:nvPr>
            <p:custDataLst>
              <p:tags r:id="rId4"/>
            </p:custDataLst>
          </p:nvPr>
        </p:nvPicPr>
        <p:blipFill>
          <a:blip r:embed="rId18" cstate="print"/>
          <a:srcRect/>
          <a:stretch>
            <a:fillRect/>
          </a:stretch>
        </p:blipFill>
        <p:spPr bwMode="auto">
          <a:xfrm>
            <a:off x="0" y="3526631"/>
            <a:ext cx="3864595" cy="3048000"/>
          </a:xfrm>
          <a:prstGeom prst="rect">
            <a:avLst/>
          </a:prstGeom>
          <a:solidFill>
            <a:srgbClr val="000000">
              <a:alpha val="0"/>
            </a:srgbClr>
          </a:solidFill>
          <a:ln w="12700" cap="flat">
            <a:noFill/>
            <a:miter lim="800000"/>
            <a:headEnd/>
            <a:tailEnd/>
          </a:ln>
        </p:spPr>
      </p:pic>
      <p:pic>
        <p:nvPicPr>
          <p:cNvPr id="15365" name="Picture 5"/>
          <p:cNvPicPr>
            <a:picLocks noChangeAspect="1" noChangeArrowheads="1"/>
          </p:cNvPicPr>
          <p:nvPr>
            <p:custDataLst>
              <p:tags r:id="rId5"/>
            </p:custDataLst>
          </p:nvPr>
        </p:nvPicPr>
        <p:blipFill>
          <a:blip r:embed="rId19" cstate="print"/>
          <a:srcRect/>
          <a:stretch>
            <a:fillRect/>
          </a:stretch>
        </p:blipFill>
        <p:spPr bwMode="auto">
          <a:xfrm>
            <a:off x="150810" y="914882"/>
            <a:ext cx="3713783" cy="2749329"/>
          </a:xfrm>
          <a:prstGeom prst="rect">
            <a:avLst/>
          </a:prstGeom>
          <a:solidFill>
            <a:srgbClr val="000000">
              <a:alpha val="0"/>
            </a:srgbClr>
          </a:solidFill>
          <a:ln w="12700" cap="flat">
            <a:noFill/>
            <a:miter lim="800000"/>
            <a:headEnd/>
            <a:tailEnd/>
          </a:ln>
          <a:effectLst/>
        </p:spPr>
      </p:pic>
      <p:pic>
        <p:nvPicPr>
          <p:cNvPr id="15366" name="Picture 6"/>
          <p:cNvPicPr>
            <a:picLocks noChangeAspect="1" noChangeArrowheads="1"/>
          </p:cNvPicPr>
          <p:nvPr>
            <p:custDataLst>
              <p:tags r:id="rId6"/>
            </p:custDataLst>
          </p:nvPr>
        </p:nvPicPr>
        <p:blipFill>
          <a:blip r:embed="rId20" cstate="print"/>
          <a:srcRect/>
          <a:stretch>
            <a:fillRect/>
          </a:stretch>
        </p:blipFill>
        <p:spPr bwMode="auto">
          <a:xfrm>
            <a:off x="3884611" y="554831"/>
            <a:ext cx="4267201" cy="2362199"/>
          </a:xfrm>
          <a:prstGeom prst="rect">
            <a:avLst/>
          </a:prstGeom>
          <a:solidFill>
            <a:srgbClr val="000000">
              <a:alpha val="0"/>
            </a:srgbClr>
          </a:solidFill>
          <a:ln w="12700" cap="flat">
            <a:noFill/>
            <a:miter lim="800000"/>
            <a:headEnd/>
            <a:tailEnd/>
          </a:ln>
        </p:spPr>
      </p:pic>
      <p:pic>
        <p:nvPicPr>
          <p:cNvPr id="15367" name="Picture 7"/>
          <p:cNvPicPr>
            <a:picLocks noChangeAspect="1" noChangeArrowheads="1"/>
          </p:cNvPicPr>
          <p:nvPr>
            <p:custDataLst>
              <p:tags r:id="rId7"/>
            </p:custDataLst>
          </p:nvPr>
        </p:nvPicPr>
        <p:blipFill>
          <a:blip r:embed="rId21" cstate="print"/>
          <a:srcRect/>
          <a:stretch>
            <a:fillRect/>
          </a:stretch>
        </p:blipFill>
        <p:spPr bwMode="auto">
          <a:xfrm>
            <a:off x="3884611" y="4565947"/>
            <a:ext cx="4267201" cy="2161084"/>
          </a:xfrm>
          <a:prstGeom prst="rect">
            <a:avLst/>
          </a:prstGeom>
          <a:solidFill>
            <a:srgbClr val="000000">
              <a:alpha val="0"/>
            </a:srgbClr>
          </a:solidFill>
          <a:ln w="12700" cap="flat">
            <a:noFill/>
            <a:miter lim="800000"/>
            <a:headEnd/>
            <a:tailEnd/>
          </a:ln>
        </p:spPr>
      </p:pic>
      <p:sp>
        <p:nvSpPr>
          <p:cNvPr id="15368" name="Rectangle 8"/>
          <p:cNvSpPr>
            <a:spLocks/>
          </p:cNvSpPr>
          <p:nvPr>
            <p:custDataLst>
              <p:tags r:id="rId8"/>
            </p:custDataLst>
          </p:nvPr>
        </p:nvSpPr>
        <p:spPr bwMode="auto">
          <a:xfrm>
            <a:off x="608012" y="1088231"/>
            <a:ext cx="3048000" cy="2246765"/>
          </a:xfrm>
          <a:prstGeom prst="rect">
            <a:avLst/>
          </a:prstGeom>
          <a:solidFill>
            <a:srgbClr val="000000">
              <a:alpha val="0"/>
            </a:srgbClr>
          </a:solidFill>
          <a:ln w="12700" cap="flat">
            <a:noFill/>
            <a:miter lim="800000"/>
            <a:headEnd type="none" w="med" len="med"/>
            <a:tailEnd type="none" w="med" len="med"/>
          </a:ln>
        </p:spPr>
        <p:txBody>
          <a:bodyPr vert="horz" wrap="square" lIns="91436" tIns="45718" rIns="91436" bIns="45718" anchor="t" anchorCtr="0">
            <a:spAutoFit/>
          </a:bodyPr>
          <a:lstStyle/>
          <a:p>
            <a:pPr marL="91440" indent="-91440" algn="l">
              <a:lnSpc>
                <a:spcPts val="2400"/>
              </a:lnSpc>
              <a:spcBef>
                <a:spcPts val="0"/>
              </a:spcBef>
            </a:pPr>
            <a:r>
              <a:rPr lang="en-US" sz="2300" b="1" dirty="0">
                <a:latin typeface="Calibri"/>
                <a:ea typeface="Verdana" charset="0"/>
                <a:cs typeface="Verdana" charset="0"/>
                <a:sym typeface="Verdana Bold" charset="0"/>
              </a:rPr>
              <a:t>A.</a:t>
            </a:r>
            <a:r>
              <a:rPr lang="en-US" sz="2300" dirty="0">
                <a:latin typeface="Calibri"/>
                <a:ea typeface="Verdana" charset="0"/>
                <a:cs typeface="Verdana" charset="0"/>
                <a:sym typeface="Verdana Bold" charset="0"/>
              </a:rPr>
              <a:t>  </a:t>
            </a:r>
            <a:r>
              <a:rPr lang="en-US" sz="2300" dirty="0">
                <a:latin typeface="Calibri"/>
                <a:ea typeface="Verdana" charset="0"/>
                <a:cs typeface="Verdana" charset="0"/>
                <a:sym typeface="Verdana" charset="0"/>
              </a:rPr>
              <a:t>Put the 60° solar panel in the sun for 5 minutes, then measure its temperature.  Cool it off, then repeat the experiment with the panel set at 30°.</a:t>
            </a:r>
          </a:p>
        </p:txBody>
      </p:sp>
      <p:sp>
        <p:nvSpPr>
          <p:cNvPr id="15369" name="Rectangle 9"/>
          <p:cNvSpPr>
            <a:spLocks/>
          </p:cNvSpPr>
          <p:nvPr>
            <p:custDataLst>
              <p:tags r:id="rId9"/>
            </p:custDataLst>
          </p:nvPr>
        </p:nvSpPr>
        <p:spPr bwMode="auto">
          <a:xfrm>
            <a:off x="4418012" y="707231"/>
            <a:ext cx="3200400" cy="1938988"/>
          </a:xfrm>
          <a:prstGeom prst="rect">
            <a:avLst/>
          </a:prstGeom>
          <a:solidFill>
            <a:srgbClr val="000000">
              <a:alpha val="0"/>
            </a:srgbClr>
          </a:solidFill>
          <a:ln w="12700" cap="flat">
            <a:noFill/>
            <a:miter lim="800000"/>
            <a:headEnd type="none" w="med" len="med"/>
            <a:tailEnd type="none" w="med" len="med"/>
          </a:ln>
        </p:spPr>
        <p:txBody>
          <a:bodyPr vert="horz" wrap="square" lIns="91436" tIns="45718" rIns="91436" bIns="45718" anchor="t" anchorCtr="0">
            <a:spAutoFit/>
          </a:bodyPr>
          <a:lstStyle/>
          <a:p>
            <a:pPr marL="91440" indent="-91440" algn="l">
              <a:lnSpc>
                <a:spcPts val="2400"/>
              </a:lnSpc>
              <a:spcBef>
                <a:spcPts val="0"/>
              </a:spcBef>
            </a:pPr>
            <a:r>
              <a:rPr lang="en-US" sz="2300" b="1" dirty="0">
                <a:latin typeface="Calibri"/>
                <a:ea typeface="Verdana" charset="0"/>
                <a:cs typeface="Verdana" charset="0"/>
                <a:sym typeface="Verdana Bold" charset="0"/>
              </a:rPr>
              <a:t>B.</a:t>
            </a:r>
            <a:r>
              <a:rPr lang="en-US" sz="2300" b="1" dirty="0">
                <a:latin typeface="Calibri"/>
                <a:ea typeface="Verdana" charset="0"/>
                <a:cs typeface="Verdana" charset="0"/>
                <a:sym typeface="Verdana" charset="0"/>
              </a:rPr>
              <a:t>  </a:t>
            </a:r>
            <a:r>
              <a:rPr lang="en-US" sz="2300" dirty="0">
                <a:latin typeface="Calibri"/>
                <a:ea typeface="Verdana" charset="0"/>
                <a:cs typeface="Verdana" charset="0"/>
                <a:sym typeface="Verdana" charset="0"/>
              </a:rPr>
              <a:t>Set up the solar panel perpendicular (90°) to the sun's incoming rays. Measure the temperature after 5 </a:t>
            </a:r>
            <a:r>
              <a:rPr lang="en-US" sz="2300" dirty="0" smtClean="0">
                <a:latin typeface="Calibri"/>
                <a:ea typeface="Verdana" charset="0"/>
                <a:cs typeface="Verdana" charset="0"/>
                <a:sym typeface="Verdana" charset="0"/>
              </a:rPr>
              <a:t>minutes.</a:t>
            </a:r>
            <a:endParaRPr lang="en-US" sz="2300" dirty="0">
              <a:latin typeface="Calibri"/>
              <a:ea typeface="Verdana" charset="0"/>
              <a:cs typeface="Verdana" charset="0"/>
              <a:sym typeface="Verdana" charset="0"/>
            </a:endParaRPr>
          </a:p>
        </p:txBody>
      </p:sp>
      <p:sp>
        <p:nvSpPr>
          <p:cNvPr id="15370" name="Rectangle 10"/>
          <p:cNvSpPr>
            <a:spLocks/>
          </p:cNvSpPr>
          <p:nvPr>
            <p:custDataLst>
              <p:tags r:id="rId10"/>
            </p:custDataLst>
          </p:nvPr>
        </p:nvSpPr>
        <p:spPr bwMode="auto">
          <a:xfrm>
            <a:off x="423656" y="3679031"/>
            <a:ext cx="3079956" cy="2554541"/>
          </a:xfrm>
          <a:prstGeom prst="rect">
            <a:avLst/>
          </a:prstGeom>
          <a:solidFill>
            <a:srgbClr val="000000">
              <a:alpha val="0"/>
            </a:srgbClr>
          </a:solidFill>
          <a:ln w="12700" cap="flat">
            <a:noFill/>
            <a:miter lim="800000"/>
            <a:headEnd type="none" w="med" len="med"/>
            <a:tailEnd type="none" w="med" len="med"/>
          </a:ln>
        </p:spPr>
        <p:txBody>
          <a:bodyPr vert="horz" wrap="square" lIns="91436" tIns="45718" rIns="91436" bIns="45718" anchor="t" anchorCtr="0">
            <a:spAutoFit/>
          </a:bodyPr>
          <a:lstStyle/>
          <a:p>
            <a:pPr marL="91440" indent="-91440" algn="l">
              <a:lnSpc>
                <a:spcPts val="2400"/>
              </a:lnSpc>
              <a:spcBef>
                <a:spcPts val="0"/>
              </a:spcBef>
            </a:pPr>
            <a:r>
              <a:rPr lang="en-US" sz="2300" b="1" dirty="0">
                <a:latin typeface="Calibri"/>
                <a:ea typeface="Verdana" charset="0"/>
                <a:cs typeface="Verdana" charset="0"/>
                <a:sym typeface="Verdana Bold" charset="0"/>
              </a:rPr>
              <a:t>C.</a:t>
            </a:r>
            <a:r>
              <a:rPr lang="en-US" sz="2300" dirty="0">
                <a:latin typeface="Calibri"/>
                <a:ea typeface="Verdana" charset="0"/>
                <a:cs typeface="Verdana" charset="0"/>
                <a:sym typeface="Verdana" charset="0"/>
              </a:rPr>
              <a:t>  Construct a solar panel that absorbs light </a:t>
            </a:r>
            <a:r>
              <a:rPr lang="en-US" sz="2300" dirty="0" smtClean="0">
                <a:latin typeface="Calibri"/>
                <a:ea typeface="Verdana" charset="0"/>
                <a:cs typeface="Verdana" charset="0"/>
                <a:sym typeface="Verdana" charset="0"/>
              </a:rPr>
              <a:t>energy and </a:t>
            </a:r>
            <a:r>
              <a:rPr lang="en-US" sz="2300" dirty="0">
                <a:latin typeface="Calibri"/>
                <a:ea typeface="Verdana" charset="0"/>
                <a:cs typeface="Verdana" charset="0"/>
                <a:sym typeface="Verdana" charset="0"/>
              </a:rPr>
              <a:t>lets you quantitatively change its angle in relation to a light </a:t>
            </a:r>
            <a:r>
              <a:rPr lang="en-US" sz="2300" dirty="0" smtClean="0">
                <a:latin typeface="Calibri"/>
                <a:ea typeface="Verdana" charset="0"/>
                <a:cs typeface="Verdana" charset="0"/>
                <a:sym typeface="Verdana" charset="0"/>
              </a:rPr>
              <a:t>source </a:t>
            </a:r>
            <a:r>
              <a:rPr lang="en-US" sz="2300" dirty="0">
                <a:latin typeface="Calibri"/>
                <a:ea typeface="Verdana" charset="0"/>
                <a:cs typeface="Verdana" charset="0"/>
                <a:sym typeface="Verdana" charset="0"/>
              </a:rPr>
              <a:t>and </a:t>
            </a:r>
            <a:r>
              <a:rPr lang="en-US" sz="2300" dirty="0" smtClean="0">
                <a:latin typeface="Calibri"/>
                <a:ea typeface="Verdana" charset="0"/>
                <a:cs typeface="Verdana" charset="0"/>
                <a:sym typeface="Verdana" charset="0"/>
              </a:rPr>
              <a:t>measure </a:t>
            </a:r>
            <a:r>
              <a:rPr lang="en-US" sz="2300" dirty="0">
                <a:latin typeface="Calibri"/>
                <a:ea typeface="Verdana" charset="0"/>
                <a:cs typeface="Verdana" charset="0"/>
                <a:sym typeface="Verdana" charset="0"/>
              </a:rPr>
              <a:t>the surface temperature.</a:t>
            </a:r>
          </a:p>
        </p:txBody>
      </p:sp>
      <p:sp>
        <p:nvSpPr>
          <p:cNvPr id="15371" name="Rectangle 11"/>
          <p:cNvSpPr>
            <a:spLocks/>
          </p:cNvSpPr>
          <p:nvPr>
            <p:custDataLst>
              <p:tags r:id="rId11"/>
            </p:custDataLst>
          </p:nvPr>
        </p:nvSpPr>
        <p:spPr bwMode="auto">
          <a:xfrm>
            <a:off x="4494212" y="2964299"/>
            <a:ext cx="3124200" cy="1323435"/>
          </a:xfrm>
          <a:prstGeom prst="rect">
            <a:avLst/>
          </a:prstGeom>
          <a:solidFill>
            <a:srgbClr val="000000">
              <a:alpha val="0"/>
            </a:srgbClr>
          </a:solidFill>
          <a:ln w="12700" cap="flat">
            <a:noFill/>
            <a:miter lim="800000"/>
            <a:headEnd type="none" w="med" len="med"/>
            <a:tailEnd type="none" w="med" len="med"/>
          </a:ln>
        </p:spPr>
        <p:txBody>
          <a:bodyPr vert="horz" wrap="square" lIns="91436" tIns="45718" rIns="91436" bIns="45718" anchor="t" anchorCtr="0">
            <a:spAutoFit/>
          </a:bodyPr>
          <a:lstStyle/>
          <a:p>
            <a:pPr marL="91440" indent="-91440" algn="l">
              <a:lnSpc>
                <a:spcPts val="2400"/>
              </a:lnSpc>
              <a:spcBef>
                <a:spcPts val="0"/>
              </a:spcBef>
            </a:pPr>
            <a:r>
              <a:rPr lang="en-US" sz="2300" b="1" dirty="0">
                <a:latin typeface="Calibri"/>
                <a:ea typeface="Verdana" charset="0"/>
                <a:cs typeface="Verdana" charset="0"/>
                <a:sym typeface="Verdana Bold" charset="0"/>
              </a:rPr>
              <a:t>E.</a:t>
            </a:r>
            <a:r>
              <a:rPr lang="en-US" sz="2300" dirty="0">
                <a:latin typeface="Calibri"/>
                <a:ea typeface="Verdana" charset="0"/>
                <a:cs typeface="Verdana" charset="0"/>
                <a:sym typeface="Verdana" charset="0"/>
              </a:rPr>
              <a:t>  Shade the solar panel and let it cool.  Re-adjust the solar panel to a 60° angle.</a:t>
            </a:r>
          </a:p>
        </p:txBody>
      </p:sp>
      <p:sp>
        <p:nvSpPr>
          <p:cNvPr id="15372" name="Rectangle 12"/>
          <p:cNvSpPr>
            <a:spLocks/>
          </p:cNvSpPr>
          <p:nvPr>
            <p:custDataLst>
              <p:tags r:id="rId12"/>
            </p:custDataLst>
          </p:nvPr>
        </p:nvSpPr>
        <p:spPr bwMode="auto">
          <a:xfrm>
            <a:off x="4418012" y="4745831"/>
            <a:ext cx="3429000" cy="1632109"/>
          </a:xfrm>
          <a:prstGeom prst="rect">
            <a:avLst/>
          </a:prstGeom>
          <a:solidFill>
            <a:srgbClr val="000000">
              <a:alpha val="0"/>
            </a:srgbClr>
          </a:solidFill>
          <a:ln w="12700" cap="flat">
            <a:noFill/>
            <a:miter lim="800000"/>
            <a:headEnd type="none" w="med" len="med"/>
            <a:tailEnd type="none" w="med" len="med"/>
          </a:ln>
        </p:spPr>
        <p:txBody>
          <a:bodyPr vert="horz" wrap="square" lIns="91436" tIns="45718" rIns="91436" bIns="45718" anchor="t" anchorCtr="0">
            <a:spAutoFit/>
          </a:bodyPr>
          <a:lstStyle/>
          <a:p>
            <a:pPr marL="91440" indent="-91440" algn="l">
              <a:lnSpc>
                <a:spcPts val="2400"/>
              </a:lnSpc>
              <a:spcBef>
                <a:spcPts val="0"/>
              </a:spcBef>
            </a:pPr>
            <a:r>
              <a:rPr lang="en-US" sz="2300" b="1" dirty="0">
                <a:latin typeface="Calibri"/>
                <a:ea typeface="Verdana" charset="0"/>
                <a:cs typeface="Verdana" charset="0"/>
                <a:sym typeface="Verdana Bold" charset="0"/>
              </a:rPr>
              <a:t>D.</a:t>
            </a:r>
            <a:r>
              <a:rPr lang="en-US" sz="2300" dirty="0">
                <a:latin typeface="Calibri"/>
                <a:ea typeface="Verdana" charset="0"/>
                <a:cs typeface="Verdana" charset="0"/>
                <a:sym typeface="Verdana" charset="0"/>
              </a:rPr>
              <a:t>  Repeat the data collection step. Compare the maximum </a:t>
            </a:r>
            <a:r>
              <a:rPr lang="en-US" sz="2300" dirty="0" smtClean="0">
                <a:latin typeface="Calibri"/>
                <a:ea typeface="Verdana" charset="0"/>
                <a:cs typeface="Verdana" charset="0"/>
                <a:sym typeface="Verdana" charset="0"/>
              </a:rPr>
              <a:t>temps achieved </a:t>
            </a:r>
            <a:r>
              <a:rPr lang="en-US" sz="2300" dirty="0">
                <a:latin typeface="Calibri"/>
                <a:ea typeface="Verdana" charset="0"/>
                <a:cs typeface="Verdana" charset="0"/>
                <a:sym typeface="Verdana" charset="0"/>
              </a:rPr>
              <a:t>in the </a:t>
            </a:r>
            <a:r>
              <a:rPr lang="en-US" sz="2300" dirty="0" smtClean="0">
                <a:latin typeface="Calibri"/>
                <a:ea typeface="Verdana" charset="0"/>
                <a:cs typeface="Verdana" charset="0"/>
                <a:sym typeface="Verdana" charset="0"/>
              </a:rPr>
              <a:t>three </a:t>
            </a:r>
            <a:r>
              <a:rPr lang="en-US" sz="2300" dirty="0">
                <a:latin typeface="Calibri"/>
                <a:ea typeface="Verdana" charset="0"/>
                <a:cs typeface="Verdana" charset="0"/>
                <a:sym typeface="Verdana" charset="0"/>
              </a:rPr>
              <a:t>experiments. </a:t>
            </a:r>
          </a:p>
        </p:txBody>
      </p:sp>
      <p:sp>
        <p:nvSpPr>
          <p:cNvPr id="15" name="Text Placeholder 14"/>
          <p:cNvSpPr>
            <a:spLocks noGrp="1"/>
          </p:cNvSpPr>
          <p:nvPr>
            <p:ph type="body" sz="quarter" idx="12"/>
          </p:nvPr>
        </p:nvSpPr>
        <p:spPr/>
        <p:txBody>
          <a:bodyPr/>
          <a:lstStyle/>
          <a:p>
            <a:endParaRPr lang="en-US"/>
          </a:p>
        </p:txBody>
      </p:sp>
      <p:sp>
        <p:nvSpPr>
          <p:cNvPr id="16" name="Rectangle 15"/>
          <p:cNvSpPr/>
          <p:nvPr>
            <p:custDataLst>
              <p:tags r:id="rId13"/>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7" name="TextBox 16"/>
          <p:cNvSpPr txBox="1"/>
          <p:nvPr>
            <p:custDataLst>
              <p:tags r:id="rId1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pic>
        <p:nvPicPr>
          <p:cNvPr id="19" name="Picture 18" descr="SNAPSHOT 04.png"/>
          <p:cNvPicPr>
            <a:picLocks noChangeAspect="1"/>
          </p:cNvPicPr>
          <p:nvPr/>
        </p:nvPicPr>
        <p:blipFill>
          <a:blip r:embed="rId22" cstate="print"/>
          <a:stretch>
            <a:fillRect/>
          </a:stretch>
        </p:blipFill>
        <p:spPr>
          <a:xfrm>
            <a:off x="10745113" y="3017520"/>
            <a:ext cx="1216699" cy="296732"/>
          </a:xfrm>
          <a:prstGeom prst="rect">
            <a:avLst/>
          </a:prstGeom>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4" name="Rectangle 10"/>
          <p:cNvSpPr>
            <a:spLocks/>
          </p:cNvSpPr>
          <p:nvPr>
            <p:custDataLst>
              <p:tags r:id="rId1"/>
            </p:custDataLst>
          </p:nvPr>
        </p:nvSpPr>
        <p:spPr bwMode="auto">
          <a:xfrm>
            <a:off x="228600" y="1097280"/>
            <a:ext cx="9066212" cy="5193729"/>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3550" marR="0" lvl="0" indent="-463550" algn="l" defTabSz="914400" eaLnBrk="1" fontAlgn="auto" latinLnBrk="0" hangingPunct="1">
              <a:spcBef>
                <a:spcPts val="1500"/>
              </a:spcBef>
              <a:spcAft>
                <a:spcPts val="120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700" dirty="0">
                <a:latin typeface="Calibri"/>
                <a:ea typeface="Verdana" charset="0"/>
                <a:cs typeface="Verdana" charset="0"/>
                <a:sym typeface="Verdana" charset="0"/>
              </a:rPr>
              <a:t>Make a solar energy collection. Glue a piece of black </a:t>
            </a:r>
            <a:r>
              <a:rPr lang="en-US" sz="2700" dirty="0" smtClean="0">
                <a:latin typeface="Calibri"/>
                <a:ea typeface="Verdana" charset="0"/>
                <a:cs typeface="Verdana" charset="0"/>
                <a:sym typeface="Verdana" charset="0"/>
              </a:rPr>
              <a:t>                           construction </a:t>
            </a:r>
            <a:r>
              <a:rPr lang="en-US" sz="2700" dirty="0">
                <a:latin typeface="Calibri"/>
                <a:ea typeface="Verdana" charset="0"/>
                <a:cs typeface="Verdana" charset="0"/>
                <a:sym typeface="Verdana" charset="0"/>
              </a:rPr>
              <a:t>paper to the surface of the cardboard. </a:t>
            </a:r>
            <a:r>
              <a:rPr lang="en-US" sz="2700" dirty="0" smtClean="0">
                <a:latin typeface="Calibri"/>
                <a:ea typeface="Verdana" charset="0"/>
                <a:cs typeface="Verdana" charset="0"/>
                <a:sym typeface="Verdana" charset="0"/>
              </a:rPr>
              <a:t>                                    Tape </a:t>
            </a:r>
            <a:r>
              <a:rPr lang="en-US" sz="2700" dirty="0">
                <a:latin typeface="Calibri"/>
                <a:ea typeface="Verdana" charset="0"/>
                <a:cs typeface="Verdana" charset="0"/>
                <a:sym typeface="Verdana" charset="0"/>
              </a:rPr>
              <a:t>the protractor to it so it is perpendicular to the </a:t>
            </a:r>
            <a:r>
              <a:rPr lang="en-US" sz="2700" dirty="0" smtClean="0">
                <a:latin typeface="Calibri"/>
                <a:ea typeface="Verdana" charset="0"/>
                <a:cs typeface="Verdana" charset="0"/>
                <a:sym typeface="Verdana" charset="0"/>
              </a:rPr>
              <a:t>                                   surface </a:t>
            </a:r>
            <a:r>
              <a:rPr lang="en-US" sz="2700" dirty="0">
                <a:latin typeface="Calibri"/>
                <a:ea typeface="Verdana" charset="0"/>
                <a:cs typeface="Verdana" charset="0"/>
                <a:sym typeface="Verdana" charset="0"/>
              </a:rPr>
              <a:t>of the cardboard</a:t>
            </a:r>
            <a:r>
              <a:rPr lang="en-US" sz="2700" dirty="0" smtClean="0">
                <a:latin typeface="Calibri"/>
                <a:ea typeface="Verdana" charset="0"/>
                <a:cs typeface="Verdana" charset="0"/>
                <a:sym typeface="Verdana" charset="0"/>
              </a:rPr>
              <a:t>.</a:t>
            </a:r>
          </a:p>
          <a:p>
            <a:pPr marL="463550" marR="0" lvl="0" indent="-463550" algn="l" defTabSz="914400" eaLnBrk="1" fontAlgn="auto" latinLnBrk="0" hangingPunct="1">
              <a:spcBef>
                <a:spcPts val="1500"/>
              </a:spcBef>
              <a:spcAft>
                <a:spcPts val="120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700" dirty="0" smtClean="0">
                <a:latin typeface="Calibri"/>
                <a:ea typeface="Verdana" charset="0"/>
                <a:cs typeface="Verdana" charset="0"/>
                <a:sym typeface="Verdana" charset="0"/>
              </a:rPr>
              <a:t>Tape the straw to the protractor so that it is perpendicular (90°) to the cardboard with 0.5 cm of space between straw and cardboard.</a:t>
            </a:r>
          </a:p>
          <a:p>
            <a:pPr marL="463550" marR="0" lvl="0" indent="-463550" algn="l" defTabSz="914400" eaLnBrk="1" fontAlgn="auto" latinLnBrk="0" hangingPunct="1">
              <a:spcBef>
                <a:spcPts val="1500"/>
              </a:spcBef>
              <a:spcAft>
                <a:spcPts val="120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700" dirty="0" smtClean="0">
                <a:latin typeface="Calibri"/>
                <a:ea typeface="Verdana" charset="0"/>
                <a:cs typeface="Verdana" charset="0"/>
                <a:sym typeface="Verdana" charset="0"/>
              </a:rPr>
              <a:t>Connect the temperature sensor to your data collection system.</a:t>
            </a:r>
          </a:p>
          <a:p>
            <a:pPr marL="463550" marR="0" lvl="0" indent="-463550" algn="l" defTabSz="914400" eaLnBrk="1" fontAlgn="auto" latinLnBrk="0" hangingPunct="1">
              <a:spcBef>
                <a:spcPts val="1500"/>
              </a:spcBef>
              <a:spcAft>
                <a:spcPts val="120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700" dirty="0" smtClean="0">
                <a:latin typeface="Calibri"/>
                <a:ea typeface="Verdana" charset="0"/>
                <a:cs typeface="Verdana" charset="0"/>
                <a:sym typeface="Verdana" charset="0"/>
              </a:rPr>
              <a:t>Tape the temperature sensor to the </a:t>
            </a:r>
            <a:r>
              <a:rPr lang="en-US" sz="2700" b="1" dirty="0" smtClean="0">
                <a:latin typeface="Calibri"/>
                <a:ea typeface="Verdana Bold" charset="0"/>
                <a:cs typeface="Verdana Bold" charset="0"/>
                <a:sym typeface="Verdana Bold" charset="0"/>
              </a:rPr>
              <a:t>center</a:t>
            </a:r>
            <a:r>
              <a:rPr lang="en-US" sz="2700" dirty="0" smtClean="0">
                <a:latin typeface="Calibri"/>
                <a:ea typeface="Verdana" charset="0"/>
                <a:cs typeface="Verdana" charset="0"/>
                <a:sym typeface="Verdana" charset="0"/>
              </a:rPr>
              <a:t> of the cardboard.</a:t>
            </a:r>
            <a:endParaRPr lang="en-US" sz="2700" dirty="0">
              <a:solidFill>
                <a:schemeClr val="tx1"/>
              </a:solidFill>
              <a:latin typeface="Verdana" charset="0"/>
              <a:ea typeface="Verdana" charset="0"/>
              <a:cs typeface="Verdana" charset="0"/>
              <a:sym typeface="Verdana" charset="0"/>
            </a:endParaRPr>
          </a:p>
        </p:txBody>
      </p:sp>
      <p:pic>
        <p:nvPicPr>
          <p:cNvPr id="16386" name="Picture 2"/>
          <p:cNvPicPr>
            <a:picLocks noChangeAspect="1" noChangeArrowheads="1"/>
          </p:cNvPicPr>
          <p:nvPr/>
        </p:nvPicPr>
        <p:blipFill>
          <a:blip r:embed="rId6" cstate="print"/>
          <a:srcRect/>
          <a:stretch>
            <a:fillRect/>
          </a:stretch>
        </p:blipFill>
        <p:spPr bwMode="auto">
          <a:xfrm>
            <a:off x="8627403" y="1677584"/>
            <a:ext cx="3047206" cy="1086617"/>
          </a:xfrm>
          <a:prstGeom prst="rect">
            <a:avLst/>
          </a:prstGeom>
          <a:noFill/>
          <a:ln w="12700" cap="flat">
            <a:noFill/>
            <a:miter lim="800000"/>
            <a:headEnd/>
            <a:tailEnd/>
          </a:ln>
        </p:spPr>
      </p:pic>
      <p:sp>
        <p:nvSpPr>
          <p:cNvPr id="16385" name="Rectangle 1"/>
          <p:cNvSpPr>
            <a:spLocks/>
          </p:cNvSpPr>
          <p:nvPr/>
        </p:nvSpPr>
        <p:spPr bwMode="auto">
          <a:xfrm>
            <a:off x="9046394" y="1105681"/>
            <a:ext cx="685444" cy="369332"/>
          </a:xfrm>
          <a:prstGeom prst="rect">
            <a:avLst/>
          </a:prstGeom>
          <a:noFill/>
          <a:ln w="12700" cap="flat">
            <a:noFill/>
            <a:miter lim="800000"/>
            <a:headEnd type="none" w="med" len="med"/>
            <a:tailEnd type="none" w="med" len="med"/>
          </a:ln>
        </p:spPr>
        <p:txBody>
          <a:bodyPr wrap="none" lIns="0" tIns="0" rIns="0" bIns="0" anchor="ctr">
            <a:spAutoFit/>
          </a:bodyPr>
          <a:lstStyle/>
          <a:p>
            <a:pPr marL="685846" indent="-685846" algn="l">
              <a:spcBef>
                <a:spcPts val="1800"/>
              </a:spcBef>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Lst>
            </a:pPr>
            <a:r>
              <a:rPr lang="en-US" sz="2400" dirty="0">
                <a:solidFill>
                  <a:srgbClr val="0000FF"/>
                </a:solidFill>
                <a:latin typeface="Calibri" pitchFamily="34" charset="0"/>
                <a:ea typeface="Verdana" charset="0"/>
                <a:cs typeface="Verdana" charset="0"/>
                <a:sym typeface="Verdana" charset="0"/>
              </a:rPr>
              <a:t>straw</a:t>
            </a:r>
          </a:p>
        </p:txBody>
      </p:sp>
      <p:sp>
        <p:nvSpPr>
          <p:cNvPr id="16387" name="Rectangle 3"/>
          <p:cNvSpPr>
            <a:spLocks/>
          </p:cNvSpPr>
          <p:nvPr/>
        </p:nvSpPr>
        <p:spPr bwMode="auto">
          <a:xfrm>
            <a:off x="10361612" y="1164431"/>
            <a:ext cx="1519648" cy="738664"/>
          </a:xfrm>
          <a:prstGeom prst="rect">
            <a:avLst/>
          </a:prstGeom>
          <a:noFill/>
          <a:ln w="12700" cap="flat">
            <a:noFill/>
            <a:miter lim="800000"/>
            <a:headEnd type="none" w="med" len="med"/>
            <a:tailEnd type="none" w="med" len="med"/>
          </a:ln>
        </p:spPr>
        <p:txBody>
          <a:bodyPr wrap="none" lIns="0" tIns="0" rIns="0" bIns="0" anchor="ctr">
            <a:spAutoFit/>
          </a:bodyPr>
          <a:lstStyle/>
          <a:p>
            <a:pPr marL="685846" indent="-685846">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Lst>
            </a:pPr>
            <a:r>
              <a:rPr lang="en-US" sz="2400" dirty="0">
                <a:solidFill>
                  <a:srgbClr val="0000FF"/>
                </a:solidFill>
                <a:latin typeface="Calibri" pitchFamily="34" charset="0"/>
                <a:ea typeface="Verdana" charset="0"/>
                <a:cs typeface="Verdana" charset="0"/>
                <a:sym typeface="Verdana" charset="0"/>
              </a:rPr>
              <a:t>black paper </a:t>
            </a:r>
          </a:p>
          <a:p>
            <a:pPr marL="685846" indent="-685846">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Lst>
            </a:pPr>
            <a:r>
              <a:rPr lang="en-US" sz="2400" dirty="0">
                <a:solidFill>
                  <a:srgbClr val="0000FF"/>
                </a:solidFill>
                <a:latin typeface="Calibri" pitchFamily="34" charset="0"/>
                <a:ea typeface="Verdana" charset="0"/>
                <a:cs typeface="Verdana" charset="0"/>
                <a:sym typeface="Verdana" charset="0"/>
              </a:rPr>
              <a:t>+ cardboard</a:t>
            </a:r>
          </a:p>
        </p:txBody>
      </p:sp>
      <p:sp>
        <p:nvSpPr>
          <p:cNvPr id="16389" name="Rectangle 5"/>
          <p:cNvSpPr>
            <a:spLocks/>
          </p:cNvSpPr>
          <p:nvPr>
            <p:custDataLst>
              <p:tags r:id="rId2"/>
            </p:custDataLst>
          </p:nvPr>
        </p:nvSpPr>
        <p:spPr bwMode="auto">
          <a:xfrm>
            <a:off x="182880" y="457200"/>
            <a:ext cx="4625433"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Procedure:  </a:t>
            </a:r>
            <a:r>
              <a:rPr lang="en-US" sz="3200" dirty="0">
                <a:solidFill>
                  <a:srgbClr val="EB572D"/>
                </a:solidFill>
                <a:latin typeface="Calibri"/>
                <a:ea typeface="Verdana" charset="0"/>
                <a:cs typeface="Verdana" charset="0"/>
                <a:sym typeface="Verdana" charset="0"/>
              </a:rPr>
              <a:t>90° Solar Panel</a:t>
            </a:r>
          </a:p>
        </p:txBody>
      </p:sp>
      <p:sp>
        <p:nvSpPr>
          <p:cNvPr id="16391" name="Rectangle 7"/>
          <p:cNvSpPr>
            <a:spLocks/>
          </p:cNvSpPr>
          <p:nvPr/>
        </p:nvSpPr>
        <p:spPr bwMode="auto">
          <a:xfrm>
            <a:off x="9541565" y="2401995"/>
            <a:ext cx="685444" cy="369332"/>
          </a:xfrm>
          <a:prstGeom prst="rect">
            <a:avLst/>
          </a:prstGeom>
          <a:noFill/>
          <a:ln w="12700" cap="flat">
            <a:noFill/>
            <a:miter lim="800000"/>
            <a:headEnd type="none" w="med" len="med"/>
            <a:tailEnd type="none" w="med" len="med"/>
          </a:ln>
        </p:spPr>
        <p:txBody>
          <a:bodyPr wrap="none" lIns="0" tIns="0" rIns="0" bIns="0" anchor="ctr">
            <a:spAutoFit/>
          </a:bodyPr>
          <a:lstStyle/>
          <a:p>
            <a:pPr marL="685846" indent="-685846" algn="l">
              <a:spcBef>
                <a:spcPts val="1800"/>
              </a:spcBef>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Lst>
            </a:pPr>
            <a:r>
              <a:rPr lang="en-US" sz="2400" dirty="0">
                <a:solidFill>
                  <a:srgbClr val="0000FF"/>
                </a:solidFill>
                <a:latin typeface="Calibri" pitchFamily="34" charset="0"/>
                <a:ea typeface="Verdana" charset="0"/>
                <a:cs typeface="Verdana" charset="0"/>
                <a:sym typeface="Verdana" charset="0"/>
              </a:rPr>
              <a:t>straw</a:t>
            </a:r>
          </a:p>
        </p:txBody>
      </p:sp>
      <p:pic>
        <p:nvPicPr>
          <p:cNvPr id="16392" name="Picture 8"/>
          <p:cNvPicPr>
            <a:picLocks noChangeAspect="1" noChangeArrowheads="1"/>
          </p:cNvPicPr>
          <p:nvPr/>
        </p:nvPicPr>
        <p:blipFill>
          <a:blip r:embed="rId7" cstate="print"/>
          <a:srcRect/>
          <a:stretch>
            <a:fillRect/>
          </a:stretch>
        </p:blipFill>
        <p:spPr bwMode="auto">
          <a:xfrm>
            <a:off x="9903420" y="1868219"/>
            <a:ext cx="171405" cy="381269"/>
          </a:xfrm>
          <a:prstGeom prst="rect">
            <a:avLst/>
          </a:prstGeom>
          <a:noFill/>
          <a:ln w="12700" cap="flat">
            <a:noFill/>
            <a:miter lim="800000"/>
            <a:headEnd/>
            <a:tailEnd/>
          </a:ln>
        </p:spPr>
      </p:pic>
      <p:pic>
        <p:nvPicPr>
          <p:cNvPr id="16393" name="Picture 9"/>
          <p:cNvPicPr>
            <a:picLocks noChangeAspect="1" noChangeArrowheads="1"/>
          </p:cNvPicPr>
          <p:nvPr/>
        </p:nvPicPr>
        <p:blipFill>
          <a:blip r:embed="rId8" cstate="print"/>
          <a:srcRect/>
          <a:stretch>
            <a:fillRect/>
          </a:stretch>
        </p:blipFill>
        <p:spPr bwMode="auto">
          <a:xfrm>
            <a:off x="9903420" y="953173"/>
            <a:ext cx="171405" cy="781602"/>
          </a:xfrm>
          <a:prstGeom prst="rect">
            <a:avLst/>
          </a:prstGeom>
          <a:noFill/>
          <a:ln w="12700" cap="flat">
            <a:noFill/>
            <a:miter lim="800000"/>
            <a:headEnd/>
            <a:tailEnd/>
          </a:ln>
        </p:spPr>
      </p:pic>
      <p:sp>
        <p:nvSpPr>
          <p:cNvPr id="11" name="Text Placeholder 10"/>
          <p:cNvSpPr>
            <a:spLocks noGrp="1"/>
          </p:cNvSpPr>
          <p:nvPr>
            <p:ph type="body" sz="quarter" idx="12"/>
          </p:nvPr>
        </p:nvSpPr>
        <p:spPr/>
        <p:txBody>
          <a:bodyPr/>
          <a:lstStyle/>
          <a:p>
            <a:endParaRPr lang="en-US"/>
          </a:p>
        </p:txBody>
      </p:sp>
      <p:sp>
        <p:nvSpPr>
          <p:cNvPr id="13" name="Rectangle 12"/>
          <p:cNvSpPr/>
          <p:nvPr>
            <p:custDataLst>
              <p:tags r:id="rId3"/>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4" name="TextBox 13"/>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8" cstate="print"/>
          <a:srcRect/>
          <a:stretch>
            <a:fillRect/>
          </a:stretch>
        </p:blipFill>
        <p:spPr bwMode="auto">
          <a:xfrm>
            <a:off x="9798050" y="1012031"/>
            <a:ext cx="2390775" cy="2686050"/>
          </a:xfrm>
          <a:prstGeom prst="rect">
            <a:avLst/>
          </a:prstGeom>
          <a:noFill/>
          <a:ln w="9525">
            <a:noFill/>
            <a:miter lim="800000"/>
            <a:headEnd/>
            <a:tailEnd/>
          </a:ln>
          <a:effectLst/>
        </p:spPr>
      </p:pic>
      <p:sp>
        <p:nvSpPr>
          <p:cNvPr id="17410" name="Rectangle 2"/>
          <p:cNvSpPr>
            <a:spLocks/>
          </p:cNvSpPr>
          <p:nvPr>
            <p:custDataLst>
              <p:tags r:id="rId1"/>
            </p:custDataLst>
          </p:nvPr>
        </p:nvSpPr>
        <p:spPr bwMode="auto">
          <a:xfrm>
            <a:off x="182880" y="457200"/>
            <a:ext cx="4625433"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Procedure:  </a:t>
            </a:r>
            <a:r>
              <a:rPr lang="en-US" sz="3200" dirty="0">
                <a:solidFill>
                  <a:srgbClr val="EB572D"/>
                </a:solidFill>
                <a:latin typeface="Calibri"/>
                <a:ea typeface="Verdana" charset="0"/>
                <a:cs typeface="Verdana" charset="0"/>
                <a:sym typeface="Verdana" charset="0"/>
              </a:rPr>
              <a:t>90° Solar Panel</a:t>
            </a:r>
          </a:p>
        </p:txBody>
      </p:sp>
      <p:sp>
        <p:nvSpPr>
          <p:cNvPr id="17412" name="Rectangle 4"/>
          <p:cNvSpPr>
            <a:spLocks/>
          </p:cNvSpPr>
          <p:nvPr>
            <p:custDataLst>
              <p:tags r:id="rId2"/>
            </p:custDataLst>
          </p:nvPr>
        </p:nvSpPr>
        <p:spPr bwMode="auto">
          <a:xfrm>
            <a:off x="228600" y="1097280"/>
            <a:ext cx="8913812" cy="5416868"/>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3550" marR="0" lvl="0" indent="-463550" algn="l" defTabSz="914400" eaLnBrk="1" fontAlgn="auto" latinLnBrk="0" hangingPunct="1">
              <a:lnSpc>
                <a:spcPct val="100000"/>
              </a:lnSpc>
              <a:spcBef>
                <a:spcPts val="0"/>
              </a:spcBef>
              <a:spcAft>
                <a:spcPts val="1200"/>
              </a:spcAft>
              <a:buClrTx/>
              <a:buSzTx/>
              <a:buFont typeface="+mj-lt"/>
              <a:buAutoNum type="arabicPeriod" startAt="5"/>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600" dirty="0" smtClean="0">
                <a:latin typeface="Calibri"/>
                <a:ea typeface="Verdana" charset="0"/>
                <a:cs typeface="Verdana" charset="0"/>
                <a:sym typeface="Verdana" charset="0"/>
              </a:rPr>
              <a:t>Take the solar panel, temperature sensor, data collection system, tripod stand, and clamp outside.  Find a sunny location that is sheltered from the wind.</a:t>
            </a:r>
          </a:p>
          <a:p>
            <a:pPr marL="463550" marR="0" lvl="0" indent="-463550" algn="l" defTabSz="914400" eaLnBrk="1" fontAlgn="auto" latinLnBrk="0" hangingPunct="1">
              <a:lnSpc>
                <a:spcPct val="100000"/>
              </a:lnSpc>
              <a:spcBef>
                <a:spcPts val="0"/>
              </a:spcBef>
              <a:spcAft>
                <a:spcPts val="1200"/>
              </a:spcAft>
              <a:buClrTx/>
              <a:buSzTx/>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600" b="1" dirty="0" smtClean="0">
                <a:solidFill>
                  <a:srgbClr val="0000FF"/>
                </a:solidFill>
                <a:latin typeface="Calibri"/>
                <a:ea typeface="Verdana Bold" charset="0"/>
                <a:cs typeface="Verdana Bold" charset="0"/>
                <a:sym typeface="Verdana Bold" charset="0"/>
              </a:rPr>
              <a:t>Note:</a:t>
            </a:r>
            <a:r>
              <a:rPr lang="en-US" sz="2600" dirty="0" smtClean="0">
                <a:solidFill>
                  <a:srgbClr val="0000FF"/>
                </a:solidFill>
                <a:latin typeface="Calibri"/>
                <a:ea typeface="Verdana Bold" charset="0"/>
                <a:cs typeface="Verdana Bold" charset="0"/>
                <a:sym typeface="Verdana Bold" charset="0"/>
              </a:rPr>
              <a:t> </a:t>
            </a:r>
            <a:r>
              <a:rPr lang="en-US" sz="2600" dirty="0" smtClean="0">
                <a:solidFill>
                  <a:srgbClr val="0000FF"/>
                </a:solidFill>
                <a:latin typeface="Calibri"/>
                <a:ea typeface="Verdana" charset="0"/>
                <a:cs typeface="Verdana" charset="0"/>
                <a:sym typeface="Verdana" charset="0"/>
              </a:rPr>
              <a:t>If it's not sunny, or too windy, you can perform this indoors using a very bright light bulb as a solar substitute.</a:t>
            </a:r>
          </a:p>
          <a:p>
            <a:pPr marL="463550" indent="-463550" algn="l" fontAlgn="auto">
              <a:spcBef>
                <a:spcPts val="0"/>
              </a:spcBef>
              <a:spcAft>
                <a:spcPts val="1200"/>
              </a:spcAft>
              <a:buFont typeface="+mj-lt"/>
              <a:buAutoNum type="arabicPeriod" startAt="6"/>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pPr>
            <a:r>
              <a:rPr lang="en-US" sz="2600" dirty="0" smtClean="0">
                <a:latin typeface="Calibri"/>
                <a:ea typeface="Verdana" charset="0"/>
                <a:cs typeface="Verdana" charset="0"/>
                <a:sym typeface="Verdana" charset="0"/>
              </a:rPr>
              <a:t>Secure the solar panel to the tripod stand using the 3-fingered clamp.</a:t>
            </a:r>
          </a:p>
          <a:p>
            <a:pPr marL="463550" indent="-463550" algn="l" fontAlgn="auto">
              <a:spcBef>
                <a:spcPts val="0"/>
              </a:spcBef>
              <a:spcAft>
                <a:spcPts val="1200"/>
              </a:spcAft>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pPr>
            <a:r>
              <a:rPr lang="en-US" sz="2600" b="1" dirty="0" smtClean="0">
                <a:latin typeface="Calibri"/>
                <a:ea typeface="Verdana Bold" charset="0"/>
                <a:cs typeface="Verdana Bold" charset="0"/>
                <a:sym typeface="Verdana Bold" charset="0"/>
              </a:rPr>
              <a:t>	</a:t>
            </a:r>
            <a:r>
              <a:rPr lang="en-US" sz="2600" b="1" dirty="0" smtClean="0">
                <a:solidFill>
                  <a:srgbClr val="0000FF"/>
                </a:solidFill>
                <a:latin typeface="Calibri"/>
                <a:ea typeface="Verdana Bold" charset="0"/>
                <a:cs typeface="Verdana Bold" charset="0"/>
                <a:sym typeface="Verdana Bold" charset="0"/>
              </a:rPr>
              <a:t>Caution!</a:t>
            </a:r>
            <a:r>
              <a:rPr lang="en-US" sz="2600" b="1" dirty="0" smtClean="0">
                <a:solidFill>
                  <a:srgbClr val="0000FF"/>
                </a:solidFill>
                <a:latin typeface="Calibri"/>
                <a:ea typeface="Verdana" charset="0"/>
                <a:cs typeface="Verdana" charset="0"/>
                <a:sym typeface="Verdana" charset="0"/>
              </a:rPr>
              <a:t> </a:t>
            </a:r>
            <a:r>
              <a:rPr lang="en-US" sz="2600" dirty="0" smtClean="0">
                <a:solidFill>
                  <a:srgbClr val="0000FF"/>
                </a:solidFill>
                <a:latin typeface="Calibri"/>
                <a:ea typeface="Verdana" charset="0"/>
                <a:cs typeface="Verdana" charset="0"/>
                <a:sym typeface="Verdana" charset="0"/>
              </a:rPr>
              <a:t>Do not look directly at the Sun when performing the next step.</a:t>
            </a:r>
          </a:p>
          <a:p>
            <a:pPr marL="463550" indent="-463550" algn="l" fontAlgn="auto">
              <a:spcBef>
                <a:spcPts val="0"/>
              </a:spcBef>
              <a:spcAft>
                <a:spcPts val="1200"/>
              </a:spcAft>
              <a:buFont typeface="+mj-lt"/>
              <a:buAutoNum type="arabicPeriod" startAt="7"/>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pPr>
            <a:r>
              <a:rPr lang="en-US" sz="2600" dirty="0" smtClean="0">
                <a:latin typeface="Calibri"/>
                <a:ea typeface="Verdana" charset="0"/>
                <a:cs typeface="Verdana" charset="0"/>
                <a:sym typeface="Verdana" charset="0"/>
              </a:rPr>
              <a:t>Arrange the angle of the surface of the cardboard so it is perpendicular (90°) to the Sun. The straw should be pointing at the Sun.</a:t>
            </a:r>
          </a:p>
        </p:txBody>
      </p:sp>
      <p:sp>
        <p:nvSpPr>
          <p:cNvPr id="8" name="Text Placeholder 7"/>
          <p:cNvSpPr>
            <a:spLocks noGrp="1"/>
          </p:cNvSpPr>
          <p:nvPr>
            <p:ph type="body" sz="quarter" idx="12"/>
          </p:nvPr>
        </p:nvSpPr>
        <p:spPr/>
        <p:txBody>
          <a:bodyPr/>
          <a:lstStyle/>
          <a:p>
            <a:endParaRPr lang="en-US"/>
          </a:p>
        </p:txBody>
      </p:sp>
      <p:sp>
        <p:nvSpPr>
          <p:cNvPr id="7" name="TextBox 6"/>
          <p:cNvSpPr txBox="1"/>
          <p:nvPr>
            <p:custDataLst>
              <p:tags r:id="rId3"/>
            </p:custDataLst>
          </p:nvPr>
        </p:nvSpPr>
        <p:spPr>
          <a:xfrm>
            <a:off x="9172829" y="977615"/>
            <a:ext cx="1626792" cy="353943"/>
          </a:xfrm>
          <a:prstGeom prst="rect">
            <a:avLst/>
          </a:prstGeom>
          <a:solidFill>
            <a:srgbClr val="000000">
              <a:alpha val="0"/>
            </a:srgbClr>
          </a:solidFill>
          <a:ln/>
        </p:spPr>
        <p:txBody>
          <a:bodyPr vert="horz" wrap="square" lIns="0" tIns="0" rIns="0" bIns="0" rtlCol="0" anchor="ctr" anchorCtr="0">
            <a:spAutoFit/>
          </a:bodyPr>
          <a:lstStyle/>
          <a:p>
            <a:pPr algn="l"/>
            <a:r>
              <a:rPr lang="en-US" sz="2300" dirty="0" smtClean="0">
                <a:latin typeface="Calibri"/>
              </a:rPr>
              <a:t>spot of light</a:t>
            </a:r>
            <a:endParaRPr lang="en-US" sz="2300" dirty="0">
              <a:latin typeface="Calibri"/>
            </a:endParaRPr>
          </a:p>
        </p:txBody>
      </p:sp>
      <p:sp>
        <p:nvSpPr>
          <p:cNvPr id="9" name="TextBox 8"/>
          <p:cNvSpPr txBox="1"/>
          <p:nvPr>
            <p:custDataLst>
              <p:tags r:id="rId4"/>
            </p:custDataLst>
          </p:nvPr>
        </p:nvSpPr>
        <p:spPr>
          <a:xfrm>
            <a:off x="9570116" y="2459831"/>
            <a:ext cx="914400" cy="353943"/>
          </a:xfrm>
          <a:prstGeom prst="rect">
            <a:avLst/>
          </a:prstGeom>
          <a:solidFill>
            <a:scrgbClr r="0" g="0" b="0">
              <a:alpha val="0"/>
            </a:scrgbClr>
          </a:solidFill>
          <a:ln/>
        </p:spPr>
        <p:txBody>
          <a:bodyPr vert="horz" wrap="square" lIns="0" tIns="0" rIns="0" bIns="0" rtlCol="0" anchor="ctr" anchorCtr="0">
            <a:spAutoFit/>
          </a:bodyPr>
          <a:lstStyle/>
          <a:p>
            <a:pPr algn="l"/>
            <a:r>
              <a:rPr lang="en-US" sz="2300" dirty="0" smtClean="0">
                <a:latin typeface="Calibri"/>
              </a:rPr>
              <a:t>straw</a:t>
            </a:r>
            <a:endParaRPr lang="en-US" sz="2300" dirty="0">
              <a:latin typeface="Calibri"/>
            </a:endParaRPr>
          </a:p>
        </p:txBody>
      </p:sp>
      <p:sp>
        <p:nvSpPr>
          <p:cNvPr id="13" name="Rectangle 12"/>
          <p:cNvSpPr/>
          <p:nvPr>
            <p:custDataLst>
              <p:tags r:id="rId5"/>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4" name="TextBox 13"/>
          <p:cNvSpPr txBox="1"/>
          <p:nvPr>
            <p:custDataLst>
              <p:tags r:id="rId6"/>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8075612" y="326231"/>
            <a:ext cx="4113213" cy="64222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8434" name="Rectangle 2"/>
          <p:cNvSpPr>
            <a:spLocks/>
          </p:cNvSpPr>
          <p:nvPr>
            <p:custDataLst>
              <p:tags r:id="rId1"/>
            </p:custDataLst>
          </p:nvPr>
        </p:nvSpPr>
        <p:spPr bwMode="auto">
          <a:xfrm>
            <a:off x="182880" y="457200"/>
            <a:ext cx="4625433"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Procedure:  </a:t>
            </a:r>
            <a:r>
              <a:rPr lang="en-US" sz="3200" dirty="0">
                <a:solidFill>
                  <a:srgbClr val="EB572D"/>
                </a:solidFill>
                <a:latin typeface="Calibri"/>
                <a:ea typeface="Verdana" charset="0"/>
                <a:cs typeface="Verdana" charset="0"/>
                <a:sym typeface="Verdana" charset="0"/>
              </a:rPr>
              <a:t>90° Solar Panel</a:t>
            </a:r>
          </a:p>
        </p:txBody>
      </p:sp>
      <p:sp>
        <p:nvSpPr>
          <p:cNvPr id="18435" name="Rectangle 3"/>
          <p:cNvSpPr>
            <a:spLocks/>
          </p:cNvSpPr>
          <p:nvPr>
            <p:custDataLst>
              <p:tags r:id="rId2"/>
            </p:custDataLst>
          </p:nvPr>
        </p:nvSpPr>
        <p:spPr bwMode="auto">
          <a:xfrm>
            <a:off x="228600" y="1097280"/>
            <a:ext cx="7598971" cy="4093428"/>
          </a:xfrm>
          <a:prstGeom prst="rect">
            <a:avLst/>
          </a:prstGeom>
          <a:noFill/>
          <a:ln w="12700" cap="flat">
            <a:noFill/>
            <a:miter lim="800000"/>
            <a:headEnd type="none" w="med" len="med"/>
            <a:tailEnd type="none" w="med" len="med"/>
          </a:ln>
        </p:spPr>
        <p:txBody>
          <a:bodyPr vert="horz" wrap="square" lIns="0" tIns="0" rIns="0" bIns="0" anchor="ctr" anchorCtr="0">
            <a:spAutoFit/>
          </a:bodyPr>
          <a:lstStyle/>
          <a:p>
            <a:pPr marL="465138" marR="0" lvl="0" indent="-465138" algn="l" defTabSz="914400" eaLnBrk="1" fontAlgn="auto" latinLnBrk="0" hangingPunct="1">
              <a:lnSpc>
                <a:spcPct val="100000"/>
              </a:lnSpc>
              <a:spcBef>
                <a:spcPts val="1499"/>
              </a:spcBef>
              <a:spcAft>
                <a:spcPts val="0"/>
              </a:spcAft>
              <a:buClrTx/>
              <a:buSzTx/>
              <a:buNone/>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defRPr/>
            </a:pPr>
            <a:r>
              <a:rPr lang="en-US" sz="2700" b="1" dirty="0">
                <a:latin typeface="Calibri"/>
                <a:ea typeface="Verdana" charset="0"/>
                <a:cs typeface="Verdana" charset="0"/>
                <a:sym typeface="Verdana Bold" charset="0"/>
              </a:rPr>
              <a:t>Q1:</a:t>
            </a:r>
            <a:r>
              <a:rPr lang="en-US" sz="2700" dirty="0">
                <a:latin typeface="Calibri"/>
                <a:ea typeface="Verdana" charset="0"/>
                <a:cs typeface="Verdana" charset="0"/>
                <a:sym typeface="Verdana" charset="0"/>
              </a:rPr>
              <a:t> Why did you set your experiment up </a:t>
            </a:r>
            <a:r>
              <a:rPr lang="en-US" sz="2700" dirty="0" smtClean="0">
                <a:latin typeface="Calibri"/>
                <a:ea typeface="Verdana" charset="0"/>
                <a:cs typeface="Verdana" charset="0"/>
                <a:sym typeface="Verdana" charset="0"/>
              </a:rPr>
              <a:t>perpendicular </a:t>
            </a:r>
            <a:r>
              <a:rPr lang="en-US" sz="2700" dirty="0">
                <a:latin typeface="Calibri"/>
                <a:ea typeface="Verdana" charset="0"/>
                <a:cs typeface="Verdana" charset="0"/>
                <a:sym typeface="Verdana" charset="0"/>
              </a:rPr>
              <a:t>to the sun's rays instead of perpendicular to the ground? </a:t>
            </a:r>
          </a:p>
          <a:p>
            <a:pPr marL="465138" marR="0" lvl="0" indent="-465138" algn="l" defTabSz="914400" eaLnBrk="1" fontAlgn="auto" latinLnBrk="0" hangingPunct="1">
              <a:lnSpc>
                <a:spcPct val="100000"/>
              </a:lnSpc>
              <a:spcBef>
                <a:spcPts val="1499"/>
              </a:spcBef>
              <a:spcAft>
                <a:spcPts val="0"/>
              </a:spcAft>
              <a:buClrTx/>
              <a:buSzTx/>
              <a:buNone/>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defRPr/>
            </a:pPr>
            <a:r>
              <a:rPr lang="en-US" sz="2700" dirty="0" smtClean="0">
                <a:latin typeface="Calibri"/>
                <a:ea typeface="Verdana" charset="0"/>
                <a:cs typeface="Verdana" charset="0"/>
                <a:sym typeface="Verdana" charset="0"/>
              </a:rPr>
              <a:t>		</a:t>
            </a:r>
            <a:endParaRPr lang="en-US" sz="2700" dirty="0">
              <a:latin typeface="Calibri"/>
              <a:ea typeface="Verdana" charset="0"/>
              <a:cs typeface="Verdana" charset="0"/>
              <a:sym typeface="Verdana" charset="0"/>
            </a:endParaRPr>
          </a:p>
          <a:p>
            <a:pPr marL="465138" marR="0" lvl="0" indent="-465138" algn="l" defTabSz="914400" eaLnBrk="1" fontAlgn="auto" latinLnBrk="0" hangingPunct="1">
              <a:lnSpc>
                <a:spcPct val="100000"/>
              </a:lnSpc>
              <a:spcBef>
                <a:spcPts val="1499"/>
              </a:spcBef>
              <a:spcAft>
                <a:spcPts val="0"/>
              </a:spcAft>
              <a:buClrTx/>
              <a:buSzTx/>
              <a:buNone/>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defRPr/>
            </a:pPr>
            <a:endParaRPr lang="en-US" sz="2700" dirty="0">
              <a:solidFill>
                <a:schemeClr val="bg2">
                  <a:lumMod val="50000"/>
                </a:schemeClr>
              </a:solidFill>
              <a:latin typeface="Calibri"/>
              <a:ea typeface="Verdana" charset="0"/>
              <a:cs typeface="Verdana" charset="0"/>
              <a:sym typeface="Verdana" charset="0"/>
            </a:endParaRPr>
          </a:p>
          <a:p>
            <a:pPr marL="465138" indent="-465138" algn="l" fontAlgn="auto">
              <a:spcBef>
                <a:spcPts val="1499"/>
              </a:spcBef>
              <a:spcAft>
                <a:spcPts val="0"/>
              </a:spcAft>
              <a:buNone/>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defRPr/>
            </a:pPr>
            <a:r>
              <a:rPr lang="en-US" sz="2700" b="1" dirty="0">
                <a:latin typeface="Calibri"/>
                <a:ea typeface="Verdana" charset="0"/>
                <a:cs typeface="Verdana" charset="0"/>
                <a:sym typeface="Verdana Bold" charset="0"/>
              </a:rPr>
              <a:t>Q2:</a:t>
            </a:r>
            <a:r>
              <a:rPr lang="en-US" sz="2700" dirty="0">
                <a:latin typeface="Calibri"/>
                <a:ea typeface="Verdana" charset="0"/>
                <a:cs typeface="Verdana" charset="0"/>
                <a:sym typeface="Verdana" charset="0"/>
              </a:rPr>
              <a:t> Why did you cover the surface of the cardboard with black paper? </a:t>
            </a:r>
            <a:endParaRPr lang="en-US" sz="2700" dirty="0">
              <a:latin typeface="Calibri"/>
              <a:ea typeface="Verdana" charset="0"/>
              <a:cs typeface="Verdana" charset="0"/>
              <a:sym typeface="Verdana Italic" charset="0"/>
            </a:endParaRPr>
          </a:p>
          <a:p>
            <a:pPr marL="465138" indent="-465138" algn="l" fontAlgn="auto">
              <a:spcBef>
                <a:spcPts val="1499"/>
              </a:spcBef>
              <a:spcAft>
                <a:spcPts val="0"/>
              </a:spcAft>
              <a:buNone/>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defRPr/>
            </a:pPr>
            <a:r>
              <a:rPr lang="en-US" sz="2700" dirty="0" smtClean="0">
                <a:latin typeface="Calibri"/>
                <a:ea typeface="Verdana" charset="0"/>
                <a:cs typeface="Verdana" charset="0"/>
                <a:sym typeface="Verdana" charset="0"/>
              </a:rPr>
              <a:t>		</a:t>
            </a:r>
            <a:endParaRPr lang="en-US" sz="2700" dirty="0">
              <a:latin typeface="Calibri"/>
              <a:ea typeface="Verdana" charset="0"/>
              <a:cs typeface="Verdana" charset="0"/>
              <a:sym typeface="Verdana" charset="0"/>
            </a:endParaRPr>
          </a:p>
        </p:txBody>
      </p:sp>
      <p:sp>
        <p:nvSpPr>
          <p:cNvPr id="5" name="Text Placeholder 4"/>
          <p:cNvSpPr>
            <a:spLocks noGrp="1"/>
          </p:cNvSpPr>
          <p:nvPr>
            <p:ph type="body" sz="quarter" idx="12"/>
          </p:nvPr>
        </p:nvSpPr>
        <p:spPr/>
        <p:txBody>
          <a:bodyPr/>
          <a:lstStyle/>
          <a:p>
            <a:endParaRPr lang="en-US"/>
          </a:p>
        </p:txBody>
      </p:sp>
      <p:sp>
        <p:nvSpPr>
          <p:cNvPr id="6" name="Rectangle 5"/>
          <p:cNvSpPr/>
          <p:nvPr>
            <p:custDataLst>
              <p:tags r:id="rId3"/>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pic>
        <p:nvPicPr>
          <p:cNvPr id="8" name="Picture 7" descr="SNAPSHOT 04.png"/>
          <p:cNvPicPr>
            <a:picLocks noChangeAspect="1"/>
          </p:cNvPicPr>
          <p:nvPr/>
        </p:nvPicPr>
        <p:blipFill>
          <a:blip r:embed="rId7" cstate="print"/>
          <a:stretch>
            <a:fillRect/>
          </a:stretch>
        </p:blipFill>
        <p:spPr>
          <a:xfrm>
            <a:off x="6630313" y="6217920"/>
            <a:ext cx="1216699" cy="296732"/>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0" y="326231"/>
            <a:ext cx="12188825" cy="31242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5" name="Rectangle 3"/>
          <p:cNvSpPr>
            <a:spLocks/>
          </p:cNvSpPr>
          <p:nvPr>
            <p:custDataLst>
              <p:tags r:id="rId1"/>
            </p:custDataLst>
          </p:nvPr>
        </p:nvSpPr>
        <p:spPr bwMode="auto">
          <a:xfrm>
            <a:off x="228600" y="548640"/>
            <a:ext cx="11885612" cy="2903872"/>
          </a:xfrm>
          <a:prstGeom prst="rect">
            <a:avLst/>
          </a:prstGeom>
          <a:noFill/>
          <a:ln w="12700" cap="flat">
            <a:noFill/>
            <a:miter lim="800000"/>
            <a:headEnd type="none" w="med" len="med"/>
            <a:tailEnd type="none" w="med" len="med"/>
          </a:ln>
        </p:spPr>
        <p:txBody>
          <a:bodyPr vert="horz" wrap="square" lIns="0" tIns="0" rIns="0" bIns="0" anchor="ctr" anchorCtr="0">
            <a:spAutoFit/>
          </a:bodyPr>
          <a:lstStyle/>
          <a:p>
            <a:pPr marL="465138" marR="0" lvl="0" indent="-465138" algn="l" defTabSz="914400" eaLnBrk="1" fontAlgn="auto" latinLnBrk="0" hangingPunct="1">
              <a:lnSpc>
                <a:spcPct val="100000"/>
              </a:lnSpc>
              <a:spcBef>
                <a:spcPts val="1499"/>
              </a:spcBef>
              <a:spcAft>
                <a:spcPts val="1200"/>
              </a:spcAft>
              <a:buClrTx/>
              <a:buSzTx/>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defRPr/>
            </a:pPr>
            <a:r>
              <a:rPr lang="en-US" sz="2700" b="1" dirty="0" smtClean="0">
                <a:latin typeface="Calibri"/>
                <a:ea typeface="Verdana" charset="0"/>
                <a:cs typeface="Verdana" charset="0"/>
                <a:sym typeface="Verdana Bold" charset="0"/>
              </a:rPr>
              <a:t>Q3:</a:t>
            </a:r>
            <a:r>
              <a:rPr lang="en-US" sz="2700" dirty="0" smtClean="0">
                <a:latin typeface="Calibri"/>
                <a:ea typeface="Verdana" charset="0"/>
                <a:cs typeface="Verdana" charset="0"/>
                <a:sym typeface="Verdana" charset="0"/>
              </a:rPr>
              <a:t> You will run three experiments with the cardboard “solar panel” positioned at 90°, 60°, and 30° relative to the sun.</a:t>
            </a:r>
          </a:p>
          <a:p>
            <a:pPr marL="914400" lvl="1" indent="-457200" algn="l" fontAlgn="auto">
              <a:lnSpc>
                <a:spcPct val="90000"/>
              </a:lnSpc>
              <a:spcBef>
                <a:spcPts val="300"/>
              </a:spcBef>
              <a:spcAft>
                <a:spcPts val="1200"/>
              </a:spcAft>
              <a:buFont typeface="+mj-lt"/>
              <a:buAutoNum type="alphaL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latin typeface="Calibri"/>
                <a:ea typeface="Verdana" charset="0"/>
                <a:cs typeface="Verdana" charset="0"/>
                <a:sym typeface="Verdana" charset="0"/>
              </a:rPr>
              <a:t>Will the angle of the cardboard influence its temperature in sunlight?  Why?</a:t>
            </a:r>
          </a:p>
          <a:p>
            <a:pPr marL="914400" lvl="1" indent="-457200" algn="l" fontAlgn="auto">
              <a:lnSpc>
                <a:spcPct val="90000"/>
              </a:lnSpc>
              <a:spcBef>
                <a:spcPts val="300"/>
              </a:spcBef>
              <a:spcAft>
                <a:spcPts val="1200"/>
              </a:spcAft>
              <a:buFont typeface="+mj-lt"/>
              <a:buAutoNum type="alphaL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latin typeface="Calibri"/>
                <a:ea typeface="Verdana" charset="0"/>
                <a:cs typeface="Verdana" charset="0"/>
                <a:sym typeface="Verdana" charset="0"/>
              </a:rPr>
              <a:t>Which angle will yield the greatest increase in temperature after 5 minutes in the sun?  Why?</a:t>
            </a:r>
            <a:endParaRPr lang="en-US" sz="2700" dirty="0">
              <a:latin typeface="Calibri"/>
              <a:ea typeface="Verdana" charset="0"/>
              <a:cs typeface="Verdana" charset="0"/>
              <a:sym typeface="Verdana" charset="0"/>
            </a:endParaRPr>
          </a:p>
          <a:p>
            <a:pPr marL="465138" marR="0" lvl="0" indent="-465138" algn="l" defTabSz="914400" eaLnBrk="1" fontAlgn="auto" latinLnBrk="0" hangingPunct="1">
              <a:lnSpc>
                <a:spcPct val="90000"/>
              </a:lnSpc>
              <a:spcBef>
                <a:spcPts val="300"/>
              </a:spcBef>
              <a:spcAft>
                <a:spcPts val="0"/>
              </a:spcAft>
              <a:buClrTx/>
              <a:buSzTx/>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defRPr/>
            </a:pPr>
            <a:r>
              <a:rPr lang="en-US" sz="2700" dirty="0" smtClean="0">
                <a:latin typeface="Calibri"/>
                <a:ea typeface="Verdana" charset="0"/>
                <a:cs typeface="Verdana" charset="0"/>
                <a:sym typeface="Verdana" charset="0"/>
              </a:rPr>
              <a:t>		</a:t>
            </a:r>
            <a:endParaRPr lang="en-US" sz="2700" dirty="0">
              <a:latin typeface="Calibri"/>
              <a:ea typeface="Verdana" charset="0"/>
              <a:cs typeface="Verdana" charset="0"/>
              <a:sym typeface="Verdana" charset="0"/>
            </a:endParaRPr>
          </a:p>
        </p:txBody>
      </p:sp>
      <p:sp>
        <p:nvSpPr>
          <p:cNvPr id="6" name="Text Placeholder 5"/>
          <p:cNvSpPr>
            <a:spLocks noGrp="1"/>
          </p:cNvSpPr>
          <p:nvPr>
            <p:ph type="body" sz="quarter" idx="12"/>
          </p:nvPr>
        </p:nvSpPr>
        <p:spPr/>
        <p:txBody>
          <a:bodyPr/>
          <a:lstStyle/>
          <a:p>
            <a:endParaRPr lang="en-US"/>
          </a:p>
        </p:txBody>
      </p:sp>
      <p:sp>
        <p:nvSpPr>
          <p:cNvPr id="8" name="Rectangle 7"/>
          <p:cNvSpPr/>
          <p:nvPr>
            <p:custDataLst>
              <p:tags r:id="rId2"/>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9" name="TextBox 8"/>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pic>
        <p:nvPicPr>
          <p:cNvPr id="11" name="Picture 10" descr="SNAPSHOT 04.png"/>
          <p:cNvPicPr>
            <a:picLocks noChangeAspect="1"/>
          </p:cNvPicPr>
          <p:nvPr/>
        </p:nvPicPr>
        <p:blipFill>
          <a:blip r:embed="rId6" cstate="print"/>
          <a:stretch>
            <a:fillRect/>
          </a:stretch>
        </p:blipFill>
        <p:spPr>
          <a:xfrm>
            <a:off x="10745113" y="3017520"/>
            <a:ext cx="1216699" cy="296732"/>
          </a:xfrm>
          <a:prstGeom prst="rect">
            <a:avLst/>
          </a:prstGeom>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8075612" y="326231"/>
            <a:ext cx="4113213" cy="64222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0481" name="Rectangle 1"/>
          <p:cNvSpPr>
            <a:spLocks/>
          </p:cNvSpPr>
          <p:nvPr>
            <p:custDataLst>
              <p:tags r:id="rId1"/>
            </p:custDataLst>
          </p:nvPr>
        </p:nvSpPr>
        <p:spPr bwMode="auto">
          <a:xfrm>
            <a:off x="8302752" y="3520440"/>
            <a:ext cx="3680242" cy="2739211"/>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57200" marR="0" lvl="0" indent="-457200" algn="l" defTabSz="914400" eaLnBrk="1" fontAlgn="auto" latinLnBrk="0" hangingPunct="1">
              <a:lnSpc>
                <a:spcPct val="100000"/>
              </a:lnSpc>
              <a:spcBef>
                <a:spcPts val="0"/>
              </a:spcBef>
              <a:spcAft>
                <a:spcPts val="600"/>
              </a:spcAft>
              <a:buClrTx/>
              <a:buSzTx/>
              <a:buFont typeface="+mj-lt"/>
              <a:buAutoNum type="arabicPeriod" startAt="8"/>
              <a:tabLst>
                <a:tab pos="19051" algn="l"/>
                <a:tab pos="476282" algn="l"/>
                <a:tab pos="1066871" algn="l"/>
                <a:tab pos="1600307" algn="l"/>
                <a:tab pos="2133742" algn="l"/>
                <a:tab pos="2667178" algn="l"/>
                <a:tab pos="3200613" algn="l"/>
                <a:tab pos="3734049" algn="l"/>
                <a:tab pos="4267484" algn="l"/>
                <a:tab pos="4800920" algn="l"/>
                <a:tab pos="5334356" algn="l"/>
                <a:tab pos="5867791" algn="l"/>
                <a:tab pos="6401227"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 pos="2133316" algn="l"/>
                <a:tab pos="2666644" algn="l"/>
              </a:tabLst>
              <a:defRPr/>
            </a:pPr>
            <a:r>
              <a:rPr lang="en-US" sz="2400" dirty="0" smtClean="0">
                <a:latin typeface="Calibri"/>
                <a:ea typeface="Verdana" charset="0"/>
                <a:cs typeface="Verdana" charset="0"/>
                <a:sym typeface="Verdana" charset="0"/>
              </a:rPr>
              <a:t>Start </a:t>
            </a:r>
            <a:r>
              <a:rPr lang="en-US" sz="2400" dirty="0">
                <a:latin typeface="Calibri"/>
                <a:ea typeface="Verdana" charset="0"/>
                <a:cs typeface="Verdana" charset="0"/>
                <a:sym typeface="Verdana" charset="0"/>
              </a:rPr>
              <a:t>a data set collection for the 90° solar panel. </a:t>
            </a:r>
            <a:endParaRPr lang="en-US" sz="2400" dirty="0">
              <a:latin typeface="Calibri"/>
              <a:cs typeface="Helvetica" charset="0"/>
              <a:sym typeface="Helvetica" charset="0"/>
            </a:endParaRPr>
          </a:p>
          <a:p>
            <a:pPr marL="457200" marR="0" lvl="0" indent="-457200" algn="l" defTabSz="914400" eaLnBrk="1" fontAlgn="auto" latinLnBrk="0" hangingPunct="1">
              <a:lnSpc>
                <a:spcPct val="100000"/>
              </a:lnSpc>
              <a:spcBef>
                <a:spcPts val="0"/>
              </a:spcBef>
              <a:spcAft>
                <a:spcPts val="600"/>
              </a:spcAft>
              <a:buClrTx/>
              <a:buSzTx/>
              <a:buFont typeface="+mj-lt"/>
              <a:buAutoNum type="arabicPeriod" startAt="8"/>
              <a:tabLst>
                <a:tab pos="19051" algn="l"/>
                <a:tab pos="476282" algn="l"/>
                <a:tab pos="1066871" algn="l"/>
                <a:tab pos="1600307" algn="l"/>
                <a:tab pos="2133742" algn="l"/>
                <a:tab pos="2667178" algn="l"/>
                <a:tab pos="3200613" algn="l"/>
                <a:tab pos="3734049" algn="l"/>
                <a:tab pos="4267484" algn="l"/>
                <a:tab pos="4800920" algn="l"/>
                <a:tab pos="5334356" algn="l"/>
                <a:tab pos="5867791" algn="l"/>
                <a:tab pos="6401227"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 pos="2133316" algn="l"/>
                <a:tab pos="2666644" algn="l"/>
              </a:tabLst>
              <a:defRPr/>
            </a:pPr>
            <a:r>
              <a:rPr lang="en-US" sz="2400" dirty="0" smtClean="0">
                <a:latin typeface="Calibri"/>
                <a:ea typeface="Verdana" charset="0"/>
                <a:cs typeface="Verdana" charset="0"/>
                <a:sym typeface="Verdana" charset="0"/>
              </a:rPr>
              <a:t>Watch </a:t>
            </a:r>
            <a:r>
              <a:rPr lang="en-US" sz="2400" dirty="0">
                <a:latin typeface="Calibri"/>
                <a:ea typeface="Verdana" charset="0"/>
                <a:cs typeface="Verdana" charset="0"/>
                <a:sym typeface="Verdana" charset="0"/>
              </a:rPr>
              <a:t>for the maximum temperature achieved.</a:t>
            </a:r>
            <a:endParaRPr lang="en-US" sz="2400" dirty="0">
              <a:latin typeface="Calibri"/>
              <a:cs typeface="Helvetica" charset="0"/>
              <a:sym typeface="Helvetica" charset="0"/>
            </a:endParaRPr>
          </a:p>
          <a:p>
            <a:pPr marL="457200" marR="0" lvl="0" indent="-457200" algn="l" defTabSz="914400" eaLnBrk="1" fontAlgn="auto" latinLnBrk="0" hangingPunct="1">
              <a:lnSpc>
                <a:spcPct val="100000"/>
              </a:lnSpc>
              <a:spcBef>
                <a:spcPts val="0"/>
              </a:spcBef>
              <a:spcAft>
                <a:spcPts val="600"/>
              </a:spcAft>
              <a:buClrTx/>
              <a:buSzTx/>
              <a:buFont typeface="+mj-lt"/>
              <a:buAutoNum type="arabicPeriod" startAt="8"/>
              <a:tabLst>
                <a:tab pos="19051" algn="l"/>
                <a:tab pos="476282" algn="l"/>
                <a:tab pos="1066871" algn="l"/>
                <a:tab pos="1600307" algn="l"/>
                <a:tab pos="2133742" algn="l"/>
                <a:tab pos="2667178" algn="l"/>
                <a:tab pos="3200613" algn="l"/>
                <a:tab pos="3734049" algn="l"/>
                <a:tab pos="4267484" algn="l"/>
                <a:tab pos="4800920" algn="l"/>
                <a:tab pos="5334356" algn="l"/>
                <a:tab pos="5867791" algn="l"/>
                <a:tab pos="6401227"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 pos="2133316" algn="l"/>
                <a:tab pos="2666644" algn="l"/>
              </a:tabLst>
              <a:defRPr/>
            </a:pPr>
            <a:r>
              <a:rPr lang="en-US" sz="2400" dirty="0" smtClean="0">
                <a:latin typeface="Calibri"/>
                <a:ea typeface="Verdana" charset="0"/>
                <a:cs typeface="Verdana" charset="0"/>
                <a:sym typeface="Verdana" charset="0"/>
              </a:rPr>
              <a:t>Collect </a:t>
            </a:r>
            <a:r>
              <a:rPr lang="en-US" sz="2400" dirty="0">
                <a:latin typeface="Calibri"/>
                <a:ea typeface="Verdana" charset="0"/>
                <a:cs typeface="Verdana" charset="0"/>
                <a:sym typeface="Verdana" charset="0"/>
              </a:rPr>
              <a:t>data for 5 minutes, then stop data collection.  </a:t>
            </a:r>
          </a:p>
        </p:txBody>
      </p:sp>
      <p:sp>
        <p:nvSpPr>
          <p:cNvPr id="5" name="Text Placeholder 4"/>
          <p:cNvSpPr>
            <a:spLocks noGrp="1"/>
          </p:cNvSpPr>
          <p:nvPr>
            <p:ph type="body" sz="quarter" idx="12"/>
          </p:nvPr>
        </p:nvSpPr>
        <p:spPr/>
        <p:txBody>
          <a:bodyPr/>
          <a:lstStyle/>
          <a:p>
            <a:endParaRPr lang="en-US"/>
          </a:p>
        </p:txBody>
      </p:sp>
      <p:sp>
        <p:nvSpPr>
          <p:cNvPr id="6" name="Rectangle 5"/>
          <p:cNvSpPr/>
          <p:nvPr>
            <p:custDataLst>
              <p:tags r:id="rId2"/>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pic>
        <p:nvPicPr>
          <p:cNvPr id="9" name="Picture 8" descr="Start.png"/>
          <p:cNvPicPr>
            <a:picLocks noChangeAspect="1"/>
          </p:cNvPicPr>
          <p:nvPr/>
        </p:nvPicPr>
        <p:blipFill>
          <a:blip r:embed="rId6" cstate="print"/>
          <a:stretch>
            <a:fillRect/>
          </a:stretch>
        </p:blipFill>
        <p:spPr>
          <a:xfrm>
            <a:off x="11657012" y="3831431"/>
            <a:ext cx="390145" cy="390145"/>
          </a:xfrm>
          <a:prstGeom prst="rect">
            <a:avLst/>
          </a:prstGeom>
        </p:spPr>
      </p:pic>
      <p:pic>
        <p:nvPicPr>
          <p:cNvPr id="10" name="Picture 9" descr="RtArrow_Off.png"/>
          <p:cNvPicPr>
            <a:picLocks noChangeAspect="1"/>
          </p:cNvPicPr>
          <p:nvPr/>
        </p:nvPicPr>
        <p:blipFill>
          <a:blip r:embed="rId7" cstate="print"/>
          <a:stretch>
            <a:fillRect/>
          </a:stretch>
        </p:blipFill>
        <p:spPr>
          <a:xfrm>
            <a:off x="10209212" y="5812631"/>
            <a:ext cx="390145" cy="390145"/>
          </a:xfrm>
          <a:prstGeom prst="rect">
            <a:avLst/>
          </a:prstGeom>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8075612" y="326231"/>
            <a:ext cx="4113213" cy="64222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1505" name="Rectangle 1"/>
          <p:cNvSpPr>
            <a:spLocks/>
          </p:cNvSpPr>
          <p:nvPr>
            <p:custDataLst>
              <p:tags r:id="rId1"/>
            </p:custDataLst>
          </p:nvPr>
        </p:nvSpPr>
        <p:spPr bwMode="auto">
          <a:xfrm>
            <a:off x="8246399" y="3526631"/>
            <a:ext cx="3791613" cy="2954655"/>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365760" marR="0" lvl="0" indent="-274320" algn="l" defTabSz="914400" eaLnBrk="1" fontAlgn="auto" latinLnBrk="0" hangingPunct="1">
              <a:lnSpc>
                <a:spcPct val="100000"/>
              </a:lnSpc>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b="1" dirty="0">
                <a:solidFill>
                  <a:srgbClr val="0000FF"/>
                </a:solidFill>
                <a:latin typeface="Calibri"/>
                <a:ea typeface="Verdana Bold" charset="0"/>
                <a:cs typeface="Verdana Bold" charset="0"/>
                <a:sym typeface="Verdana Bold" charset="0"/>
              </a:rPr>
              <a:t>*To Enter Data into a </a:t>
            </a:r>
            <a:r>
              <a:rPr lang="en-US" sz="2400" b="1" dirty="0" smtClean="0">
                <a:solidFill>
                  <a:srgbClr val="0000FF"/>
                </a:solidFill>
                <a:latin typeface="Calibri"/>
                <a:ea typeface="Verdana Bold" charset="0"/>
                <a:cs typeface="Verdana Bold" charset="0"/>
                <a:sym typeface="Verdana Bold" charset="0"/>
              </a:rPr>
              <a:t>Table:</a:t>
            </a:r>
          </a:p>
          <a:p>
            <a:pPr marL="365760" marR="0" lvl="0" indent="-274320" algn="l" defTabSz="914400" eaLnBrk="1" fontAlgn="auto" latinLnBrk="0" hangingPunct="1">
              <a:lnSpc>
                <a:spcPct val="100000"/>
              </a:lnSpc>
              <a:spcBef>
                <a:spcPts val="0"/>
              </a:spcBef>
              <a:spcAft>
                <a:spcPts val="0"/>
              </a:spcAft>
              <a:buClrTx/>
              <a:buSzTx/>
              <a:buFont typeface="+mj-lt"/>
              <a:buAutoNum type="arabicPeriod"/>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Tap</a:t>
            </a:r>
            <a:r>
              <a:rPr lang="en-US" sz="2400" dirty="0" smtClean="0">
                <a:solidFill>
                  <a:srgbClr val="0000FF"/>
                </a:solidFill>
                <a:latin typeface="Calibri"/>
                <a:ea typeface="Verdana Bold" charset="0"/>
                <a:cs typeface="Verdana Bold" charset="0"/>
                <a:sym typeface="Verdana Bold" charset="0"/>
              </a:rPr>
              <a:t>        </a:t>
            </a:r>
            <a:r>
              <a:rPr lang="en-US" sz="2400" dirty="0" smtClean="0">
                <a:solidFill>
                  <a:srgbClr val="0000FF"/>
                </a:solidFill>
                <a:latin typeface="Calibri"/>
                <a:ea typeface="Verdana" charset="0"/>
                <a:cs typeface="Verdana" charset="0"/>
                <a:sym typeface="Verdana" charset="0"/>
              </a:rPr>
              <a:t>to </a:t>
            </a:r>
            <a:r>
              <a:rPr lang="en-US" sz="2400" dirty="0">
                <a:solidFill>
                  <a:srgbClr val="0000FF"/>
                </a:solidFill>
                <a:latin typeface="Calibri"/>
                <a:ea typeface="Verdana" charset="0"/>
                <a:cs typeface="Verdana" charset="0"/>
                <a:sym typeface="Verdana" charset="0"/>
              </a:rPr>
              <a:t>open the tool palette.</a:t>
            </a:r>
          </a:p>
          <a:p>
            <a:pPr marL="365760" marR="0" lvl="0" indent="-274320" algn="l" defTabSz="914400" eaLnBrk="1" fontAlgn="auto" latinLnBrk="0" hangingPunct="1">
              <a:lnSpc>
                <a:spcPct val="100000"/>
              </a:lnSpc>
              <a:spcBef>
                <a:spcPts val="0"/>
              </a:spcBef>
              <a:spcAft>
                <a:spcPts val="0"/>
              </a:spcAft>
              <a:buClrTx/>
              <a:buSzTx/>
              <a:buFont typeface="+mj-lt"/>
              <a:buAutoNum type="arabicPeriod"/>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Tap </a:t>
            </a:r>
            <a:r>
              <a:rPr lang="en-US" sz="2400" dirty="0" smtClean="0">
                <a:solidFill>
                  <a:srgbClr val="0000FF"/>
                </a:solidFill>
                <a:latin typeface="Calibri"/>
                <a:ea typeface="Verdana Bold" charset="0"/>
                <a:cs typeface="Verdana Bold" charset="0"/>
                <a:sym typeface="Verdana Bold" charset="0"/>
              </a:rPr>
              <a:t>       </a:t>
            </a:r>
            <a:r>
              <a:rPr lang="en-US" sz="2400" dirty="0" smtClean="0">
                <a:solidFill>
                  <a:srgbClr val="0000FF"/>
                </a:solidFill>
                <a:latin typeface="Calibri"/>
                <a:ea typeface="Verdana" charset="0"/>
                <a:cs typeface="Verdana" charset="0"/>
                <a:sym typeface="Verdana" charset="0"/>
              </a:rPr>
              <a:t>then </a:t>
            </a:r>
            <a:r>
              <a:rPr lang="en-US" sz="2400" dirty="0">
                <a:solidFill>
                  <a:srgbClr val="0000FF"/>
                </a:solidFill>
                <a:latin typeface="Calibri"/>
                <a:ea typeface="Verdana" charset="0"/>
                <a:cs typeface="Verdana" charset="0"/>
                <a:sym typeface="Verdana" charset="0"/>
              </a:rPr>
              <a:t>tap a cell in the data table to highlight it in yellow.</a:t>
            </a:r>
          </a:p>
          <a:p>
            <a:pPr marL="365760" marR="0" lvl="0" indent="-274320" algn="l" defTabSz="914400" eaLnBrk="1" fontAlgn="auto" latinLnBrk="0" hangingPunct="1">
              <a:lnSpc>
                <a:spcPct val="100000"/>
              </a:lnSpc>
              <a:spcBef>
                <a:spcPts val="0"/>
              </a:spcBef>
              <a:spcAft>
                <a:spcPts val="0"/>
              </a:spcAft>
              <a:buClrTx/>
              <a:buSzTx/>
              <a:buFont typeface="+mj-lt"/>
              <a:buAutoNum type="arabicPeriod"/>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Tap </a:t>
            </a:r>
            <a:r>
              <a:rPr lang="en-US" sz="2400" dirty="0" smtClean="0">
                <a:solidFill>
                  <a:srgbClr val="0000FF"/>
                </a:solidFill>
                <a:latin typeface="Calibri"/>
                <a:cs typeface="Helvetica" charset="0"/>
                <a:sym typeface="Helvetica" charset="0"/>
              </a:rPr>
              <a:t>       </a:t>
            </a:r>
            <a:r>
              <a:rPr lang="en-US" sz="2400" dirty="0" smtClean="0">
                <a:solidFill>
                  <a:srgbClr val="0000FF"/>
                </a:solidFill>
                <a:latin typeface="Calibri"/>
                <a:ea typeface="Verdana" charset="0"/>
                <a:cs typeface="Verdana" charset="0"/>
                <a:sym typeface="Verdana" charset="0"/>
              </a:rPr>
              <a:t>to </a:t>
            </a:r>
            <a:r>
              <a:rPr lang="en-US" sz="2400" dirty="0">
                <a:solidFill>
                  <a:srgbClr val="0000FF"/>
                </a:solidFill>
                <a:latin typeface="Calibri"/>
                <a:ea typeface="Verdana" charset="0"/>
                <a:cs typeface="Verdana" charset="0"/>
                <a:sym typeface="Verdana" charset="0"/>
              </a:rPr>
              <a:t>open the Keyboard screen.</a:t>
            </a:r>
          </a:p>
        </p:txBody>
      </p:sp>
      <p:sp>
        <p:nvSpPr>
          <p:cNvPr id="7" name="Rectangle 1"/>
          <p:cNvSpPr>
            <a:spLocks/>
          </p:cNvSpPr>
          <p:nvPr>
            <p:custDataLst>
              <p:tags r:id="rId2"/>
            </p:custDataLst>
          </p:nvPr>
        </p:nvSpPr>
        <p:spPr bwMode="auto">
          <a:xfrm>
            <a:off x="8302752" y="548640"/>
            <a:ext cx="3886073" cy="1569656"/>
          </a:xfrm>
          <a:prstGeom prst="rect">
            <a:avLst/>
          </a:prstGeom>
          <a:solidFill>
            <a:srgbClr val="000000">
              <a:alpha val="0"/>
            </a:srgbClr>
          </a:solidFill>
          <a:ln w="12700" cap="flat">
            <a:noFill/>
            <a:miter lim="800000"/>
            <a:headEnd type="none" w="med" len="med"/>
            <a:tailEnd type="none" w="med" len="med"/>
          </a:ln>
        </p:spPr>
        <p:txBody>
          <a:bodyPr vert="horz" wrap="square" lIns="91437" tIns="45718" rIns="91437" bIns="45718" anchor="t" anchorCtr="0">
            <a:spAutoFit/>
          </a:bodyPr>
          <a:lstStyle/>
          <a:p>
            <a:pPr marL="457200" marR="0" lvl="0" indent="-457200" algn="l" defTabSz="914400" eaLnBrk="1" fontAlgn="auto" latinLnBrk="0" hangingPunct="1">
              <a:lnSpc>
                <a:spcPct val="100000"/>
              </a:lnSpc>
              <a:spcBef>
                <a:spcPts val="0"/>
              </a:spcBef>
              <a:spcAft>
                <a:spcPts val="0"/>
              </a:spcAft>
              <a:buClrTx/>
              <a:buSzTx/>
              <a:buFont typeface="+mj-lt"/>
              <a:buAutoNum type="arabicPeriod" startAt="11"/>
              <a:tabLst>
                <a:tab pos="76205" algn="l"/>
                <a:tab pos="666794" algn="l"/>
                <a:tab pos="1066871" algn="l"/>
                <a:tab pos="1600307" algn="l"/>
                <a:tab pos="2133742" algn="l"/>
                <a:tab pos="2667178" algn="l"/>
                <a:tab pos="3200613" algn="l"/>
                <a:tab pos="3734049" algn="l"/>
                <a:tab pos="4267484" algn="l"/>
                <a:tab pos="4800920" algn="l"/>
                <a:tab pos="5334356" algn="l"/>
                <a:tab pos="5867791" algn="l"/>
                <a:tab pos="6401227"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 pos="2133316" algn="l"/>
                <a:tab pos="2666644" algn="l"/>
              </a:tabLst>
              <a:defRPr/>
            </a:pPr>
            <a:r>
              <a:rPr lang="en-US" sz="2400" dirty="0" smtClean="0">
                <a:latin typeface="Calibri"/>
                <a:ea typeface="Verdana" charset="0"/>
                <a:cs typeface="Verdana" charset="0"/>
                <a:sym typeface="Verdana" charset="0"/>
              </a:rPr>
              <a:t>Record the maximum temperature for the 90° solar panel in the adjacent data table. </a:t>
            </a:r>
            <a:r>
              <a:rPr lang="en-US" sz="2400" dirty="0" smtClean="0">
                <a:solidFill>
                  <a:srgbClr val="0000FF"/>
                </a:solidFill>
                <a:latin typeface="Calibri"/>
                <a:ea typeface="Verdana" charset="0"/>
                <a:cs typeface="Verdana" charset="0"/>
                <a:sym typeface="Verdana" charset="0"/>
              </a:rPr>
              <a:t>*</a:t>
            </a:r>
            <a:endParaRPr lang="en-US" sz="2400" dirty="0">
              <a:solidFill>
                <a:srgbClr val="0000FF"/>
              </a:solidFill>
              <a:latin typeface="Calibri"/>
              <a:cs typeface="Helvetica" charset="0"/>
              <a:sym typeface="Helvetica" charset="0"/>
            </a:endParaRPr>
          </a:p>
        </p:txBody>
      </p:sp>
      <p:sp>
        <p:nvSpPr>
          <p:cNvPr id="8" name="Text Placeholder 7"/>
          <p:cNvSpPr>
            <a:spLocks noGrp="1"/>
          </p:cNvSpPr>
          <p:nvPr>
            <p:ph type="body" sz="quarter" idx="12"/>
          </p:nvPr>
        </p:nvSpPr>
        <p:spPr/>
        <p:txBody>
          <a:bodyPr/>
          <a:lstStyle/>
          <a:p>
            <a:endParaRPr lang="en-US"/>
          </a:p>
        </p:txBody>
      </p:sp>
      <p:sp>
        <p:nvSpPr>
          <p:cNvPr id="11" name="Rectangle 10"/>
          <p:cNvSpPr/>
          <p:nvPr>
            <p:custDataLst>
              <p:tags r:id="rId3"/>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2" name="TextBox 11"/>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pic>
        <p:nvPicPr>
          <p:cNvPr id="13" name="Picture 12" descr="Select_On.png"/>
          <p:cNvPicPr>
            <a:picLocks noChangeAspect="1"/>
          </p:cNvPicPr>
          <p:nvPr/>
        </p:nvPicPr>
        <p:blipFill>
          <a:blip r:embed="rId7" cstate="print"/>
          <a:stretch>
            <a:fillRect/>
          </a:stretch>
        </p:blipFill>
        <p:spPr>
          <a:xfrm>
            <a:off x="9133267" y="4660486"/>
            <a:ext cx="390145" cy="390145"/>
          </a:xfrm>
          <a:prstGeom prst="rect">
            <a:avLst/>
          </a:prstGeom>
        </p:spPr>
      </p:pic>
      <p:pic>
        <p:nvPicPr>
          <p:cNvPr id="14" name="Picture 13" descr="Table_On.png"/>
          <p:cNvPicPr>
            <a:picLocks noChangeAspect="1"/>
          </p:cNvPicPr>
          <p:nvPr/>
        </p:nvPicPr>
        <p:blipFill>
          <a:blip r:embed="rId8" cstate="print"/>
          <a:stretch>
            <a:fillRect/>
          </a:stretch>
        </p:blipFill>
        <p:spPr>
          <a:xfrm>
            <a:off x="9133267" y="3898486"/>
            <a:ext cx="390145" cy="390145"/>
          </a:xfrm>
          <a:prstGeom prst="rect">
            <a:avLst/>
          </a:prstGeom>
        </p:spPr>
      </p:pic>
      <p:pic>
        <p:nvPicPr>
          <p:cNvPr id="15" name="Picture 14" descr="Text_On.png"/>
          <p:cNvPicPr>
            <a:picLocks noChangeAspect="1"/>
          </p:cNvPicPr>
          <p:nvPr/>
        </p:nvPicPr>
        <p:blipFill>
          <a:blip r:embed="rId9" cstate="print"/>
          <a:stretch>
            <a:fillRect/>
          </a:stretch>
        </p:blipFill>
        <p:spPr>
          <a:xfrm>
            <a:off x="9133267" y="5727286"/>
            <a:ext cx="390145" cy="390145"/>
          </a:xfrm>
          <a:prstGeom prst="rect">
            <a:avLst/>
          </a:prstGeom>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p:cNvSpPr>
          <p:nvPr>
            <p:custDataLst>
              <p:tags r:id="rId1"/>
            </p:custDataLst>
          </p:nvPr>
        </p:nvSpPr>
        <p:spPr bwMode="auto">
          <a:xfrm>
            <a:off x="182880" y="457200"/>
            <a:ext cx="4625433"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Procedure:  </a:t>
            </a:r>
            <a:r>
              <a:rPr lang="en-US" sz="3200" dirty="0">
                <a:solidFill>
                  <a:srgbClr val="EB572D"/>
                </a:solidFill>
                <a:latin typeface="Calibri"/>
                <a:ea typeface="Verdana" charset="0"/>
                <a:cs typeface="Verdana" charset="0"/>
                <a:sym typeface="Verdana" charset="0"/>
              </a:rPr>
              <a:t>60° Solar Panel</a:t>
            </a:r>
          </a:p>
        </p:txBody>
      </p:sp>
      <p:sp>
        <p:nvSpPr>
          <p:cNvPr id="22531" name="Rectangle 3"/>
          <p:cNvSpPr>
            <a:spLocks/>
          </p:cNvSpPr>
          <p:nvPr>
            <p:custDataLst>
              <p:tags r:id="rId2"/>
            </p:custDataLst>
          </p:nvPr>
        </p:nvSpPr>
        <p:spPr bwMode="auto">
          <a:xfrm>
            <a:off x="228600" y="1097280"/>
            <a:ext cx="11657012" cy="4778231"/>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5138" marR="0" lvl="0" indent="-465138" algn="l" defTabSz="914400" eaLnBrk="1" fontAlgn="auto" latinLnBrk="0" hangingPunct="1">
              <a:spcBef>
                <a:spcPts val="1500"/>
              </a:spcBef>
              <a:spcAft>
                <a:spcPts val="1200"/>
              </a:spcAft>
              <a:buClrTx/>
              <a:buSzTx/>
              <a:buFontTx/>
              <a:buAutoNum type="arabicPeriod"/>
              <a:tabLst>
                <a:tab pos="17463" algn="l"/>
                <a:tab pos="465138" algn="l"/>
                <a:tab pos="474663" algn="l"/>
                <a:tab pos="1065213" algn="l"/>
                <a:tab pos="1598613" algn="l"/>
                <a:tab pos="2132013" algn="l"/>
                <a:tab pos="2665413" algn="l"/>
                <a:tab pos="3198813" algn="l"/>
                <a:tab pos="3732213" algn="l"/>
                <a:tab pos="4265613" algn="l"/>
                <a:tab pos="4799013" algn="l"/>
                <a:tab pos="5332413" algn="l"/>
                <a:tab pos="5865813" algn="l"/>
                <a:tab pos="6397625" algn="l"/>
                <a:tab pos="209550" algn="l"/>
                <a:tab pos="1066800" algn="l"/>
                <a:tab pos="1600200" algn="l"/>
                <a:tab pos="2133600" algn="l"/>
                <a:tab pos="2667000" algn="l"/>
                <a:tab pos="3200400" algn="l"/>
                <a:tab pos="3733800" algn="l"/>
                <a:tab pos="4267200" algn="l"/>
                <a:tab pos="4800600" algn="l"/>
                <a:tab pos="5334000" algn="l"/>
                <a:tab pos="5867400" algn="l"/>
                <a:tab pos="6400800" algn="l"/>
                <a:tab pos="209550" algn="l"/>
                <a:tab pos="1066800" algn="l"/>
                <a:tab pos="1600200" algn="l"/>
                <a:tab pos="2133600" algn="l"/>
                <a:tab pos="2667000" algn="l"/>
              </a:tabLst>
              <a:defRPr/>
            </a:pPr>
            <a:r>
              <a:rPr lang="en-US" sz="2700" dirty="0">
                <a:latin typeface="Calibri"/>
                <a:ea typeface="Verdana" charset="0"/>
                <a:cs typeface="Verdana" charset="0"/>
                <a:sym typeface="Verdana" charset="0"/>
              </a:rPr>
              <a:t>Remove the solar panel and take it to a shaded location to cool. Fan the solar panel to increase the rate of cooling.</a:t>
            </a:r>
          </a:p>
          <a:p>
            <a:pPr marL="465138" marR="0" lvl="0" indent="-465138" algn="l" defTabSz="914400" eaLnBrk="1" fontAlgn="auto" latinLnBrk="0" hangingPunct="1">
              <a:spcBef>
                <a:spcPts val="1500"/>
              </a:spcBef>
              <a:spcAft>
                <a:spcPts val="1200"/>
              </a:spcAft>
              <a:buClrTx/>
              <a:buSzTx/>
              <a:buFontTx/>
              <a:buAutoNum type="arabicPeriod"/>
              <a:tabLst>
                <a:tab pos="17463" algn="l"/>
                <a:tab pos="465138" algn="l"/>
                <a:tab pos="474663" algn="l"/>
                <a:tab pos="1065213" algn="l"/>
                <a:tab pos="1598613" algn="l"/>
                <a:tab pos="2132013" algn="l"/>
                <a:tab pos="2665413" algn="l"/>
                <a:tab pos="3198813" algn="l"/>
                <a:tab pos="3732213" algn="l"/>
                <a:tab pos="4265613" algn="l"/>
                <a:tab pos="4799013" algn="l"/>
                <a:tab pos="5332413" algn="l"/>
                <a:tab pos="5865813" algn="l"/>
                <a:tab pos="6397625" algn="l"/>
                <a:tab pos="209550" algn="l"/>
                <a:tab pos="1066800" algn="l"/>
                <a:tab pos="1600200" algn="l"/>
                <a:tab pos="2133600" algn="l"/>
                <a:tab pos="2667000" algn="l"/>
                <a:tab pos="3200400" algn="l"/>
                <a:tab pos="3733800" algn="l"/>
                <a:tab pos="4267200" algn="l"/>
                <a:tab pos="4800600" algn="l"/>
                <a:tab pos="5334000" algn="l"/>
                <a:tab pos="5867400" algn="l"/>
                <a:tab pos="6400800" algn="l"/>
                <a:tab pos="209550" algn="l"/>
                <a:tab pos="1066800" algn="l"/>
                <a:tab pos="1600200" algn="l"/>
                <a:tab pos="2133600" algn="l"/>
                <a:tab pos="2667000" algn="l"/>
              </a:tabLst>
              <a:defRPr/>
            </a:pPr>
            <a:r>
              <a:rPr lang="en-US" sz="2700" dirty="0">
                <a:latin typeface="Calibri"/>
                <a:ea typeface="Verdana" charset="0"/>
                <a:cs typeface="Verdana" charset="0"/>
                <a:sym typeface="Verdana" charset="0"/>
              </a:rPr>
              <a:t>Remove the straw and re-tape it 60° from perpendicular on the protractor. When the straw is pointing towards the sun, the solar panel should be angled 60° relative to the straw.	</a:t>
            </a:r>
          </a:p>
          <a:p>
            <a:pPr marL="465138" marR="0" lvl="0" indent="-465138" algn="l" defTabSz="914400" eaLnBrk="1" fontAlgn="auto" latinLnBrk="0" hangingPunct="1">
              <a:spcBef>
                <a:spcPts val="1500"/>
              </a:spcBef>
              <a:spcAft>
                <a:spcPts val="1200"/>
              </a:spcAft>
              <a:buClrTx/>
              <a:buSzTx/>
              <a:buFontTx/>
              <a:buAutoNum type="arabicPeriod"/>
              <a:tabLst>
                <a:tab pos="17463" algn="l"/>
                <a:tab pos="465138" algn="l"/>
                <a:tab pos="474663" algn="l"/>
                <a:tab pos="1065213" algn="l"/>
                <a:tab pos="1598613" algn="l"/>
                <a:tab pos="2132013" algn="l"/>
                <a:tab pos="2665413" algn="l"/>
                <a:tab pos="3198813" algn="l"/>
                <a:tab pos="3732213" algn="l"/>
                <a:tab pos="4265613" algn="l"/>
                <a:tab pos="4799013" algn="l"/>
                <a:tab pos="5332413" algn="l"/>
                <a:tab pos="5865813" algn="l"/>
                <a:tab pos="6397625" algn="l"/>
                <a:tab pos="209550" algn="l"/>
                <a:tab pos="1066800" algn="l"/>
                <a:tab pos="1600200" algn="l"/>
                <a:tab pos="2133600" algn="l"/>
                <a:tab pos="2667000" algn="l"/>
                <a:tab pos="3200400" algn="l"/>
                <a:tab pos="3733800" algn="l"/>
                <a:tab pos="4267200" algn="l"/>
                <a:tab pos="4800600" algn="l"/>
                <a:tab pos="5334000" algn="l"/>
                <a:tab pos="5867400" algn="l"/>
                <a:tab pos="6400800" algn="l"/>
                <a:tab pos="209550" algn="l"/>
                <a:tab pos="1066800" algn="l"/>
                <a:tab pos="1600200" algn="l"/>
                <a:tab pos="2133600" algn="l"/>
                <a:tab pos="2667000" algn="l"/>
              </a:tabLst>
              <a:defRPr/>
            </a:pPr>
            <a:r>
              <a:rPr lang="en-US" sz="2700" dirty="0">
                <a:latin typeface="Calibri"/>
                <a:ea typeface="Verdana" charset="0"/>
                <a:cs typeface="Verdana" charset="0"/>
                <a:sym typeface="Verdana" charset="0"/>
              </a:rPr>
              <a:t>When the solar panel has cooled to ambient temperature, re-secure it to the tripod stand.</a:t>
            </a:r>
          </a:p>
          <a:p>
            <a:pPr marL="465138" marR="0" lvl="0" indent="-465138" algn="l" defTabSz="914400" eaLnBrk="1" fontAlgn="auto" latinLnBrk="0" hangingPunct="1">
              <a:spcBef>
                <a:spcPts val="1500"/>
              </a:spcBef>
              <a:spcAft>
                <a:spcPts val="1200"/>
              </a:spcAft>
              <a:buClrTx/>
              <a:buSzTx/>
              <a:buFontTx/>
              <a:buAutoNum type="arabicPeriod"/>
              <a:tabLst>
                <a:tab pos="17463" algn="l"/>
                <a:tab pos="465138" algn="l"/>
                <a:tab pos="474663" algn="l"/>
                <a:tab pos="1065213" algn="l"/>
                <a:tab pos="1598613" algn="l"/>
                <a:tab pos="2132013" algn="l"/>
                <a:tab pos="2665413" algn="l"/>
                <a:tab pos="3198813" algn="l"/>
                <a:tab pos="3732213" algn="l"/>
                <a:tab pos="4265613" algn="l"/>
                <a:tab pos="4799013" algn="l"/>
                <a:tab pos="5332413" algn="l"/>
                <a:tab pos="5865813" algn="l"/>
                <a:tab pos="6397625" algn="l"/>
                <a:tab pos="209550" algn="l"/>
                <a:tab pos="1066800" algn="l"/>
                <a:tab pos="1600200" algn="l"/>
                <a:tab pos="2133600" algn="l"/>
                <a:tab pos="2667000" algn="l"/>
                <a:tab pos="3200400" algn="l"/>
                <a:tab pos="3733800" algn="l"/>
                <a:tab pos="4267200" algn="l"/>
                <a:tab pos="4800600" algn="l"/>
                <a:tab pos="5334000" algn="l"/>
                <a:tab pos="5867400" algn="l"/>
                <a:tab pos="6400800" algn="l"/>
                <a:tab pos="209550" algn="l"/>
                <a:tab pos="1066800" algn="l"/>
                <a:tab pos="1600200" algn="l"/>
                <a:tab pos="2133600" algn="l"/>
                <a:tab pos="2667000" algn="l"/>
              </a:tabLst>
              <a:defRPr/>
            </a:pPr>
            <a:r>
              <a:rPr lang="en-US" sz="2700" dirty="0">
                <a:latin typeface="Calibri"/>
                <a:ea typeface="Verdana" charset="0"/>
                <a:cs typeface="Verdana" charset="0"/>
                <a:sym typeface="Verdana" charset="0"/>
              </a:rPr>
              <a:t>Align the solar panel so the straw is pointing at the sun. The black paper of the solar panel should be angled 60° relative to the straw</a:t>
            </a:r>
            <a:r>
              <a:rPr lang="en-US" sz="2700" dirty="0" smtClean="0">
                <a:latin typeface="Calibri"/>
                <a:ea typeface="Verdana" charset="0"/>
                <a:cs typeface="Verdana" charset="0"/>
                <a:sym typeface="Verdana" charset="0"/>
              </a:rPr>
              <a:t>.</a:t>
            </a:r>
            <a:endParaRPr lang="en-US" sz="2700" dirty="0">
              <a:solidFill>
                <a:schemeClr val="tx1"/>
              </a:solidFill>
              <a:ea typeface="Gill Sans" charset="0"/>
              <a:cs typeface="Gill Sans" charset="0"/>
            </a:endParaRPr>
          </a:p>
        </p:txBody>
      </p:sp>
      <p:sp>
        <p:nvSpPr>
          <p:cNvPr id="6" name="Text Placeholder 5"/>
          <p:cNvSpPr>
            <a:spLocks noGrp="1"/>
          </p:cNvSpPr>
          <p:nvPr>
            <p:ph type="body" sz="quarter" idx="12"/>
          </p:nvPr>
        </p:nvSpPr>
        <p:spPr/>
        <p:txBody>
          <a:bodyPr/>
          <a:lstStyle/>
          <a:p>
            <a:endParaRPr lang="en-US"/>
          </a:p>
        </p:txBody>
      </p:sp>
      <p:sp>
        <p:nvSpPr>
          <p:cNvPr id="7" name="Rectangle 6"/>
          <p:cNvSpPr/>
          <p:nvPr>
            <p:custDataLst>
              <p:tags r:id="rId3"/>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p:cNvPicPr>
            <a:picLocks noChangeAspect="1" noChangeArrowheads="1"/>
          </p:cNvPicPr>
          <p:nvPr/>
        </p:nvPicPr>
        <p:blipFill>
          <a:blip r:embed="rId3" cstate="print"/>
          <a:srcRect b="11299"/>
          <a:stretch>
            <a:fillRect/>
          </a:stretch>
        </p:blipFill>
        <p:spPr bwMode="auto">
          <a:xfrm>
            <a:off x="-19045" y="-24289"/>
            <a:ext cx="12207870" cy="6019800"/>
          </a:xfrm>
          <a:prstGeom prst="rect">
            <a:avLst/>
          </a:prstGeom>
          <a:noFill/>
          <a:ln w="12700" cap="flat">
            <a:noFill/>
            <a:miter lim="800000"/>
            <a:headEnd/>
            <a:tailEnd/>
          </a:ln>
        </p:spPr>
      </p:pic>
      <p:sp>
        <p:nvSpPr>
          <p:cNvPr id="5123" name="Rectangle 3"/>
          <p:cNvSpPr>
            <a:spLocks/>
          </p:cNvSpPr>
          <p:nvPr/>
        </p:nvSpPr>
        <p:spPr bwMode="auto">
          <a:xfrm>
            <a:off x="0" y="0"/>
            <a:ext cx="12188825" cy="152508"/>
          </a:xfrm>
          <a:prstGeom prst="rect">
            <a:avLst/>
          </a:prstGeom>
          <a:solidFill>
            <a:schemeClr val="accent1"/>
          </a:solidFill>
          <a:ln w="25400" cap="flat">
            <a:noFill/>
            <a:miter lim="800000"/>
            <a:headEnd type="none" w="med" len="med"/>
            <a:tailEnd type="none" w="med" len="med"/>
          </a:ln>
        </p:spPr>
        <p:txBody>
          <a:bodyPr lIns="0" tIns="0" rIns="0" bIns="0"/>
          <a:lstStyle/>
          <a:p>
            <a:endParaRPr lang="en-US"/>
          </a:p>
        </p:txBody>
      </p:sp>
      <p:sp>
        <p:nvSpPr>
          <p:cNvPr id="4" name="TextBox 3"/>
          <p:cNvSpPr txBox="1"/>
          <p:nvPr/>
        </p:nvSpPr>
        <p:spPr>
          <a:xfrm>
            <a:off x="1" y="5995690"/>
            <a:ext cx="12188572" cy="770089"/>
          </a:xfrm>
          <a:prstGeom prst="rect">
            <a:avLst/>
          </a:prstGeom>
          <a:solidFill>
            <a:schemeClr val="accent1"/>
          </a:solidFill>
        </p:spPr>
        <p:txBody>
          <a:bodyPr wrap="square" lIns="182921" tIns="0" rIns="0" bIns="0" rtlCol="0" anchor="ctr" anchorCtr="0">
            <a:noAutofit/>
          </a:bodyPr>
          <a:lstStyle/>
          <a:p>
            <a:pPr algn="l"/>
            <a:r>
              <a:rPr lang="en-US" sz="4100" b="1" dirty="0" err="1" smtClean="0">
                <a:solidFill>
                  <a:schemeClr val="bg1"/>
                </a:solidFill>
                <a:latin typeface="Calibri" pitchFamily="34" charset="0"/>
              </a:rPr>
              <a:t>Insolation</a:t>
            </a:r>
            <a:r>
              <a:rPr lang="en-US" sz="4100" b="1" dirty="0" smtClean="0">
                <a:solidFill>
                  <a:schemeClr val="bg1"/>
                </a:solidFill>
                <a:latin typeface="Calibri" pitchFamily="34" charset="0"/>
              </a:rPr>
              <a:t> and the Seasons</a:t>
            </a:r>
            <a:endParaRPr lang="en-US" sz="4100" b="1" dirty="0">
              <a:solidFill>
                <a:schemeClr val="bg1"/>
              </a:solidFill>
              <a:latin typeface="Calibri" pitchFamily="34" charset="0"/>
            </a:endParaRPr>
          </a:p>
        </p:txBody>
      </p:sp>
      <p:sp>
        <p:nvSpPr>
          <p:cNvPr id="5" name="TextBox 4"/>
          <p:cNvSpPr txBox="1"/>
          <p:nvPr/>
        </p:nvSpPr>
        <p:spPr>
          <a:xfrm>
            <a:off x="10241280" y="6309360"/>
            <a:ext cx="1766630" cy="369332"/>
          </a:xfrm>
          <a:prstGeom prst="rect">
            <a:avLst/>
          </a:prstGeom>
          <a:noFill/>
        </p:spPr>
        <p:txBody>
          <a:bodyPr wrap="square" rtlCol="0">
            <a:spAutoFit/>
          </a:bodyPr>
          <a:lstStyle/>
          <a:p>
            <a:r>
              <a:rPr lang="en-US" dirty="0" smtClean="0">
                <a:latin typeface="Calibri" pitchFamily="34" charset="0"/>
              </a:rPr>
              <a:t>012-10752 r1.04</a:t>
            </a:r>
            <a:endParaRPr lang="en-US" dirty="0">
              <a:latin typeface="Calibri"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8075612" y="326231"/>
            <a:ext cx="4113213" cy="64222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3553" name="Rectangle 1"/>
          <p:cNvSpPr>
            <a:spLocks/>
          </p:cNvSpPr>
          <p:nvPr>
            <p:custDataLst>
              <p:tags r:id="rId1"/>
            </p:custDataLst>
          </p:nvPr>
        </p:nvSpPr>
        <p:spPr bwMode="auto">
          <a:xfrm>
            <a:off x="8302753" y="3520440"/>
            <a:ext cx="3735260" cy="2369880"/>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274320" marR="0" lvl="0" indent="-274320" algn="l" defTabSz="914400" eaLnBrk="1" fontAlgn="auto" latinLnBrk="0" hangingPunct="1">
              <a:lnSpc>
                <a:spcPct val="100000"/>
              </a:lnSpc>
              <a:spcBef>
                <a:spcPts val="0"/>
              </a:spcBef>
              <a:spcAft>
                <a:spcPts val="600"/>
              </a:spcAft>
              <a:buClrTx/>
              <a:buSzTx/>
              <a:buNone/>
              <a:tabLst>
                <a:tab pos="19051" algn="l"/>
                <a:tab pos="476282" algn="l"/>
                <a:tab pos="1066871" algn="l"/>
                <a:tab pos="1600307" algn="l"/>
                <a:tab pos="2133742" algn="l"/>
                <a:tab pos="2667178" algn="l"/>
                <a:tab pos="3200613" algn="l"/>
                <a:tab pos="3734049" algn="l"/>
                <a:tab pos="4267484" algn="l"/>
                <a:tab pos="4800920" algn="l"/>
                <a:tab pos="5334356" algn="l"/>
                <a:tab pos="5867791" algn="l"/>
                <a:tab pos="6401227"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Lst>
              <a:defRPr/>
            </a:pPr>
            <a:r>
              <a:rPr lang="en-US" sz="2400" dirty="0">
                <a:latin typeface="Calibri"/>
                <a:ea typeface="Verdana" charset="0"/>
                <a:cs typeface="Verdana" charset="0"/>
                <a:sym typeface="Verdana" charset="0"/>
              </a:rPr>
              <a:t>5. </a:t>
            </a:r>
            <a:r>
              <a:rPr lang="en-US" sz="2400" dirty="0" smtClean="0">
                <a:latin typeface="Calibri"/>
                <a:ea typeface="Verdana" charset="0"/>
                <a:cs typeface="Verdana" charset="0"/>
                <a:sym typeface="Verdana" charset="0"/>
              </a:rPr>
              <a:t>Start </a:t>
            </a:r>
            <a:r>
              <a:rPr lang="en-US" sz="2400" dirty="0">
                <a:latin typeface="Calibri"/>
                <a:ea typeface="Verdana" charset="0"/>
                <a:cs typeface="Verdana" charset="0"/>
                <a:sym typeface="Verdana" charset="0"/>
              </a:rPr>
              <a:t>a data set collection for the </a:t>
            </a:r>
            <a:r>
              <a:rPr lang="en-US" sz="2400" dirty="0" smtClean="0">
                <a:latin typeface="Calibri"/>
                <a:ea typeface="Verdana" charset="0"/>
                <a:cs typeface="Verdana" charset="0"/>
                <a:sym typeface="Verdana" charset="0"/>
              </a:rPr>
              <a:t>60</a:t>
            </a:r>
            <a:r>
              <a:rPr lang="en-US" sz="2400" dirty="0">
                <a:latin typeface="Calibri"/>
                <a:ea typeface="Verdana" charset="0"/>
                <a:cs typeface="Verdana" charset="0"/>
                <a:sym typeface="Verdana" charset="0"/>
              </a:rPr>
              <a:t>° solar panel. </a:t>
            </a:r>
            <a:endParaRPr lang="en-US" sz="2400" dirty="0">
              <a:latin typeface="Calibri"/>
              <a:cs typeface="Helvetica" charset="0"/>
              <a:sym typeface="Helvetica" charset="0"/>
            </a:endParaRPr>
          </a:p>
          <a:p>
            <a:pPr marL="274320" marR="0" lvl="0" indent="-274320" algn="l" defTabSz="914400" eaLnBrk="1" fontAlgn="auto" latinLnBrk="0" hangingPunct="1">
              <a:spcBef>
                <a:spcPts val="0"/>
              </a:spcBef>
              <a:spcAft>
                <a:spcPts val="600"/>
              </a:spcAft>
              <a:buClrTx/>
              <a:buSzTx/>
              <a:buNone/>
              <a:tabLst>
                <a:tab pos="19051" algn="l"/>
                <a:tab pos="476282" algn="l"/>
                <a:tab pos="1066871" algn="l"/>
                <a:tab pos="1600307" algn="l"/>
                <a:tab pos="2133742" algn="l"/>
                <a:tab pos="2667178" algn="l"/>
                <a:tab pos="3200613" algn="l"/>
                <a:tab pos="3734049" algn="l"/>
                <a:tab pos="4267484" algn="l"/>
                <a:tab pos="4800920" algn="l"/>
                <a:tab pos="5334356" algn="l"/>
                <a:tab pos="5867791" algn="l"/>
                <a:tab pos="6401227"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Lst>
              <a:defRPr/>
            </a:pPr>
            <a:r>
              <a:rPr lang="en-US" sz="2400" dirty="0">
                <a:latin typeface="Calibri"/>
                <a:ea typeface="Verdana" charset="0"/>
                <a:cs typeface="Verdana" charset="0"/>
                <a:sym typeface="Verdana" charset="0"/>
              </a:rPr>
              <a:t>6. </a:t>
            </a:r>
            <a:r>
              <a:rPr lang="en-US" sz="2400" dirty="0" smtClean="0">
                <a:latin typeface="Calibri"/>
                <a:ea typeface="Verdana" charset="0"/>
                <a:cs typeface="Verdana" charset="0"/>
                <a:sym typeface="Verdana" charset="0"/>
              </a:rPr>
              <a:t>Watch </a:t>
            </a:r>
            <a:r>
              <a:rPr lang="en-US" sz="2400" dirty="0">
                <a:latin typeface="Calibri"/>
                <a:ea typeface="Verdana" charset="0"/>
                <a:cs typeface="Verdana" charset="0"/>
                <a:sym typeface="Verdana" charset="0"/>
              </a:rPr>
              <a:t>for the maximum temperature achieved.</a:t>
            </a:r>
            <a:endParaRPr lang="en-US" sz="2400" dirty="0">
              <a:latin typeface="Calibri"/>
              <a:cs typeface="Helvetica" charset="0"/>
              <a:sym typeface="Helvetica" charset="0"/>
            </a:endParaRPr>
          </a:p>
          <a:p>
            <a:pPr marL="274320" marR="0" lvl="0" indent="-274320" algn="l" defTabSz="914400" eaLnBrk="1" fontAlgn="auto" latinLnBrk="0" hangingPunct="1">
              <a:spcBef>
                <a:spcPts val="0"/>
              </a:spcBef>
              <a:spcAft>
                <a:spcPts val="600"/>
              </a:spcAft>
              <a:buClrTx/>
              <a:buSzTx/>
              <a:buNone/>
              <a:tabLst>
                <a:tab pos="19051" algn="l"/>
                <a:tab pos="476282" algn="l"/>
                <a:tab pos="1066871" algn="l"/>
                <a:tab pos="1600307" algn="l"/>
                <a:tab pos="2133742" algn="l"/>
                <a:tab pos="2667178" algn="l"/>
                <a:tab pos="3200613" algn="l"/>
                <a:tab pos="3734049" algn="l"/>
                <a:tab pos="4267484" algn="l"/>
                <a:tab pos="4800920" algn="l"/>
                <a:tab pos="5334356" algn="l"/>
                <a:tab pos="5867791" algn="l"/>
                <a:tab pos="6401227"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Lst>
              <a:defRPr/>
            </a:pPr>
            <a:r>
              <a:rPr lang="en-US" sz="2400" dirty="0">
                <a:latin typeface="Calibri"/>
                <a:ea typeface="Verdana" charset="0"/>
                <a:cs typeface="Verdana" charset="0"/>
                <a:sym typeface="Verdana" charset="0"/>
              </a:rPr>
              <a:t>7. </a:t>
            </a:r>
            <a:r>
              <a:rPr lang="en-US" sz="2400" dirty="0" smtClean="0">
                <a:latin typeface="Calibri"/>
                <a:ea typeface="Verdana" charset="0"/>
                <a:cs typeface="Verdana" charset="0"/>
                <a:sym typeface="Verdana" charset="0"/>
              </a:rPr>
              <a:t>Collect </a:t>
            </a:r>
            <a:r>
              <a:rPr lang="en-US" sz="2400" dirty="0">
                <a:latin typeface="Calibri"/>
                <a:ea typeface="Verdana" charset="0"/>
                <a:cs typeface="Verdana" charset="0"/>
                <a:sym typeface="Verdana" charset="0"/>
              </a:rPr>
              <a:t>data for 5 minutes, then stop. </a:t>
            </a:r>
          </a:p>
        </p:txBody>
      </p:sp>
      <p:sp>
        <p:nvSpPr>
          <p:cNvPr id="5" name="Text Placeholder 4"/>
          <p:cNvSpPr>
            <a:spLocks noGrp="1"/>
          </p:cNvSpPr>
          <p:nvPr>
            <p:ph type="body" sz="quarter" idx="12"/>
          </p:nvPr>
        </p:nvSpPr>
        <p:spPr/>
        <p:txBody>
          <a:bodyPr/>
          <a:lstStyle/>
          <a:p>
            <a:endParaRPr lang="en-US"/>
          </a:p>
        </p:txBody>
      </p:sp>
      <p:sp>
        <p:nvSpPr>
          <p:cNvPr id="6" name="Rectangle 5"/>
          <p:cNvSpPr/>
          <p:nvPr>
            <p:custDataLst>
              <p:tags r:id="rId2"/>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pic>
        <p:nvPicPr>
          <p:cNvPr id="9" name="Picture 8" descr="Start.png"/>
          <p:cNvPicPr>
            <a:picLocks noChangeAspect="1"/>
          </p:cNvPicPr>
          <p:nvPr/>
        </p:nvPicPr>
        <p:blipFill>
          <a:blip r:embed="rId6" cstate="print"/>
          <a:stretch>
            <a:fillRect/>
          </a:stretch>
        </p:blipFill>
        <p:spPr>
          <a:xfrm>
            <a:off x="11495467" y="3907631"/>
            <a:ext cx="390145" cy="390145"/>
          </a:xfrm>
          <a:prstGeom prst="rect">
            <a:avLst/>
          </a:prstGeom>
        </p:spPr>
      </p:pic>
      <p:pic>
        <p:nvPicPr>
          <p:cNvPr id="10" name="Picture 9" descr="RtArrow_Off.png"/>
          <p:cNvPicPr>
            <a:picLocks noChangeAspect="1"/>
          </p:cNvPicPr>
          <p:nvPr/>
        </p:nvPicPr>
        <p:blipFill>
          <a:blip r:embed="rId7" cstate="print"/>
          <a:stretch>
            <a:fillRect/>
          </a:stretch>
        </p:blipFill>
        <p:spPr>
          <a:xfrm>
            <a:off x="9904412" y="5473415"/>
            <a:ext cx="390145" cy="390145"/>
          </a:xfrm>
          <a:prstGeom prst="rect">
            <a:avLst/>
          </a:prstGeom>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8075612" y="326231"/>
            <a:ext cx="4113213" cy="64222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4577" name="Rectangle 1"/>
          <p:cNvSpPr>
            <a:spLocks/>
          </p:cNvSpPr>
          <p:nvPr>
            <p:custDataLst>
              <p:tags r:id="rId1"/>
            </p:custDataLst>
          </p:nvPr>
        </p:nvSpPr>
        <p:spPr bwMode="auto">
          <a:xfrm>
            <a:off x="8302753" y="548640"/>
            <a:ext cx="3659060" cy="1477328"/>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347663" marR="0" lvl="0" indent="-347663" algn="l" defTabSz="914400" eaLnBrk="1" fontAlgn="auto" latinLnBrk="0" hangingPunct="1">
              <a:lnSpc>
                <a:spcPct val="100000"/>
              </a:lnSpc>
              <a:spcBef>
                <a:spcPts val="0"/>
              </a:spcBef>
              <a:spcAft>
                <a:spcPts val="0"/>
              </a:spcAft>
              <a:buClrTx/>
              <a:buSzTx/>
              <a:buFont typeface="+mj-lt"/>
              <a:buAutoNum type="arabicPeriod" startAt="8"/>
              <a:tabLst>
                <a:tab pos="19051" algn="l"/>
                <a:tab pos="476282" algn="l"/>
                <a:tab pos="1066871" algn="l"/>
                <a:tab pos="1600307" algn="l"/>
                <a:tab pos="2133742" algn="l"/>
                <a:tab pos="2667178" algn="l"/>
                <a:tab pos="3200613" algn="l"/>
                <a:tab pos="3734049" algn="l"/>
                <a:tab pos="4267484" algn="l"/>
                <a:tab pos="4800920" algn="l"/>
                <a:tab pos="5334356" algn="l"/>
                <a:tab pos="5867791" algn="l"/>
              </a:tabLst>
              <a:defRPr/>
            </a:pPr>
            <a:r>
              <a:rPr lang="en-US" sz="2400" dirty="0" smtClean="0">
                <a:latin typeface="Calibri"/>
                <a:ea typeface="Verdana" charset="0"/>
                <a:cs typeface="Verdana" charset="0"/>
                <a:sym typeface="Verdana" charset="0"/>
              </a:rPr>
              <a:t>Record </a:t>
            </a:r>
            <a:r>
              <a:rPr lang="en-US" sz="2400" dirty="0">
                <a:latin typeface="Calibri"/>
                <a:ea typeface="Verdana" charset="0"/>
                <a:cs typeface="Verdana" charset="0"/>
                <a:sym typeface="Verdana" charset="0"/>
              </a:rPr>
              <a:t>the maximum temperature for the 60° solar panel in the adjacent data table</a:t>
            </a:r>
            <a:r>
              <a:rPr lang="en-US" sz="2400" dirty="0" smtClean="0">
                <a:latin typeface="Calibri"/>
                <a:ea typeface="Verdana" charset="0"/>
                <a:cs typeface="Verdana" charset="0"/>
                <a:sym typeface="Verdana" charset="0"/>
              </a:rPr>
              <a:t>.</a:t>
            </a:r>
            <a:endParaRPr lang="en-US" sz="2400" dirty="0">
              <a:latin typeface="Calibri"/>
              <a:ea typeface="Gill Sans" charset="0"/>
              <a:cs typeface="Gill Sans" charset="0"/>
            </a:endParaRPr>
          </a:p>
        </p:txBody>
      </p:sp>
      <p:sp>
        <p:nvSpPr>
          <p:cNvPr id="3" name="Text Placeholder 2"/>
          <p:cNvSpPr>
            <a:spLocks noGrp="1"/>
          </p:cNvSpPr>
          <p:nvPr>
            <p:ph type="body" sz="quarter" idx="12"/>
          </p:nvPr>
        </p:nvSpPr>
        <p:spPr/>
        <p:txBody>
          <a:bodyPr/>
          <a:lstStyle/>
          <a:p>
            <a:endParaRPr lang="en-US"/>
          </a:p>
        </p:txBody>
      </p:sp>
      <p:sp>
        <p:nvSpPr>
          <p:cNvPr id="4" name="Rectangle 3"/>
          <p:cNvSpPr/>
          <p:nvPr>
            <p:custDataLst>
              <p:tags r:id="rId2"/>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5" name="TextBox 4"/>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p:cNvSpPr>
          <p:nvPr>
            <p:custDataLst>
              <p:tags r:id="rId1"/>
            </p:custDataLst>
          </p:nvPr>
        </p:nvSpPr>
        <p:spPr bwMode="auto">
          <a:xfrm>
            <a:off x="228600" y="1097280"/>
            <a:ext cx="11731744" cy="3947234"/>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465138" marR="0" lvl="0" indent="-465138" algn="l" defTabSz="914400" eaLnBrk="1" fontAlgn="auto" latinLnBrk="0" hangingPunct="1">
              <a:lnSpc>
                <a:spcPct val="100000"/>
              </a:lnSpc>
              <a:spcBef>
                <a:spcPts val="1500"/>
              </a:spcBef>
              <a:spcAft>
                <a:spcPts val="1200"/>
              </a:spcAft>
              <a:buClrTx/>
              <a:buSzTx/>
              <a:buFontTx/>
              <a:buAutoNum type="arabicPeriod"/>
              <a:tabLst>
                <a:tab pos="17463" algn="l"/>
                <a:tab pos="115888" algn="l"/>
                <a:tab pos="474663" algn="l"/>
                <a:tab pos="566738" algn="l"/>
                <a:tab pos="1065213" algn="l"/>
                <a:tab pos="1598613" algn="l"/>
                <a:tab pos="2132013" algn="l"/>
                <a:tab pos="2665413" algn="l"/>
                <a:tab pos="3198813" algn="l"/>
                <a:tab pos="3732213" algn="l"/>
                <a:tab pos="4265613" algn="l"/>
                <a:tab pos="4799013" algn="l"/>
                <a:tab pos="5332413" algn="l"/>
                <a:tab pos="5865813" algn="l"/>
                <a:tab pos="6397625" algn="l"/>
                <a:tab pos="209550" algn="l"/>
                <a:tab pos="1066800" algn="l"/>
                <a:tab pos="1600200" algn="l"/>
                <a:tab pos="2133600" algn="l"/>
                <a:tab pos="2667000" algn="l"/>
                <a:tab pos="3200400" algn="l"/>
                <a:tab pos="3733800" algn="l"/>
                <a:tab pos="4267200" algn="l"/>
                <a:tab pos="4800600" algn="l"/>
                <a:tab pos="5334000" algn="l"/>
                <a:tab pos="5867400" algn="l"/>
                <a:tab pos="6400800" algn="l"/>
                <a:tab pos="209550" algn="l"/>
                <a:tab pos="1066800" algn="l"/>
                <a:tab pos="1600200" algn="l"/>
                <a:tab pos="2133600" algn="l"/>
                <a:tab pos="2667000" algn="l"/>
              </a:tabLst>
              <a:defRPr/>
            </a:pPr>
            <a:r>
              <a:rPr lang="en-US" sz="2700" dirty="0">
                <a:latin typeface="Calibri"/>
                <a:ea typeface="Verdana" charset="0"/>
                <a:cs typeface="Verdana" charset="0"/>
                <a:sym typeface="Verdana" charset="0"/>
              </a:rPr>
              <a:t>Remove the solar panel and take it to a shaded location to cool. Fan the solar panel to increase the rate of cooling.</a:t>
            </a:r>
          </a:p>
          <a:p>
            <a:pPr marL="465138" marR="0" lvl="0" indent="-465138" algn="l" defTabSz="914400" eaLnBrk="1" fontAlgn="auto" latinLnBrk="0" hangingPunct="1">
              <a:lnSpc>
                <a:spcPct val="100000"/>
              </a:lnSpc>
              <a:spcBef>
                <a:spcPts val="1500"/>
              </a:spcBef>
              <a:spcAft>
                <a:spcPts val="1200"/>
              </a:spcAft>
              <a:buClrTx/>
              <a:buSzTx/>
              <a:buFontTx/>
              <a:buAutoNum type="arabicPeriod"/>
              <a:tabLst>
                <a:tab pos="17463" algn="l"/>
                <a:tab pos="115888" algn="l"/>
                <a:tab pos="474663" algn="l"/>
                <a:tab pos="566738" algn="l"/>
                <a:tab pos="1065213" algn="l"/>
                <a:tab pos="1598613" algn="l"/>
                <a:tab pos="2132013" algn="l"/>
                <a:tab pos="2665413" algn="l"/>
                <a:tab pos="3198813" algn="l"/>
                <a:tab pos="3732213" algn="l"/>
                <a:tab pos="4265613" algn="l"/>
                <a:tab pos="4799013" algn="l"/>
                <a:tab pos="5332413" algn="l"/>
                <a:tab pos="5865813" algn="l"/>
                <a:tab pos="6397625" algn="l"/>
                <a:tab pos="209550" algn="l"/>
                <a:tab pos="1066800" algn="l"/>
                <a:tab pos="1600200" algn="l"/>
                <a:tab pos="2133600" algn="l"/>
                <a:tab pos="2667000" algn="l"/>
                <a:tab pos="3200400" algn="l"/>
                <a:tab pos="3733800" algn="l"/>
                <a:tab pos="4267200" algn="l"/>
                <a:tab pos="4800600" algn="l"/>
                <a:tab pos="5334000" algn="l"/>
                <a:tab pos="5867400" algn="l"/>
                <a:tab pos="6400800" algn="l"/>
                <a:tab pos="209550" algn="l"/>
                <a:tab pos="1066800" algn="l"/>
                <a:tab pos="1600200" algn="l"/>
                <a:tab pos="2133600" algn="l"/>
                <a:tab pos="2667000" algn="l"/>
              </a:tabLst>
              <a:defRPr/>
            </a:pPr>
            <a:r>
              <a:rPr lang="en-US" sz="2700" dirty="0">
                <a:latin typeface="Calibri"/>
                <a:ea typeface="Verdana" charset="0"/>
                <a:cs typeface="Verdana" charset="0"/>
                <a:sym typeface="Verdana" charset="0"/>
              </a:rPr>
              <a:t>Re-tape the straw to 30° from perpendicular on the protractor. </a:t>
            </a:r>
          </a:p>
          <a:p>
            <a:pPr marL="465138" marR="0" lvl="0" indent="-465138" algn="l" defTabSz="914400" eaLnBrk="1" fontAlgn="auto" latinLnBrk="0" hangingPunct="1">
              <a:lnSpc>
                <a:spcPct val="100000"/>
              </a:lnSpc>
              <a:spcBef>
                <a:spcPts val="1500"/>
              </a:spcBef>
              <a:spcAft>
                <a:spcPts val="1200"/>
              </a:spcAft>
              <a:buClrTx/>
              <a:buSzTx/>
              <a:buFontTx/>
              <a:buAutoNum type="arabicPeriod"/>
              <a:tabLst>
                <a:tab pos="17463" algn="l"/>
                <a:tab pos="115888" algn="l"/>
                <a:tab pos="474663" algn="l"/>
                <a:tab pos="566738" algn="l"/>
                <a:tab pos="1065213" algn="l"/>
                <a:tab pos="1598613" algn="l"/>
                <a:tab pos="2132013" algn="l"/>
                <a:tab pos="2665413" algn="l"/>
                <a:tab pos="3198813" algn="l"/>
                <a:tab pos="3732213" algn="l"/>
                <a:tab pos="4265613" algn="l"/>
                <a:tab pos="4799013" algn="l"/>
                <a:tab pos="5332413" algn="l"/>
                <a:tab pos="5865813" algn="l"/>
                <a:tab pos="6397625" algn="l"/>
                <a:tab pos="209550" algn="l"/>
                <a:tab pos="1066800" algn="l"/>
                <a:tab pos="1600200" algn="l"/>
                <a:tab pos="2133600" algn="l"/>
                <a:tab pos="2667000" algn="l"/>
                <a:tab pos="3200400" algn="l"/>
                <a:tab pos="3733800" algn="l"/>
                <a:tab pos="4267200" algn="l"/>
                <a:tab pos="4800600" algn="l"/>
                <a:tab pos="5334000" algn="l"/>
                <a:tab pos="5867400" algn="l"/>
                <a:tab pos="6400800" algn="l"/>
                <a:tab pos="209550" algn="l"/>
                <a:tab pos="1066800" algn="l"/>
                <a:tab pos="1600200" algn="l"/>
                <a:tab pos="2133600" algn="l"/>
                <a:tab pos="2667000" algn="l"/>
              </a:tabLst>
              <a:defRPr/>
            </a:pPr>
            <a:r>
              <a:rPr lang="en-US" sz="2700" dirty="0">
                <a:latin typeface="Calibri"/>
                <a:ea typeface="Verdana" charset="0"/>
                <a:cs typeface="Verdana" charset="0"/>
                <a:sym typeface="Verdana" charset="0"/>
              </a:rPr>
              <a:t>When the solar panel has cooled to ambient temperature, re-secure it to the tripod stand.</a:t>
            </a:r>
          </a:p>
          <a:p>
            <a:pPr marL="465138" marR="0" lvl="0" indent="-465138" algn="l" defTabSz="914400" eaLnBrk="1" fontAlgn="auto" latinLnBrk="0" hangingPunct="1">
              <a:lnSpc>
                <a:spcPct val="100000"/>
              </a:lnSpc>
              <a:spcBef>
                <a:spcPts val="1500"/>
              </a:spcBef>
              <a:spcAft>
                <a:spcPts val="1200"/>
              </a:spcAft>
              <a:buClrTx/>
              <a:buSzTx/>
              <a:buFontTx/>
              <a:buAutoNum type="arabicPeriod"/>
              <a:tabLst>
                <a:tab pos="17463" algn="l"/>
                <a:tab pos="115888" algn="l"/>
                <a:tab pos="474663" algn="l"/>
                <a:tab pos="566738" algn="l"/>
                <a:tab pos="1065213" algn="l"/>
                <a:tab pos="1598613" algn="l"/>
                <a:tab pos="2132013" algn="l"/>
                <a:tab pos="2665413" algn="l"/>
                <a:tab pos="3198813" algn="l"/>
                <a:tab pos="3732213" algn="l"/>
                <a:tab pos="4265613" algn="l"/>
                <a:tab pos="4799013" algn="l"/>
                <a:tab pos="5332413" algn="l"/>
                <a:tab pos="5865813" algn="l"/>
                <a:tab pos="6397625" algn="l"/>
                <a:tab pos="209550" algn="l"/>
                <a:tab pos="1066800" algn="l"/>
                <a:tab pos="1600200" algn="l"/>
                <a:tab pos="2133600" algn="l"/>
                <a:tab pos="2667000" algn="l"/>
                <a:tab pos="3200400" algn="l"/>
                <a:tab pos="3733800" algn="l"/>
                <a:tab pos="4267200" algn="l"/>
                <a:tab pos="4800600" algn="l"/>
                <a:tab pos="5334000" algn="l"/>
                <a:tab pos="5867400" algn="l"/>
                <a:tab pos="6400800" algn="l"/>
                <a:tab pos="209550" algn="l"/>
                <a:tab pos="1066800" algn="l"/>
                <a:tab pos="1600200" algn="l"/>
                <a:tab pos="2133600" algn="l"/>
                <a:tab pos="2667000" algn="l"/>
              </a:tabLst>
              <a:defRPr/>
            </a:pPr>
            <a:r>
              <a:rPr lang="en-US" sz="2700" dirty="0">
                <a:latin typeface="Calibri"/>
                <a:ea typeface="Verdana" charset="0"/>
                <a:cs typeface="Verdana" charset="0"/>
                <a:sym typeface="Verdana" charset="0"/>
              </a:rPr>
              <a:t>Align the solar panel so the straw is pointing at the sun. The black paper of the solar panel this time should be angled 30° relative to the straw.</a:t>
            </a:r>
          </a:p>
        </p:txBody>
      </p:sp>
      <p:sp>
        <p:nvSpPr>
          <p:cNvPr id="25603" name="Rectangle 3"/>
          <p:cNvSpPr>
            <a:spLocks/>
          </p:cNvSpPr>
          <p:nvPr>
            <p:custDataLst>
              <p:tags r:id="rId2"/>
            </p:custDataLst>
          </p:nvPr>
        </p:nvSpPr>
        <p:spPr bwMode="auto">
          <a:xfrm>
            <a:off x="182880" y="457200"/>
            <a:ext cx="4625433"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Procedure:  </a:t>
            </a:r>
            <a:r>
              <a:rPr lang="en-US" sz="3200" dirty="0">
                <a:solidFill>
                  <a:srgbClr val="EB572D"/>
                </a:solidFill>
                <a:latin typeface="Calibri"/>
                <a:ea typeface="Verdana" charset="0"/>
                <a:cs typeface="Verdana" charset="0"/>
                <a:sym typeface="Verdana" charset="0"/>
              </a:rPr>
              <a:t>30° Solar Panel</a:t>
            </a:r>
          </a:p>
        </p:txBody>
      </p:sp>
      <p:sp>
        <p:nvSpPr>
          <p:cNvPr id="6" name="Text Placeholder 5"/>
          <p:cNvSpPr>
            <a:spLocks noGrp="1"/>
          </p:cNvSpPr>
          <p:nvPr>
            <p:ph type="body" sz="quarter" idx="12"/>
          </p:nvPr>
        </p:nvSpPr>
        <p:spPr/>
        <p:txBody>
          <a:bodyPr/>
          <a:lstStyle/>
          <a:p>
            <a:endParaRPr lang="en-US"/>
          </a:p>
        </p:txBody>
      </p:sp>
      <p:sp>
        <p:nvSpPr>
          <p:cNvPr id="7" name="Rectangle 6"/>
          <p:cNvSpPr/>
          <p:nvPr>
            <p:custDataLst>
              <p:tags r:id="rId3"/>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8075612" y="326231"/>
            <a:ext cx="4113213" cy="64222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9" name="Rectangle 1"/>
          <p:cNvSpPr>
            <a:spLocks/>
          </p:cNvSpPr>
          <p:nvPr>
            <p:custDataLst>
              <p:tags r:id="rId1"/>
            </p:custDataLst>
          </p:nvPr>
        </p:nvSpPr>
        <p:spPr bwMode="auto">
          <a:xfrm>
            <a:off x="8302753" y="3520440"/>
            <a:ext cx="3735260" cy="2369880"/>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274320" marR="0" lvl="0" indent="-274320" algn="l" defTabSz="914400" eaLnBrk="1" fontAlgn="auto" latinLnBrk="0" hangingPunct="1">
              <a:lnSpc>
                <a:spcPct val="100000"/>
              </a:lnSpc>
              <a:spcBef>
                <a:spcPts val="0"/>
              </a:spcBef>
              <a:spcAft>
                <a:spcPts val="600"/>
              </a:spcAft>
              <a:buClrTx/>
              <a:buSzTx/>
              <a:buNone/>
              <a:tabLst>
                <a:tab pos="19051" algn="l"/>
                <a:tab pos="476282" algn="l"/>
                <a:tab pos="1066871" algn="l"/>
                <a:tab pos="1600307" algn="l"/>
                <a:tab pos="2133742" algn="l"/>
                <a:tab pos="2667178" algn="l"/>
                <a:tab pos="3200613" algn="l"/>
                <a:tab pos="3734049" algn="l"/>
                <a:tab pos="4267484" algn="l"/>
                <a:tab pos="4800920" algn="l"/>
                <a:tab pos="5334356" algn="l"/>
                <a:tab pos="5867791" algn="l"/>
                <a:tab pos="6401227"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Lst>
              <a:defRPr/>
            </a:pPr>
            <a:r>
              <a:rPr lang="en-US" sz="2400" dirty="0">
                <a:latin typeface="Calibri"/>
                <a:ea typeface="Verdana" charset="0"/>
                <a:cs typeface="Verdana" charset="0"/>
                <a:sym typeface="Verdana" charset="0"/>
              </a:rPr>
              <a:t>5. </a:t>
            </a:r>
            <a:r>
              <a:rPr lang="en-US" sz="2400" dirty="0" smtClean="0">
                <a:latin typeface="Calibri"/>
                <a:ea typeface="Verdana" charset="0"/>
                <a:cs typeface="Verdana" charset="0"/>
                <a:sym typeface="Verdana" charset="0"/>
              </a:rPr>
              <a:t>Start </a:t>
            </a:r>
            <a:r>
              <a:rPr lang="en-US" sz="2400" dirty="0">
                <a:latin typeface="Calibri"/>
                <a:ea typeface="Verdana" charset="0"/>
                <a:cs typeface="Verdana" charset="0"/>
                <a:sym typeface="Verdana" charset="0"/>
              </a:rPr>
              <a:t>a data set collection for the </a:t>
            </a:r>
            <a:r>
              <a:rPr lang="en-US" sz="2400" dirty="0" smtClean="0">
                <a:latin typeface="Calibri"/>
                <a:ea typeface="Verdana" charset="0"/>
                <a:cs typeface="Verdana" charset="0"/>
                <a:sym typeface="Verdana" charset="0"/>
              </a:rPr>
              <a:t>30</a:t>
            </a:r>
            <a:r>
              <a:rPr lang="en-US" sz="2400" dirty="0">
                <a:latin typeface="Calibri"/>
                <a:ea typeface="Verdana" charset="0"/>
                <a:cs typeface="Verdana" charset="0"/>
                <a:sym typeface="Verdana" charset="0"/>
              </a:rPr>
              <a:t>° solar panel. </a:t>
            </a:r>
            <a:endParaRPr lang="en-US" sz="2400" dirty="0">
              <a:latin typeface="Calibri"/>
              <a:cs typeface="Helvetica" charset="0"/>
              <a:sym typeface="Helvetica" charset="0"/>
            </a:endParaRPr>
          </a:p>
          <a:p>
            <a:pPr marL="274320" marR="0" lvl="0" indent="-274320" algn="l" defTabSz="914400" eaLnBrk="1" fontAlgn="auto" latinLnBrk="0" hangingPunct="1">
              <a:spcBef>
                <a:spcPts val="0"/>
              </a:spcBef>
              <a:spcAft>
                <a:spcPts val="600"/>
              </a:spcAft>
              <a:buClrTx/>
              <a:buSzTx/>
              <a:buNone/>
              <a:tabLst>
                <a:tab pos="19051" algn="l"/>
                <a:tab pos="476282" algn="l"/>
                <a:tab pos="1066871" algn="l"/>
                <a:tab pos="1600307" algn="l"/>
                <a:tab pos="2133742" algn="l"/>
                <a:tab pos="2667178" algn="l"/>
                <a:tab pos="3200613" algn="l"/>
                <a:tab pos="3734049" algn="l"/>
                <a:tab pos="4267484" algn="l"/>
                <a:tab pos="4800920" algn="l"/>
                <a:tab pos="5334356" algn="l"/>
                <a:tab pos="5867791" algn="l"/>
                <a:tab pos="6401227"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Lst>
              <a:defRPr/>
            </a:pPr>
            <a:r>
              <a:rPr lang="en-US" sz="2400" dirty="0">
                <a:latin typeface="Calibri"/>
                <a:ea typeface="Verdana" charset="0"/>
                <a:cs typeface="Verdana" charset="0"/>
                <a:sym typeface="Verdana" charset="0"/>
              </a:rPr>
              <a:t>6. </a:t>
            </a:r>
            <a:r>
              <a:rPr lang="en-US" sz="2400" dirty="0" smtClean="0">
                <a:latin typeface="Calibri"/>
                <a:ea typeface="Verdana" charset="0"/>
                <a:cs typeface="Verdana" charset="0"/>
                <a:sym typeface="Verdana" charset="0"/>
              </a:rPr>
              <a:t>Watch </a:t>
            </a:r>
            <a:r>
              <a:rPr lang="en-US" sz="2400" dirty="0">
                <a:latin typeface="Calibri"/>
                <a:ea typeface="Verdana" charset="0"/>
                <a:cs typeface="Verdana" charset="0"/>
                <a:sym typeface="Verdana" charset="0"/>
              </a:rPr>
              <a:t>for the maximum temperature achieved.</a:t>
            </a:r>
            <a:endParaRPr lang="en-US" sz="2400" dirty="0">
              <a:latin typeface="Calibri"/>
              <a:cs typeface="Helvetica" charset="0"/>
              <a:sym typeface="Helvetica" charset="0"/>
            </a:endParaRPr>
          </a:p>
          <a:p>
            <a:pPr marL="274320" marR="0" lvl="0" indent="-274320" algn="l" defTabSz="914400" eaLnBrk="1" fontAlgn="auto" latinLnBrk="0" hangingPunct="1">
              <a:spcBef>
                <a:spcPts val="0"/>
              </a:spcBef>
              <a:spcAft>
                <a:spcPts val="600"/>
              </a:spcAft>
              <a:buClrTx/>
              <a:buSzTx/>
              <a:buNone/>
              <a:tabLst>
                <a:tab pos="19051" algn="l"/>
                <a:tab pos="476282" algn="l"/>
                <a:tab pos="1066871" algn="l"/>
                <a:tab pos="1600307" algn="l"/>
                <a:tab pos="2133742" algn="l"/>
                <a:tab pos="2667178" algn="l"/>
                <a:tab pos="3200613" algn="l"/>
                <a:tab pos="3734049" algn="l"/>
                <a:tab pos="4267484" algn="l"/>
                <a:tab pos="4800920" algn="l"/>
                <a:tab pos="5334356" algn="l"/>
                <a:tab pos="5867791" algn="l"/>
                <a:tab pos="6401227"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Lst>
              <a:defRPr/>
            </a:pPr>
            <a:r>
              <a:rPr lang="en-US" sz="2400" dirty="0">
                <a:latin typeface="Calibri"/>
                <a:ea typeface="Verdana" charset="0"/>
                <a:cs typeface="Verdana" charset="0"/>
                <a:sym typeface="Verdana" charset="0"/>
              </a:rPr>
              <a:t>7. </a:t>
            </a:r>
            <a:r>
              <a:rPr lang="en-US" sz="2400" dirty="0" smtClean="0">
                <a:latin typeface="Calibri"/>
                <a:ea typeface="Verdana" charset="0"/>
                <a:cs typeface="Verdana" charset="0"/>
                <a:sym typeface="Verdana" charset="0"/>
              </a:rPr>
              <a:t>Collect </a:t>
            </a:r>
            <a:r>
              <a:rPr lang="en-US" sz="2400" dirty="0">
                <a:latin typeface="Calibri"/>
                <a:ea typeface="Verdana" charset="0"/>
                <a:cs typeface="Verdana" charset="0"/>
                <a:sym typeface="Verdana" charset="0"/>
              </a:rPr>
              <a:t>data for 5 minutes, then stop. </a:t>
            </a:r>
          </a:p>
        </p:txBody>
      </p:sp>
      <p:sp>
        <p:nvSpPr>
          <p:cNvPr id="5" name="Text Placeholder 4"/>
          <p:cNvSpPr>
            <a:spLocks noGrp="1"/>
          </p:cNvSpPr>
          <p:nvPr>
            <p:ph type="body" sz="quarter" idx="12"/>
          </p:nvPr>
        </p:nvSpPr>
        <p:spPr/>
        <p:txBody>
          <a:bodyPr/>
          <a:lstStyle/>
          <a:p>
            <a:endParaRPr lang="en-US"/>
          </a:p>
        </p:txBody>
      </p:sp>
      <p:sp>
        <p:nvSpPr>
          <p:cNvPr id="6" name="Rectangle 5"/>
          <p:cNvSpPr/>
          <p:nvPr>
            <p:custDataLst>
              <p:tags r:id="rId2"/>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pic>
        <p:nvPicPr>
          <p:cNvPr id="12" name="Picture 11" descr="Start.png"/>
          <p:cNvPicPr>
            <a:picLocks noChangeAspect="1"/>
          </p:cNvPicPr>
          <p:nvPr/>
        </p:nvPicPr>
        <p:blipFill>
          <a:blip r:embed="rId6" cstate="print"/>
          <a:stretch>
            <a:fillRect/>
          </a:stretch>
        </p:blipFill>
        <p:spPr>
          <a:xfrm>
            <a:off x="11495468" y="3907632"/>
            <a:ext cx="390144" cy="390144"/>
          </a:xfrm>
          <a:prstGeom prst="rect">
            <a:avLst/>
          </a:prstGeom>
        </p:spPr>
      </p:pic>
      <p:pic>
        <p:nvPicPr>
          <p:cNvPr id="13" name="Picture 12" descr="RtArrow_Off.png"/>
          <p:cNvPicPr>
            <a:picLocks noChangeAspect="1"/>
          </p:cNvPicPr>
          <p:nvPr/>
        </p:nvPicPr>
        <p:blipFill>
          <a:blip r:embed="rId7" cstate="print"/>
          <a:stretch>
            <a:fillRect/>
          </a:stretch>
        </p:blipFill>
        <p:spPr>
          <a:xfrm>
            <a:off x="9904412" y="5458667"/>
            <a:ext cx="390145" cy="390145"/>
          </a:xfrm>
          <a:prstGeom prst="rect">
            <a:avLst/>
          </a:prstGeom>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8075612" y="326231"/>
            <a:ext cx="4113213" cy="64222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8" name="Picture 7" descr="SNAPSHOT 04.png"/>
          <p:cNvPicPr>
            <a:picLocks noChangeAspect="1"/>
          </p:cNvPicPr>
          <p:nvPr/>
        </p:nvPicPr>
        <p:blipFill>
          <a:blip r:embed="rId6" cstate="print"/>
          <a:stretch>
            <a:fillRect/>
          </a:stretch>
        </p:blipFill>
        <p:spPr>
          <a:xfrm>
            <a:off x="10745113" y="3017520"/>
            <a:ext cx="1216699" cy="296732"/>
          </a:xfrm>
          <a:prstGeom prst="rect">
            <a:avLst/>
          </a:prstGeom>
        </p:spPr>
      </p:pic>
      <p:sp>
        <p:nvSpPr>
          <p:cNvPr id="27650" name="Rectangle 2"/>
          <p:cNvSpPr>
            <a:spLocks/>
          </p:cNvSpPr>
          <p:nvPr>
            <p:custDataLst>
              <p:tags r:id="rId1"/>
            </p:custDataLst>
          </p:nvPr>
        </p:nvSpPr>
        <p:spPr bwMode="auto">
          <a:xfrm>
            <a:off x="8321041" y="548640"/>
            <a:ext cx="3716972" cy="1477328"/>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338138" marR="0" lvl="0" indent="-338138" algn="l" defTabSz="914400" eaLnBrk="1" fontAlgn="auto" latinLnBrk="0" hangingPunct="1">
              <a:lnSpc>
                <a:spcPct val="100000"/>
              </a:lnSpc>
              <a:spcBef>
                <a:spcPts val="0"/>
              </a:spcBef>
              <a:spcAft>
                <a:spcPts val="600"/>
              </a:spcAft>
              <a:buClrTx/>
              <a:buSzTx/>
              <a:buFont typeface="+mj-lt"/>
              <a:buAutoNum type="arabicPeriod" startAt="8"/>
              <a:tabLst>
                <a:tab pos="19051" algn="l"/>
                <a:tab pos="476282" algn="l"/>
                <a:tab pos="1066871" algn="l"/>
                <a:tab pos="1600307" algn="l"/>
                <a:tab pos="2133742" algn="l"/>
                <a:tab pos="2667178" algn="l"/>
                <a:tab pos="3200613" algn="l"/>
                <a:tab pos="3734049" algn="l"/>
                <a:tab pos="4267484" algn="l"/>
                <a:tab pos="4800920" algn="l"/>
                <a:tab pos="5334356" algn="l"/>
                <a:tab pos="5867791" algn="l"/>
                <a:tab pos="6401227" algn="l"/>
                <a:tab pos="457230" algn="l"/>
                <a:tab pos="533436" algn="l"/>
                <a:tab pos="1066871" algn="l"/>
                <a:tab pos="1600307" algn="l"/>
                <a:tab pos="2133742" algn="l"/>
                <a:tab pos="2667178" algn="l"/>
                <a:tab pos="3200613" algn="l"/>
                <a:tab pos="3734049" algn="l"/>
                <a:tab pos="4267484" algn="l"/>
                <a:tab pos="4800920" algn="l"/>
                <a:tab pos="5334356" algn="l"/>
                <a:tab pos="5867791" algn="l"/>
                <a:tab pos="6401227" algn="l"/>
              </a:tabLst>
              <a:defRPr/>
            </a:pPr>
            <a:r>
              <a:rPr lang="en-US" sz="2400" dirty="0" smtClean="0">
                <a:latin typeface="Calibri"/>
                <a:ea typeface="Verdana" charset="0"/>
                <a:cs typeface="Verdana" charset="0"/>
                <a:sym typeface="Verdana" charset="0"/>
              </a:rPr>
              <a:t>Record </a:t>
            </a:r>
            <a:r>
              <a:rPr lang="en-US" sz="2400" dirty="0">
                <a:latin typeface="Calibri"/>
                <a:ea typeface="Verdana" charset="0"/>
                <a:cs typeface="Verdana" charset="0"/>
                <a:sym typeface="Verdana" charset="0"/>
              </a:rPr>
              <a:t>the maximum temperature for the 30° solar panel in the adjacent data </a:t>
            </a:r>
            <a:r>
              <a:rPr lang="en-US" sz="2400" dirty="0" smtClean="0">
                <a:latin typeface="Calibri"/>
                <a:ea typeface="Verdana" charset="0"/>
                <a:cs typeface="Verdana" charset="0"/>
                <a:sym typeface="Verdana" charset="0"/>
              </a:rPr>
              <a:t>table.</a:t>
            </a:r>
          </a:p>
        </p:txBody>
      </p:sp>
      <p:sp>
        <p:nvSpPr>
          <p:cNvPr id="4" name="Text Placeholder 3"/>
          <p:cNvSpPr>
            <a:spLocks noGrp="1"/>
          </p:cNvSpPr>
          <p:nvPr>
            <p:ph type="body" sz="quarter" idx="12"/>
          </p:nvPr>
        </p:nvSpPr>
        <p:spPr/>
        <p:txBody>
          <a:bodyPr/>
          <a:lstStyle/>
          <a:p>
            <a:endParaRPr lang="en-US"/>
          </a:p>
        </p:txBody>
      </p:sp>
      <p:sp>
        <p:nvSpPr>
          <p:cNvPr id="5" name="Rectangle 4"/>
          <p:cNvSpPr/>
          <p:nvPr>
            <p:custDataLst>
              <p:tags r:id="rId2"/>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TextBox 5"/>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8075612" y="326231"/>
            <a:ext cx="4113213" cy="64222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10" name="Picture 9" descr="SNAPSHOT 04.png"/>
          <p:cNvPicPr>
            <a:picLocks noChangeAspect="1"/>
          </p:cNvPicPr>
          <p:nvPr/>
        </p:nvPicPr>
        <p:blipFill>
          <a:blip r:embed="rId6" cstate="print"/>
          <a:stretch>
            <a:fillRect/>
          </a:stretch>
        </p:blipFill>
        <p:spPr>
          <a:xfrm>
            <a:off x="10745113" y="3017520"/>
            <a:ext cx="1216699" cy="296732"/>
          </a:xfrm>
          <a:prstGeom prst="rect">
            <a:avLst/>
          </a:prstGeom>
        </p:spPr>
      </p:pic>
      <p:sp>
        <p:nvSpPr>
          <p:cNvPr id="28673" name="Rectangle 1"/>
          <p:cNvSpPr>
            <a:spLocks/>
          </p:cNvSpPr>
          <p:nvPr>
            <p:custDataLst>
              <p:tags r:id="rId1"/>
            </p:custDataLst>
          </p:nvPr>
        </p:nvSpPr>
        <p:spPr bwMode="auto">
          <a:xfrm>
            <a:off x="8151812" y="914400"/>
            <a:ext cx="4267199" cy="1808187"/>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347663" marR="0" lvl="0" indent="-347663" algn="l" defTabSz="914400" eaLnBrk="1" fontAlgn="auto" latinLnBrk="0" hangingPunct="1">
              <a:lnSpc>
                <a:spcPts val="2700"/>
              </a:lnSpc>
              <a:spcBef>
                <a:spcPts val="0"/>
              </a:spcBef>
              <a:spcAft>
                <a:spcPts val="600"/>
              </a:spcAft>
              <a:buClrTx/>
              <a:buSzTx/>
              <a:buFont typeface="+mj-lt"/>
              <a:buAutoNum type="arabicPeriod"/>
              <a:tabLst>
                <a:tab pos="19048" algn="l"/>
                <a:tab pos="342855" algn="l"/>
                <a:tab pos="1066656" algn="l"/>
                <a:tab pos="1599985" algn="l"/>
                <a:tab pos="2133316" algn="l"/>
                <a:tab pos="2666644" algn="l"/>
                <a:tab pos="3199971" algn="l"/>
                <a:tab pos="3733301" algn="l"/>
                <a:tab pos="4266630" algn="l"/>
                <a:tab pos="4799959" algn="l"/>
                <a:tab pos="5333288" algn="l"/>
                <a:tab pos="5866616" algn="l"/>
              </a:tabLst>
              <a:defRPr/>
            </a:pPr>
            <a:r>
              <a:rPr lang="en-US" sz="2400" dirty="0" smtClean="0">
                <a:latin typeface="Calibri"/>
                <a:ea typeface="Verdana" charset="0"/>
                <a:cs typeface="Verdana" charset="0"/>
                <a:sym typeface="Verdana" charset="0"/>
              </a:rPr>
              <a:t>Using </a:t>
            </a:r>
            <a:r>
              <a:rPr lang="en-US" sz="2400" dirty="0">
                <a:latin typeface="Calibri"/>
                <a:ea typeface="Verdana" charset="0"/>
                <a:cs typeface="Verdana" charset="0"/>
                <a:sym typeface="Verdana" charset="0"/>
              </a:rPr>
              <a:t>the graphs and your recorded data, fill out the adjacent Data </a:t>
            </a:r>
            <a:r>
              <a:rPr lang="en-US" sz="2400" dirty="0" smtClean="0">
                <a:latin typeface="Calibri"/>
                <a:ea typeface="Verdana" charset="0"/>
                <a:cs typeface="Verdana" charset="0"/>
                <a:sym typeface="Verdana" charset="0"/>
              </a:rPr>
              <a:t>Table completely.</a:t>
            </a:r>
          </a:p>
          <a:p>
            <a:pPr marL="347663" marR="0" lvl="0" indent="-347663" algn="l" defTabSz="914400" eaLnBrk="1" fontAlgn="auto" latinLnBrk="0" hangingPunct="1">
              <a:lnSpc>
                <a:spcPts val="2700"/>
              </a:lnSpc>
              <a:spcBef>
                <a:spcPts val="0"/>
              </a:spcBef>
              <a:spcAft>
                <a:spcPts val="600"/>
              </a:spcAft>
              <a:buClrTx/>
              <a:buSzTx/>
              <a:buFont typeface="+mj-lt"/>
              <a:buAutoNum type="arabicPeriod"/>
              <a:tabLst>
                <a:tab pos="19048" algn="l"/>
                <a:tab pos="342855" algn="l"/>
                <a:tab pos="1066656" algn="l"/>
                <a:tab pos="1599985" algn="l"/>
                <a:tab pos="2133316" algn="l"/>
                <a:tab pos="2666644" algn="l"/>
                <a:tab pos="3199971" algn="l"/>
                <a:tab pos="3733301" algn="l"/>
                <a:tab pos="4266630" algn="l"/>
                <a:tab pos="4799959" algn="l"/>
                <a:tab pos="5333288" algn="l"/>
                <a:tab pos="5866616" algn="l"/>
              </a:tabLst>
              <a:defRPr/>
            </a:pPr>
            <a:r>
              <a:rPr lang="en-US" sz="2400" dirty="0" smtClean="0">
                <a:latin typeface="Calibri"/>
                <a:ea typeface="Verdana" charset="0"/>
                <a:cs typeface="Verdana" charset="0"/>
                <a:sym typeface="Verdana" charset="0"/>
              </a:rPr>
              <a:t>Save your work.</a:t>
            </a:r>
          </a:p>
        </p:txBody>
      </p:sp>
      <p:sp>
        <p:nvSpPr>
          <p:cNvPr id="28678" name="Rectangle 6"/>
          <p:cNvSpPr>
            <a:spLocks/>
          </p:cNvSpPr>
          <p:nvPr>
            <p:custDataLst>
              <p:tags r:id="rId2"/>
            </p:custDataLst>
          </p:nvPr>
        </p:nvSpPr>
        <p:spPr bwMode="auto">
          <a:xfrm>
            <a:off x="8229600" y="457200"/>
            <a:ext cx="2280240"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Data Analysis</a:t>
            </a:r>
          </a:p>
        </p:txBody>
      </p:sp>
      <p:sp>
        <p:nvSpPr>
          <p:cNvPr id="6" name="Text Placeholder 5"/>
          <p:cNvSpPr>
            <a:spLocks noGrp="1"/>
          </p:cNvSpPr>
          <p:nvPr>
            <p:ph type="body" sz="quarter" idx="12"/>
          </p:nvPr>
        </p:nvSpPr>
        <p:spPr/>
        <p:txBody>
          <a:bodyPr/>
          <a:lstStyle/>
          <a:p>
            <a:endParaRPr lang="en-US"/>
          </a:p>
        </p:txBody>
      </p:sp>
      <p:sp>
        <p:nvSpPr>
          <p:cNvPr id="7" name="Rectangle 6"/>
          <p:cNvSpPr/>
          <p:nvPr>
            <p:custDataLst>
              <p:tags r:id="rId3"/>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pic>
        <p:nvPicPr>
          <p:cNvPr id="11" name="Picture 10" descr="Share_On.png"/>
          <p:cNvPicPr>
            <a:picLocks noChangeAspect="1"/>
          </p:cNvPicPr>
          <p:nvPr/>
        </p:nvPicPr>
        <p:blipFill>
          <a:blip r:embed="rId7" cstate="print"/>
          <a:stretch>
            <a:fillRect/>
          </a:stretch>
        </p:blipFill>
        <p:spPr>
          <a:xfrm>
            <a:off x="10514012" y="2307431"/>
            <a:ext cx="390145" cy="390145"/>
          </a:xfrm>
          <a:prstGeom prst="rect">
            <a:avLst/>
          </a:prstGeom>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0" y="326231"/>
            <a:ext cx="12188825" cy="31242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10" name="Picture 9"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29697" name="Rectangle 1"/>
          <p:cNvSpPr>
            <a:spLocks/>
          </p:cNvSpPr>
          <p:nvPr>
            <p:custDataLst>
              <p:tags r:id="rId1"/>
            </p:custDataLst>
          </p:nvPr>
        </p:nvSpPr>
        <p:spPr bwMode="auto">
          <a:xfrm>
            <a:off x="182880" y="457200"/>
            <a:ext cx="1390381"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Analysis</a:t>
            </a:r>
          </a:p>
        </p:txBody>
      </p:sp>
      <p:sp>
        <p:nvSpPr>
          <p:cNvPr id="29698" name="Rectangle 2"/>
          <p:cNvSpPr>
            <a:spLocks/>
          </p:cNvSpPr>
          <p:nvPr/>
        </p:nvSpPr>
        <p:spPr bwMode="auto">
          <a:xfrm>
            <a:off x="1" y="-38127"/>
            <a:ext cx="3578087" cy="438459"/>
          </a:xfrm>
          <a:prstGeom prst="rect">
            <a:avLst/>
          </a:prstGeom>
          <a:noFill/>
          <a:ln w="12700" cap="flat">
            <a:noFill/>
            <a:miter lim="800000"/>
            <a:headEnd type="none" w="med" len="med"/>
            <a:tailEnd type="none" w="med" len="med"/>
          </a:ln>
        </p:spPr>
        <p:txBody>
          <a:bodyPr lIns="0" tIns="0" rIns="0" bIns="0"/>
          <a:lstStyle/>
          <a:p>
            <a:endParaRPr lang="en-US"/>
          </a:p>
        </p:txBody>
      </p:sp>
      <p:sp>
        <p:nvSpPr>
          <p:cNvPr id="29700" name="Rectangle 4"/>
          <p:cNvSpPr>
            <a:spLocks/>
          </p:cNvSpPr>
          <p:nvPr>
            <p:custDataLst>
              <p:tags r:id="rId2"/>
            </p:custDataLst>
          </p:nvPr>
        </p:nvSpPr>
        <p:spPr bwMode="auto">
          <a:xfrm>
            <a:off x="-36440" y="1097280"/>
            <a:ext cx="10170051" cy="861774"/>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729776" marR="0" lvl="0" indent="-456903" algn="l" defTabSz="914400" eaLnBrk="1" fontAlgn="auto" latinLnBrk="0" hangingPunct="1">
              <a:lnSpc>
                <a:spcPct val="100000"/>
              </a:lnSpc>
              <a:spcBef>
                <a:spcPts val="1500"/>
              </a:spcBef>
              <a:spcAft>
                <a:spcPts val="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700" dirty="0" smtClean="0">
                <a:latin typeface="Calibri"/>
                <a:ea typeface="Verdana" charset="0"/>
                <a:cs typeface="Verdana" charset="0"/>
                <a:sym typeface="Verdana" charset="0"/>
              </a:rPr>
              <a:t>Compare your results for the 3 experiments with the predictions you made earlier.</a:t>
            </a:r>
            <a:endParaRPr lang="en-US" sz="2700" dirty="0">
              <a:latin typeface="Calibri"/>
              <a:ea typeface="Verdana" charset="0"/>
              <a:cs typeface="Verdana" charset="0"/>
              <a:sym typeface="Verdana" charset="0"/>
            </a:endParaRPr>
          </a:p>
        </p:txBody>
      </p:sp>
      <p:sp>
        <p:nvSpPr>
          <p:cNvPr id="6" name="Text Placeholder 5"/>
          <p:cNvSpPr>
            <a:spLocks noGrp="1"/>
          </p:cNvSpPr>
          <p:nvPr>
            <p:ph type="body" sz="quarter" idx="12"/>
          </p:nvPr>
        </p:nvSpPr>
        <p:spPr/>
        <p:txBody>
          <a:bodyPr/>
          <a:lstStyle/>
          <a:p>
            <a:endParaRPr lang="en-US"/>
          </a:p>
        </p:txBody>
      </p:sp>
      <p:sp>
        <p:nvSpPr>
          <p:cNvPr id="7" name="Rectangle 6"/>
          <p:cNvSpPr/>
          <p:nvPr>
            <p:custDataLst>
              <p:tags r:id="rId3"/>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326231"/>
            <a:ext cx="12188825" cy="31242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9" name="Picture 8"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30724" name="Rectangle 4"/>
          <p:cNvSpPr>
            <a:spLocks/>
          </p:cNvSpPr>
          <p:nvPr>
            <p:custDataLst>
              <p:tags r:id="rId1"/>
            </p:custDataLst>
          </p:nvPr>
        </p:nvSpPr>
        <p:spPr bwMode="auto">
          <a:xfrm>
            <a:off x="-53008" y="1113395"/>
            <a:ext cx="11657012" cy="830997"/>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729776" marR="0" lvl="0" indent="-456903" algn="l" defTabSz="914400" eaLnBrk="1" fontAlgn="auto" latinLnBrk="0" hangingPunct="1">
              <a:spcBef>
                <a:spcPts val="1500"/>
              </a:spcBef>
              <a:spcAft>
                <a:spcPts val="0"/>
              </a:spcAft>
              <a:buClrTx/>
              <a:buSzTx/>
              <a:buFontTx/>
              <a:buAutoNum type="arabicPeriod" startAt="2"/>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700" dirty="0">
                <a:latin typeface="Calibri"/>
                <a:ea typeface="Verdana" charset="0"/>
                <a:cs typeface="Verdana" charset="0"/>
                <a:sym typeface="Verdana" charset="0"/>
              </a:rPr>
              <a:t>What was the independent variable (the parameter you controlled) in this experiment? </a:t>
            </a:r>
          </a:p>
        </p:txBody>
      </p:sp>
      <p:sp>
        <p:nvSpPr>
          <p:cNvPr id="5" name="Text Placeholder 4"/>
          <p:cNvSpPr>
            <a:spLocks noGrp="1"/>
          </p:cNvSpPr>
          <p:nvPr>
            <p:ph type="body" sz="quarter" idx="12"/>
          </p:nvPr>
        </p:nvSpPr>
        <p:spPr/>
        <p:txBody>
          <a:bodyPr/>
          <a:lstStyle/>
          <a:p>
            <a:endParaRPr lang="en-US"/>
          </a:p>
        </p:txBody>
      </p:sp>
      <p:sp>
        <p:nvSpPr>
          <p:cNvPr id="6" name="Rectangle 5"/>
          <p:cNvSpPr/>
          <p:nvPr>
            <p:custDataLst>
              <p:tags r:id="rId2"/>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sp>
        <p:nvSpPr>
          <p:cNvPr id="10" name="Rectangle 1"/>
          <p:cNvSpPr>
            <a:spLocks/>
          </p:cNvSpPr>
          <p:nvPr>
            <p:custDataLst>
              <p:tags r:id="rId4"/>
            </p:custDataLst>
          </p:nvPr>
        </p:nvSpPr>
        <p:spPr bwMode="auto">
          <a:xfrm>
            <a:off x="182880" y="457200"/>
            <a:ext cx="1390381"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Analysis</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0" y="326231"/>
            <a:ext cx="12188825" cy="31242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31748" name="Rectangle 4"/>
          <p:cNvSpPr>
            <a:spLocks/>
          </p:cNvSpPr>
          <p:nvPr>
            <p:custDataLst>
              <p:tags r:id="rId1"/>
            </p:custDataLst>
          </p:nvPr>
        </p:nvSpPr>
        <p:spPr bwMode="auto">
          <a:xfrm>
            <a:off x="228600" y="1097280"/>
            <a:ext cx="12188825" cy="415498"/>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465138" marR="0" lvl="0" indent="-465138" algn="l" defTabSz="914400" eaLnBrk="1" fontAlgn="auto" latinLnBrk="0" hangingPunct="1">
              <a:lnSpc>
                <a:spcPct val="100000"/>
              </a:lnSpc>
              <a:spcBef>
                <a:spcPts val="1500"/>
              </a:spcBef>
              <a:spcAft>
                <a:spcPts val="0"/>
              </a:spcAft>
              <a:buClrTx/>
              <a:buSzTx/>
              <a:buFontTx/>
              <a:buAutoNum type="arabicPeriod" startAt="3"/>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700" dirty="0">
                <a:latin typeface="Calibri"/>
                <a:ea typeface="Verdana" charset="0"/>
                <a:cs typeface="Verdana" charset="0"/>
                <a:sym typeface="Verdana" charset="0"/>
              </a:rPr>
              <a:t>What is the dependent variable (the parameter that changed) in this experiment?</a:t>
            </a:r>
          </a:p>
        </p:txBody>
      </p:sp>
      <p:sp>
        <p:nvSpPr>
          <p:cNvPr id="5" name="Text Placeholder 4"/>
          <p:cNvSpPr>
            <a:spLocks noGrp="1"/>
          </p:cNvSpPr>
          <p:nvPr>
            <p:ph type="body" sz="quarter" idx="12"/>
          </p:nvPr>
        </p:nvSpPr>
        <p:spPr/>
        <p:txBody>
          <a:bodyPr/>
          <a:lstStyle/>
          <a:p>
            <a:endParaRPr lang="en-US"/>
          </a:p>
        </p:txBody>
      </p:sp>
      <p:sp>
        <p:nvSpPr>
          <p:cNvPr id="6" name="Rectangle 5"/>
          <p:cNvSpPr/>
          <p:nvPr>
            <p:custDataLst>
              <p:tags r:id="rId2"/>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sp>
        <p:nvSpPr>
          <p:cNvPr id="8" name="Rectangle 1"/>
          <p:cNvSpPr>
            <a:spLocks/>
          </p:cNvSpPr>
          <p:nvPr>
            <p:custDataLst>
              <p:tags r:id="rId4"/>
            </p:custDataLst>
          </p:nvPr>
        </p:nvSpPr>
        <p:spPr bwMode="auto">
          <a:xfrm>
            <a:off x="182880" y="457200"/>
            <a:ext cx="1390381"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Analysis</a:t>
            </a:r>
          </a:p>
        </p:txBody>
      </p:sp>
      <p:pic>
        <p:nvPicPr>
          <p:cNvPr id="10" name="Picture 9" descr="SNAPSHOT 04.png"/>
          <p:cNvPicPr>
            <a:picLocks noChangeAspect="1"/>
          </p:cNvPicPr>
          <p:nvPr/>
        </p:nvPicPr>
        <p:blipFill>
          <a:blip r:embed="rId7" cstate="print"/>
          <a:stretch>
            <a:fillRect/>
          </a:stretch>
        </p:blipFill>
        <p:spPr>
          <a:xfrm>
            <a:off x="10745113" y="3017520"/>
            <a:ext cx="1216699" cy="296732"/>
          </a:xfrm>
          <a:prstGeom prst="rect">
            <a:avLst/>
          </a:prstGeom>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0" y="326231"/>
            <a:ext cx="12188825" cy="31242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32772" name="Rectangle 4"/>
          <p:cNvSpPr>
            <a:spLocks/>
          </p:cNvSpPr>
          <p:nvPr>
            <p:custDataLst>
              <p:tags r:id="rId1"/>
            </p:custDataLst>
          </p:nvPr>
        </p:nvSpPr>
        <p:spPr bwMode="auto">
          <a:xfrm>
            <a:off x="228600" y="1097280"/>
            <a:ext cx="9651425" cy="415498"/>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t" anchorCtr="0">
            <a:spAutoFit/>
          </a:bodyPr>
          <a:lstStyle/>
          <a:p>
            <a:pPr marL="465138" marR="0" lvl="0" indent="-465138" algn="l" defTabSz="914400" eaLnBrk="1" fontAlgn="auto" latinLnBrk="0" hangingPunct="1">
              <a:lnSpc>
                <a:spcPct val="100000"/>
              </a:lnSpc>
              <a:spcBef>
                <a:spcPts val="1500"/>
              </a:spcBef>
              <a:spcAft>
                <a:spcPts val="0"/>
              </a:spcAft>
              <a:buClrTx/>
              <a:buSzTx/>
              <a:buFontTx/>
              <a:buAutoNum type="arabicPeriod" startAt="4"/>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700" dirty="0">
                <a:latin typeface="Calibri"/>
                <a:ea typeface="Verdana" charset="0"/>
                <a:cs typeface="Verdana" charset="0"/>
                <a:sym typeface="Verdana" charset="0"/>
              </a:rPr>
              <a:t>What parameters did you try to hold constant in this experiment?</a:t>
            </a:r>
          </a:p>
        </p:txBody>
      </p:sp>
      <p:sp>
        <p:nvSpPr>
          <p:cNvPr id="5" name="Text Placeholder 4"/>
          <p:cNvSpPr>
            <a:spLocks noGrp="1"/>
          </p:cNvSpPr>
          <p:nvPr>
            <p:ph type="body" sz="quarter" idx="12"/>
          </p:nvPr>
        </p:nvSpPr>
        <p:spPr/>
        <p:txBody>
          <a:bodyPr/>
          <a:lstStyle/>
          <a:p>
            <a:endParaRPr lang="en-US"/>
          </a:p>
        </p:txBody>
      </p:sp>
      <p:sp>
        <p:nvSpPr>
          <p:cNvPr id="6" name="Rectangle 5"/>
          <p:cNvSpPr/>
          <p:nvPr>
            <p:custDataLst>
              <p:tags r:id="rId2"/>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sp>
        <p:nvSpPr>
          <p:cNvPr id="8" name="Rectangle 1"/>
          <p:cNvSpPr>
            <a:spLocks/>
          </p:cNvSpPr>
          <p:nvPr>
            <p:custDataLst>
              <p:tags r:id="rId4"/>
            </p:custDataLst>
          </p:nvPr>
        </p:nvSpPr>
        <p:spPr bwMode="auto">
          <a:xfrm>
            <a:off x="182880" y="457200"/>
            <a:ext cx="1390381"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Analysis</a:t>
            </a:r>
          </a:p>
        </p:txBody>
      </p:sp>
      <p:pic>
        <p:nvPicPr>
          <p:cNvPr id="10" name="Picture 9" descr="SNAPSHOT 04.png"/>
          <p:cNvPicPr>
            <a:picLocks noChangeAspect="1"/>
          </p:cNvPicPr>
          <p:nvPr/>
        </p:nvPicPr>
        <p:blipFill>
          <a:blip r:embed="rId7" cstate="print"/>
          <a:stretch>
            <a:fillRect/>
          </a:stretch>
        </p:blipFill>
        <p:spPr>
          <a:xfrm>
            <a:off x="10745113" y="3017520"/>
            <a:ext cx="1216699" cy="296732"/>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8075612" y="402431"/>
            <a:ext cx="4113213" cy="6346031"/>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6146" name="Picture 2"/>
          <p:cNvPicPr>
            <a:picLocks noChangeAspect="1" noChangeArrowheads="1"/>
          </p:cNvPicPr>
          <p:nvPr/>
        </p:nvPicPr>
        <p:blipFill>
          <a:blip r:embed="rId9" cstate="print"/>
          <a:srcRect/>
          <a:stretch>
            <a:fillRect/>
          </a:stretch>
        </p:blipFill>
        <p:spPr bwMode="auto">
          <a:xfrm>
            <a:off x="5370701" y="5566531"/>
            <a:ext cx="2094954" cy="781603"/>
          </a:xfrm>
          <a:prstGeom prst="rect">
            <a:avLst/>
          </a:prstGeom>
          <a:noFill/>
          <a:ln w="12700" cap="flat">
            <a:noFill/>
            <a:miter lim="800000"/>
            <a:headEnd/>
            <a:tailEnd/>
          </a:ln>
        </p:spPr>
      </p:pic>
      <p:sp>
        <p:nvSpPr>
          <p:cNvPr id="6150" name="Rectangle 6"/>
          <p:cNvSpPr>
            <a:spLocks/>
          </p:cNvSpPr>
          <p:nvPr/>
        </p:nvSpPr>
        <p:spPr bwMode="auto">
          <a:xfrm>
            <a:off x="1009388" y="1545004"/>
            <a:ext cx="6037279" cy="762537"/>
          </a:xfrm>
          <a:prstGeom prst="rect">
            <a:avLst/>
          </a:prstGeom>
          <a:noFill/>
          <a:ln w="12700" cap="flat">
            <a:noFill/>
            <a:miter lim="800000"/>
            <a:headEnd type="none" w="med" len="med"/>
            <a:tailEnd type="none" w="med" len="med"/>
          </a:ln>
        </p:spPr>
        <p:txBody>
          <a:bodyPr lIns="0" tIns="0" rIns="0" bIns="0" anchor="ctr"/>
          <a:lstStyle/>
          <a:p>
            <a:pPr algn="l">
              <a:spcBef>
                <a:spcPts val="1500"/>
              </a:spcBef>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700" dirty="0">
                <a:solidFill>
                  <a:schemeClr val="tx1"/>
                </a:solidFill>
                <a:latin typeface="Calibri" pitchFamily="34" charset="0"/>
                <a:ea typeface="Verdana" charset="0"/>
                <a:cs typeface="Verdana" charset="0"/>
                <a:sym typeface="Verdana" charset="0"/>
              </a:rPr>
              <a:t>The Snapshot button is used to capture the </a:t>
            </a:r>
            <a:r>
              <a:rPr lang="en-US" sz="2700" dirty="0" smtClean="0">
                <a:solidFill>
                  <a:schemeClr val="tx1"/>
                </a:solidFill>
                <a:latin typeface="Calibri" pitchFamily="34" charset="0"/>
                <a:ea typeface="Verdana" charset="0"/>
                <a:cs typeface="Verdana" charset="0"/>
                <a:sym typeface="Verdana" charset="0"/>
              </a:rPr>
              <a:t>screen. </a:t>
            </a:r>
            <a:endParaRPr lang="en-US" sz="2700" dirty="0">
              <a:solidFill>
                <a:schemeClr val="tx1"/>
              </a:solidFill>
              <a:latin typeface="Calibri" pitchFamily="34" charset="0"/>
              <a:ea typeface="Verdana" charset="0"/>
              <a:cs typeface="Verdana" charset="0"/>
              <a:sym typeface="Verdana" charset="0"/>
            </a:endParaRPr>
          </a:p>
        </p:txBody>
      </p:sp>
      <p:sp>
        <p:nvSpPr>
          <p:cNvPr id="6151" name="Rectangle 7"/>
          <p:cNvSpPr>
            <a:spLocks/>
          </p:cNvSpPr>
          <p:nvPr/>
        </p:nvSpPr>
        <p:spPr bwMode="auto">
          <a:xfrm>
            <a:off x="1295067" y="2612556"/>
            <a:ext cx="6322953" cy="762537"/>
          </a:xfrm>
          <a:prstGeom prst="rect">
            <a:avLst/>
          </a:prstGeom>
          <a:noFill/>
          <a:ln w="12700" cap="flat">
            <a:noFill/>
            <a:miter lim="800000"/>
            <a:headEnd type="none" w="med" len="med"/>
            <a:tailEnd type="none" w="med" len="med"/>
          </a:ln>
        </p:spPr>
        <p:txBody>
          <a:bodyPr lIns="0" tIns="0" rIns="0" bIns="0" anchor="ctr"/>
          <a:lstStyle/>
          <a:p>
            <a:pPr algn="l">
              <a:spcBef>
                <a:spcPts val="1500"/>
              </a:spcBef>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700" dirty="0">
                <a:solidFill>
                  <a:schemeClr val="tx1"/>
                </a:solidFill>
                <a:latin typeface="Calibri" pitchFamily="34" charset="0"/>
                <a:ea typeface="Verdana" charset="0"/>
                <a:cs typeface="Verdana" charset="0"/>
                <a:sym typeface="Verdana" charset="0"/>
              </a:rPr>
              <a:t>The Journal is where snapshots are stored and </a:t>
            </a:r>
            <a:r>
              <a:rPr lang="en-US" sz="2700" dirty="0" smtClean="0">
                <a:solidFill>
                  <a:schemeClr val="tx1"/>
                </a:solidFill>
                <a:latin typeface="Calibri" pitchFamily="34" charset="0"/>
                <a:ea typeface="Verdana" charset="0"/>
                <a:cs typeface="Verdana" charset="0"/>
                <a:sym typeface="Verdana" charset="0"/>
              </a:rPr>
              <a:t>viewed.</a:t>
            </a:r>
            <a:endParaRPr lang="en-US" sz="2700" dirty="0">
              <a:solidFill>
                <a:schemeClr val="tx1"/>
              </a:solidFill>
              <a:latin typeface="Calibri" pitchFamily="34" charset="0"/>
              <a:ea typeface="Verdana" charset="0"/>
              <a:cs typeface="Verdana" charset="0"/>
              <a:sym typeface="Verdana" charset="0"/>
            </a:endParaRPr>
          </a:p>
        </p:txBody>
      </p:sp>
      <p:sp>
        <p:nvSpPr>
          <p:cNvPr id="6152" name="Rectangle 8"/>
          <p:cNvSpPr>
            <a:spLocks/>
          </p:cNvSpPr>
          <p:nvPr/>
        </p:nvSpPr>
        <p:spPr bwMode="auto">
          <a:xfrm>
            <a:off x="1790239" y="3907094"/>
            <a:ext cx="5142159" cy="762537"/>
          </a:xfrm>
          <a:prstGeom prst="rect">
            <a:avLst/>
          </a:prstGeom>
          <a:noFill/>
          <a:ln w="12700" cap="flat">
            <a:noFill/>
            <a:miter lim="800000"/>
            <a:headEnd type="none" w="med" len="med"/>
            <a:tailEnd type="none" w="med" len="med"/>
          </a:ln>
        </p:spPr>
        <p:txBody>
          <a:bodyPr lIns="0" tIns="0" rIns="0" bIns="0" anchor="ctr"/>
          <a:lstStyle/>
          <a:p>
            <a:pPr algn="l">
              <a:spcBef>
                <a:spcPts val="1500"/>
              </a:spcBef>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700" dirty="0">
                <a:solidFill>
                  <a:schemeClr val="tx1"/>
                </a:solidFill>
                <a:latin typeface="Calibri" pitchFamily="34" charset="0"/>
                <a:ea typeface="Verdana" charset="0"/>
                <a:cs typeface="Verdana" charset="0"/>
                <a:sym typeface="Verdana" charset="0"/>
              </a:rPr>
              <a:t>The Share button is used to export or print your journal to turn in your work.</a:t>
            </a:r>
          </a:p>
        </p:txBody>
      </p:sp>
      <p:pic>
        <p:nvPicPr>
          <p:cNvPr id="6156" name="Picture 12"/>
          <p:cNvPicPr>
            <a:picLocks noChangeAspect="1" noChangeArrowheads="1"/>
          </p:cNvPicPr>
          <p:nvPr/>
        </p:nvPicPr>
        <p:blipFill>
          <a:blip r:embed="rId10" cstate="print"/>
          <a:srcRect/>
          <a:stretch>
            <a:fillRect/>
          </a:stretch>
        </p:blipFill>
        <p:spPr bwMode="auto">
          <a:xfrm>
            <a:off x="285677" y="5013689"/>
            <a:ext cx="1790234" cy="1544140"/>
          </a:xfrm>
          <a:prstGeom prst="rect">
            <a:avLst/>
          </a:prstGeom>
          <a:noFill/>
          <a:ln w="12700" cap="flat">
            <a:noFill/>
            <a:miter lim="800000"/>
            <a:headEnd/>
            <a:tailEnd/>
          </a:ln>
        </p:spPr>
      </p:pic>
      <p:pic>
        <p:nvPicPr>
          <p:cNvPr id="6157" name="Picture 13"/>
          <p:cNvPicPr>
            <a:picLocks noChangeAspect="1" noChangeArrowheads="1"/>
          </p:cNvPicPr>
          <p:nvPr/>
        </p:nvPicPr>
        <p:blipFill>
          <a:blip r:embed="rId11" cstate="print"/>
          <a:srcRect/>
          <a:stretch>
            <a:fillRect/>
          </a:stretch>
        </p:blipFill>
        <p:spPr bwMode="auto">
          <a:xfrm>
            <a:off x="2209224" y="4727738"/>
            <a:ext cx="3161478" cy="1239125"/>
          </a:xfrm>
          <a:prstGeom prst="rect">
            <a:avLst/>
          </a:prstGeom>
          <a:noFill/>
          <a:ln w="12700" cap="flat">
            <a:noFill/>
            <a:miter lim="800000"/>
            <a:headEnd/>
            <a:tailEnd/>
          </a:ln>
        </p:spPr>
      </p:pic>
      <p:sp>
        <p:nvSpPr>
          <p:cNvPr id="21" name="Text Placeholder 20"/>
          <p:cNvSpPr>
            <a:spLocks noGrp="1"/>
          </p:cNvSpPr>
          <p:nvPr>
            <p:ph type="body" sz="quarter" idx="12"/>
          </p:nvPr>
        </p:nvSpPr>
        <p:spPr/>
        <p:txBody>
          <a:bodyPr/>
          <a:lstStyle/>
          <a:p>
            <a:endParaRPr lang="en-US"/>
          </a:p>
        </p:txBody>
      </p:sp>
      <p:sp>
        <p:nvSpPr>
          <p:cNvPr id="19" name="Rectangle 2"/>
          <p:cNvSpPr>
            <a:spLocks/>
          </p:cNvSpPr>
          <p:nvPr>
            <p:custDataLst>
              <p:tags r:id="rId1"/>
            </p:custDataLst>
          </p:nvPr>
        </p:nvSpPr>
        <p:spPr bwMode="auto">
          <a:xfrm>
            <a:off x="182880" y="457200"/>
            <a:ext cx="2124812"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smtClean="0">
                <a:solidFill>
                  <a:srgbClr val="EB572D"/>
                </a:solidFill>
                <a:latin typeface="Calibri"/>
                <a:ea typeface="Verdana Bold" charset="0"/>
                <a:cs typeface="Verdana Bold" charset="0"/>
                <a:sym typeface="Verdana Bold" charset="0"/>
              </a:rPr>
              <a:t>Introduction</a:t>
            </a:r>
          </a:p>
        </p:txBody>
      </p:sp>
      <p:sp>
        <p:nvSpPr>
          <p:cNvPr id="23" name="Rectangle 3"/>
          <p:cNvSpPr>
            <a:spLocks/>
          </p:cNvSpPr>
          <p:nvPr>
            <p:custDataLst>
              <p:tags r:id="rId2"/>
            </p:custDataLst>
          </p:nvPr>
        </p:nvSpPr>
        <p:spPr bwMode="auto">
          <a:xfrm>
            <a:off x="228600" y="1005840"/>
            <a:ext cx="2992935" cy="369332"/>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b="1" dirty="0" smtClean="0">
                <a:solidFill>
                  <a:srgbClr val="0000FF"/>
                </a:solidFill>
                <a:latin typeface="Calibri" pitchFamily="34" charset="0"/>
                <a:ea typeface="Verdana" charset="0"/>
                <a:cs typeface="Verdana" charset="0"/>
                <a:sym typeface="Verdana" charset="0"/>
              </a:rPr>
              <a:t>Journals and Snapshots</a:t>
            </a:r>
          </a:p>
        </p:txBody>
      </p:sp>
      <p:sp>
        <p:nvSpPr>
          <p:cNvPr id="29" name="Rectangle 3"/>
          <p:cNvSpPr>
            <a:spLocks/>
          </p:cNvSpPr>
          <p:nvPr>
            <p:custDataLst>
              <p:tags r:id="rId3"/>
            </p:custDataLst>
          </p:nvPr>
        </p:nvSpPr>
        <p:spPr bwMode="auto">
          <a:xfrm>
            <a:off x="8229600" y="4593431"/>
            <a:ext cx="3669787" cy="1477328"/>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ctr" anchorCtr="0">
            <a:spAutoFit/>
          </a:bodyPr>
          <a:lstStyle/>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b="1" dirty="0" smtClean="0">
                <a:solidFill>
                  <a:srgbClr val="0000FF"/>
                </a:solidFill>
                <a:latin typeface="Calibri" pitchFamily="34" charset="0"/>
                <a:ea typeface="Verdana" charset="0"/>
                <a:cs typeface="Verdana" charset="0"/>
                <a:sym typeface="Verdana" charset="0"/>
              </a:rPr>
              <a:t>Note: </a:t>
            </a:r>
            <a:r>
              <a:rPr lang="en-US" sz="2400" dirty="0" smtClean="0">
                <a:solidFill>
                  <a:srgbClr val="0000FF"/>
                </a:solidFill>
                <a:latin typeface="Calibri" pitchFamily="34" charset="0"/>
                <a:ea typeface="Verdana" charset="0"/>
                <a:cs typeface="Verdana" charset="0"/>
                <a:sym typeface="Verdana" charset="0"/>
              </a:rPr>
              <a:t>You may want to take a</a:t>
            </a:r>
          </a:p>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dirty="0" smtClean="0">
                <a:solidFill>
                  <a:srgbClr val="0000FF"/>
                </a:solidFill>
                <a:latin typeface="Calibri" pitchFamily="34" charset="0"/>
                <a:ea typeface="Verdana" charset="0"/>
                <a:cs typeface="Verdana" charset="0"/>
                <a:sym typeface="Verdana" charset="0"/>
              </a:rPr>
              <a:t>snapshot of the first page of</a:t>
            </a:r>
          </a:p>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dirty="0" smtClean="0">
                <a:solidFill>
                  <a:srgbClr val="0000FF"/>
                </a:solidFill>
                <a:latin typeface="Calibri" pitchFamily="34" charset="0"/>
                <a:ea typeface="Verdana" charset="0"/>
                <a:cs typeface="Verdana" charset="0"/>
                <a:sym typeface="Verdana" charset="0"/>
              </a:rPr>
              <a:t>this lab as a cover page for </a:t>
            </a:r>
          </a:p>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dirty="0" smtClean="0">
                <a:solidFill>
                  <a:srgbClr val="0000FF"/>
                </a:solidFill>
                <a:latin typeface="Calibri" pitchFamily="34" charset="0"/>
                <a:ea typeface="Verdana" charset="0"/>
                <a:cs typeface="Verdana" charset="0"/>
                <a:sym typeface="Verdana" charset="0"/>
              </a:rPr>
              <a:t>your journal.</a:t>
            </a:r>
          </a:p>
        </p:txBody>
      </p:sp>
      <p:sp>
        <p:nvSpPr>
          <p:cNvPr id="30" name="Rectangle 3"/>
          <p:cNvSpPr>
            <a:spLocks/>
          </p:cNvSpPr>
          <p:nvPr>
            <p:custDataLst>
              <p:tags r:id="rId4"/>
            </p:custDataLst>
          </p:nvPr>
        </p:nvSpPr>
        <p:spPr bwMode="auto">
          <a:xfrm>
            <a:off x="8217355" y="578437"/>
            <a:ext cx="3782557" cy="3323987"/>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ctr" anchorCtr="0">
            <a:spAutoFit/>
          </a:bodyPr>
          <a:lstStyle/>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b="1" dirty="0" smtClean="0">
                <a:solidFill>
                  <a:srgbClr val="EF7857"/>
                </a:solidFill>
                <a:latin typeface="Calibri" pitchFamily="34" charset="0"/>
                <a:ea typeface="Verdana" charset="0"/>
                <a:cs typeface="Verdana" charset="0"/>
                <a:sym typeface="Verdana" charset="0"/>
              </a:rPr>
              <a:t>Each page of this lab that contains the symbol </a:t>
            </a:r>
          </a:p>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endParaRPr lang="en-US" sz="2400" b="1" dirty="0" smtClean="0">
              <a:solidFill>
                <a:srgbClr val="EF7857"/>
              </a:solidFill>
              <a:latin typeface="Calibri" pitchFamily="34" charset="0"/>
              <a:ea typeface="Verdana" charset="0"/>
              <a:cs typeface="Verdana" charset="0"/>
              <a:sym typeface="Verdana" charset="0"/>
            </a:endParaRPr>
          </a:p>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b="1" dirty="0" smtClean="0">
                <a:solidFill>
                  <a:srgbClr val="EF7857"/>
                </a:solidFill>
                <a:latin typeface="Calibri" pitchFamily="34" charset="0"/>
                <a:ea typeface="Verdana" charset="0"/>
                <a:cs typeface="Verdana" charset="0"/>
                <a:sym typeface="Verdana" charset="0"/>
              </a:rPr>
              <a:t>should be inserted into your journal.  After completing a lab page with the snapshot symbol, tap        (in the upper right hand corner) to insert the page into your journal.</a:t>
            </a:r>
          </a:p>
        </p:txBody>
      </p:sp>
      <p:pic>
        <p:nvPicPr>
          <p:cNvPr id="31" name="Picture 30" descr="SNAPSHOT 04.png"/>
          <p:cNvPicPr>
            <a:picLocks noChangeAspect="1"/>
          </p:cNvPicPr>
          <p:nvPr/>
        </p:nvPicPr>
        <p:blipFill>
          <a:blip r:embed="rId12" cstate="print"/>
          <a:stretch>
            <a:fillRect/>
          </a:stretch>
        </p:blipFill>
        <p:spPr>
          <a:xfrm>
            <a:off x="9409112" y="1360373"/>
            <a:ext cx="1216699" cy="296732"/>
          </a:xfrm>
          <a:prstGeom prst="rect">
            <a:avLst/>
          </a:prstGeom>
        </p:spPr>
      </p:pic>
      <p:sp>
        <p:nvSpPr>
          <p:cNvPr id="24" name="Rectangle 23"/>
          <p:cNvSpPr/>
          <p:nvPr>
            <p:custDataLst>
              <p:tags r:id="rId5"/>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5" name="TextBox 24"/>
          <p:cNvSpPr txBox="1"/>
          <p:nvPr>
            <p:custDataLst>
              <p:tags r:id="rId6"/>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algn="l"/>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pic>
        <p:nvPicPr>
          <p:cNvPr id="22" name="Picture 21" descr="Snapshot_On.png"/>
          <p:cNvPicPr>
            <a:picLocks noChangeAspect="1"/>
          </p:cNvPicPr>
          <p:nvPr/>
        </p:nvPicPr>
        <p:blipFill>
          <a:blip r:embed="rId13" cstate="print"/>
          <a:stretch>
            <a:fillRect/>
          </a:stretch>
        </p:blipFill>
        <p:spPr>
          <a:xfrm>
            <a:off x="9713912" y="2775515"/>
            <a:ext cx="390145" cy="390145"/>
          </a:xfrm>
          <a:prstGeom prst="rect">
            <a:avLst/>
          </a:prstGeom>
        </p:spPr>
      </p:pic>
      <p:pic>
        <p:nvPicPr>
          <p:cNvPr id="26" name="Picture 25" descr="Snapshot_On.png"/>
          <p:cNvPicPr>
            <a:picLocks noChangeAspect="1"/>
          </p:cNvPicPr>
          <p:nvPr/>
        </p:nvPicPr>
        <p:blipFill>
          <a:blip r:embed="rId13" cstate="print"/>
          <a:stretch>
            <a:fillRect/>
          </a:stretch>
        </p:blipFill>
        <p:spPr>
          <a:xfrm>
            <a:off x="455612" y="1545431"/>
            <a:ext cx="390145" cy="390145"/>
          </a:xfrm>
          <a:prstGeom prst="rect">
            <a:avLst/>
          </a:prstGeom>
        </p:spPr>
      </p:pic>
      <p:pic>
        <p:nvPicPr>
          <p:cNvPr id="27" name="Picture 26" descr="Journal_On.png"/>
          <p:cNvPicPr>
            <a:picLocks noChangeAspect="1"/>
          </p:cNvPicPr>
          <p:nvPr/>
        </p:nvPicPr>
        <p:blipFill>
          <a:blip r:embed="rId14" cstate="print"/>
          <a:stretch>
            <a:fillRect/>
          </a:stretch>
        </p:blipFill>
        <p:spPr>
          <a:xfrm>
            <a:off x="760412" y="2612231"/>
            <a:ext cx="390145" cy="390145"/>
          </a:xfrm>
          <a:prstGeom prst="rect">
            <a:avLst/>
          </a:prstGeom>
        </p:spPr>
      </p:pic>
      <p:pic>
        <p:nvPicPr>
          <p:cNvPr id="28" name="Picture 27" descr="Share_On.png"/>
          <p:cNvPicPr>
            <a:picLocks noChangeAspect="1"/>
          </p:cNvPicPr>
          <p:nvPr/>
        </p:nvPicPr>
        <p:blipFill>
          <a:blip r:embed="rId15" cstate="print"/>
          <a:stretch>
            <a:fillRect/>
          </a:stretch>
        </p:blipFill>
        <p:spPr>
          <a:xfrm>
            <a:off x="1293812" y="3679031"/>
            <a:ext cx="390145" cy="390145"/>
          </a:xfrm>
          <a:prstGeom prst="rect">
            <a:avLst/>
          </a:prstGeom>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0" y="326231"/>
            <a:ext cx="12188825" cy="31242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33796" name="Rectangle 4"/>
          <p:cNvSpPr>
            <a:spLocks/>
          </p:cNvSpPr>
          <p:nvPr>
            <p:custDataLst>
              <p:tags r:id="rId1"/>
            </p:custDataLst>
          </p:nvPr>
        </p:nvSpPr>
        <p:spPr bwMode="auto">
          <a:xfrm>
            <a:off x="228600" y="1097280"/>
            <a:ext cx="11027078" cy="830997"/>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465138" marR="0" lvl="0" indent="-465138" algn="l" defTabSz="914400" eaLnBrk="1" fontAlgn="auto" latinLnBrk="0" hangingPunct="1">
              <a:lnSpc>
                <a:spcPct val="100000"/>
              </a:lnSpc>
              <a:spcBef>
                <a:spcPts val="1500"/>
              </a:spcBef>
              <a:spcAft>
                <a:spcPts val="0"/>
              </a:spcAft>
              <a:buClrTx/>
              <a:buSzTx/>
              <a:buFontTx/>
              <a:buAutoNum type="arabicPeriod" startAt="5"/>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700" dirty="0">
                <a:latin typeface="Calibri"/>
                <a:ea typeface="Verdana" charset="0"/>
                <a:cs typeface="Verdana" charset="0"/>
                <a:sym typeface="Verdana" charset="0"/>
              </a:rPr>
              <a:t>Is the relationship between change in temperature and angle of </a:t>
            </a:r>
            <a:r>
              <a:rPr lang="en-US" sz="2700" dirty="0" err="1">
                <a:latin typeface="Calibri"/>
                <a:ea typeface="Verdana" charset="0"/>
                <a:cs typeface="Verdana" charset="0"/>
                <a:sym typeface="Verdana" charset="0"/>
              </a:rPr>
              <a:t>insolation</a:t>
            </a:r>
            <a:r>
              <a:rPr lang="en-US" sz="2700" dirty="0">
                <a:latin typeface="Calibri"/>
                <a:ea typeface="Verdana" charset="0"/>
                <a:cs typeface="Verdana" charset="0"/>
                <a:sym typeface="Verdana" charset="0"/>
              </a:rPr>
              <a:t> a linear one? Explain.</a:t>
            </a:r>
          </a:p>
        </p:txBody>
      </p:sp>
      <p:sp>
        <p:nvSpPr>
          <p:cNvPr id="5" name="Text Placeholder 4"/>
          <p:cNvSpPr>
            <a:spLocks noGrp="1"/>
          </p:cNvSpPr>
          <p:nvPr>
            <p:ph type="body" sz="quarter" idx="12"/>
          </p:nvPr>
        </p:nvSpPr>
        <p:spPr/>
        <p:txBody>
          <a:bodyPr/>
          <a:lstStyle/>
          <a:p>
            <a:endParaRPr lang="en-US"/>
          </a:p>
        </p:txBody>
      </p:sp>
      <p:sp>
        <p:nvSpPr>
          <p:cNvPr id="6" name="Rectangle 5"/>
          <p:cNvSpPr/>
          <p:nvPr>
            <p:custDataLst>
              <p:tags r:id="rId2"/>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sp>
        <p:nvSpPr>
          <p:cNvPr id="8" name="Rectangle 1"/>
          <p:cNvSpPr>
            <a:spLocks/>
          </p:cNvSpPr>
          <p:nvPr>
            <p:custDataLst>
              <p:tags r:id="rId4"/>
            </p:custDataLst>
          </p:nvPr>
        </p:nvSpPr>
        <p:spPr bwMode="auto">
          <a:xfrm>
            <a:off x="182880" y="457200"/>
            <a:ext cx="1390381"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Analysis</a:t>
            </a:r>
          </a:p>
        </p:txBody>
      </p:sp>
      <p:pic>
        <p:nvPicPr>
          <p:cNvPr id="10" name="Picture 9" descr="SNAPSHOT 04.png"/>
          <p:cNvPicPr>
            <a:picLocks noChangeAspect="1"/>
          </p:cNvPicPr>
          <p:nvPr/>
        </p:nvPicPr>
        <p:blipFill>
          <a:blip r:embed="rId7" cstate="print"/>
          <a:stretch>
            <a:fillRect/>
          </a:stretch>
        </p:blipFill>
        <p:spPr>
          <a:xfrm>
            <a:off x="10745113" y="3017520"/>
            <a:ext cx="1216699" cy="296732"/>
          </a:xfrm>
          <a:prstGeom prst="rect">
            <a:avLst/>
          </a:prstGeom>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0" y="326231"/>
            <a:ext cx="12188825" cy="31242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34819" name="Rectangle 3"/>
          <p:cNvSpPr>
            <a:spLocks/>
          </p:cNvSpPr>
          <p:nvPr>
            <p:custDataLst>
              <p:tags r:id="rId1"/>
            </p:custDataLst>
          </p:nvPr>
        </p:nvSpPr>
        <p:spPr bwMode="auto">
          <a:xfrm>
            <a:off x="182880" y="457200"/>
            <a:ext cx="1594988"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Synthesis</a:t>
            </a:r>
          </a:p>
        </p:txBody>
      </p:sp>
      <p:sp>
        <p:nvSpPr>
          <p:cNvPr id="34820" name="Rectangle 4"/>
          <p:cNvSpPr>
            <a:spLocks/>
          </p:cNvSpPr>
          <p:nvPr>
            <p:custDataLst>
              <p:tags r:id="rId2"/>
            </p:custDataLst>
          </p:nvPr>
        </p:nvSpPr>
        <p:spPr bwMode="auto">
          <a:xfrm>
            <a:off x="0" y="896322"/>
            <a:ext cx="8918403" cy="369332"/>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L="274430" marR="0" lvl="0" indent="0" algn="l" defTabSz="914400" eaLnBrk="1" fontAlgn="auto" latinLnBrk="0" hangingPunct="1">
              <a:lnSpc>
                <a:spcPct val="100000"/>
              </a:lnSpc>
              <a:spcBef>
                <a:spcPts val="1500"/>
              </a:spcBef>
              <a:spcAft>
                <a:spcPts val="0"/>
              </a:spcAft>
              <a:buClrTx/>
              <a:buSzTx/>
              <a:buNone/>
              <a:tabLst>
                <a:tab pos="533399" algn="l"/>
                <a:tab pos="1066801" algn="l"/>
                <a:tab pos="1066871" algn="l"/>
                <a:tab pos="1600307" algn="l"/>
                <a:tab pos="2133742" algn="l"/>
                <a:tab pos="2667178" algn="l"/>
                <a:tab pos="3200613" algn="l"/>
                <a:tab pos="3734049" algn="l"/>
                <a:tab pos="4267484" algn="l"/>
                <a:tab pos="4800920" algn="l"/>
                <a:tab pos="5334356" algn="l"/>
                <a:tab pos="5867791" algn="l"/>
                <a:tab pos="6401227" algn="l"/>
              </a:tabLst>
              <a:defRPr/>
            </a:pPr>
            <a:r>
              <a:rPr lang="en-US" sz="2400" b="1" dirty="0">
                <a:solidFill>
                  <a:srgbClr val="0000FF"/>
                </a:solidFill>
                <a:latin typeface="Calibri"/>
                <a:ea typeface="Verdana" charset="0"/>
                <a:cs typeface="Verdana" charset="0"/>
                <a:sym typeface="Verdana" charset="0"/>
              </a:rPr>
              <a:t>Use available resources to help you answer the following questions.</a:t>
            </a:r>
          </a:p>
        </p:txBody>
      </p:sp>
      <p:sp>
        <p:nvSpPr>
          <p:cNvPr id="34821" name="Rectangle 5"/>
          <p:cNvSpPr>
            <a:spLocks/>
          </p:cNvSpPr>
          <p:nvPr>
            <p:custDataLst>
              <p:tags r:id="rId3"/>
            </p:custDataLst>
          </p:nvPr>
        </p:nvSpPr>
        <p:spPr bwMode="auto">
          <a:xfrm>
            <a:off x="228600" y="1463040"/>
            <a:ext cx="10912807" cy="1246495"/>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465138" marR="0" lvl="0" indent="-465138" algn="l" defTabSz="914400" eaLnBrk="1" fontAlgn="auto" latinLnBrk="0" hangingPunct="1">
              <a:lnSpc>
                <a:spcPct val="100000"/>
              </a:lnSpc>
              <a:spcBef>
                <a:spcPts val="0"/>
              </a:spcBef>
              <a:spcAft>
                <a:spcPts val="0"/>
              </a:spcAft>
              <a:buClr>
                <a:srgbClr val="000000"/>
              </a:buClr>
              <a:buSzPct val="100000"/>
              <a:buFont typeface="+mj-lt"/>
              <a:buAutoNum type="arabicPeriod"/>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Lst>
              <a:defRPr/>
            </a:pPr>
            <a:r>
              <a:rPr lang="en-US" sz="2700" dirty="0">
                <a:latin typeface="Calibri"/>
                <a:ea typeface="Verdana" charset="0"/>
                <a:cs typeface="Verdana" charset="0"/>
                <a:sym typeface="Verdana" charset="0"/>
              </a:rPr>
              <a:t>Using the results of this activity, and what you know about the motion of the Earth around the Sun as well as the tilt of the Earth's rotational axis relative to its orbital plane, explain why seasons occur. </a:t>
            </a:r>
          </a:p>
        </p:txBody>
      </p:sp>
      <p:sp>
        <p:nvSpPr>
          <p:cNvPr id="6" name="Text Placeholder 5"/>
          <p:cNvSpPr>
            <a:spLocks noGrp="1"/>
          </p:cNvSpPr>
          <p:nvPr>
            <p:ph type="body" sz="quarter" idx="12"/>
          </p:nvPr>
        </p:nvSpPr>
        <p:spPr/>
        <p:txBody>
          <a:bodyPr/>
          <a:lstStyle/>
          <a:p>
            <a:endParaRPr lang="en-US"/>
          </a:p>
        </p:txBody>
      </p:sp>
      <p:sp>
        <p:nvSpPr>
          <p:cNvPr id="7" name="Rectangle 6"/>
          <p:cNvSpPr/>
          <p:nvPr>
            <p:custDataLst>
              <p:tags r:id="rId4"/>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5"/>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pic>
        <p:nvPicPr>
          <p:cNvPr id="10" name="Picture 9" descr="SNAPSHOT 04.png"/>
          <p:cNvPicPr>
            <a:picLocks noChangeAspect="1"/>
          </p:cNvPicPr>
          <p:nvPr/>
        </p:nvPicPr>
        <p:blipFill>
          <a:blip r:embed="rId8" cstate="print"/>
          <a:stretch>
            <a:fillRect/>
          </a:stretch>
        </p:blipFill>
        <p:spPr>
          <a:xfrm>
            <a:off x="10745113" y="3017520"/>
            <a:ext cx="1216699" cy="296732"/>
          </a:xfrm>
          <a:prstGeom prst="rect">
            <a:avLst/>
          </a:prstGeom>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326231"/>
            <a:ext cx="12188825" cy="31242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35844" name="Rectangle 4"/>
          <p:cNvSpPr>
            <a:spLocks/>
          </p:cNvSpPr>
          <p:nvPr>
            <p:custDataLst>
              <p:tags r:id="rId1"/>
            </p:custDataLst>
          </p:nvPr>
        </p:nvSpPr>
        <p:spPr bwMode="auto">
          <a:xfrm>
            <a:off x="228600" y="1097280"/>
            <a:ext cx="10093871" cy="1246495"/>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465138" marR="0" lvl="0" indent="-465138" algn="l" defTabSz="914400" eaLnBrk="1" fontAlgn="auto" latinLnBrk="0" hangingPunct="1">
              <a:lnSpc>
                <a:spcPct val="100000"/>
              </a:lnSpc>
              <a:spcBef>
                <a:spcPts val="1500"/>
              </a:spcBef>
              <a:spcAft>
                <a:spcPts val="0"/>
              </a:spcAft>
              <a:buClrTx/>
              <a:buSzTx/>
              <a:buFontTx/>
              <a:buAutoNum type="arabicPeriod" startAt="2"/>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700" dirty="0">
                <a:latin typeface="Calibri"/>
                <a:ea typeface="Verdana" charset="0"/>
                <a:cs typeface="Verdana" charset="0"/>
                <a:sym typeface="Verdana" charset="0"/>
              </a:rPr>
              <a:t>Why are seasons more pronounced (meaning that there is a greater temperature difference between summer and winter) the further you move away from the equator?</a:t>
            </a:r>
          </a:p>
        </p:txBody>
      </p:sp>
      <p:sp>
        <p:nvSpPr>
          <p:cNvPr id="5" name="Text Placeholder 4"/>
          <p:cNvSpPr>
            <a:spLocks noGrp="1"/>
          </p:cNvSpPr>
          <p:nvPr>
            <p:ph type="body" sz="quarter" idx="12"/>
          </p:nvPr>
        </p:nvSpPr>
        <p:spPr/>
        <p:txBody>
          <a:bodyPr/>
          <a:lstStyle/>
          <a:p>
            <a:endParaRPr lang="en-US"/>
          </a:p>
        </p:txBody>
      </p:sp>
      <p:sp>
        <p:nvSpPr>
          <p:cNvPr id="6" name="Rectangle 5"/>
          <p:cNvSpPr/>
          <p:nvPr>
            <p:custDataLst>
              <p:tags r:id="rId2"/>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pic>
        <p:nvPicPr>
          <p:cNvPr id="9" name="Picture 8"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10" name="Rectangle 3"/>
          <p:cNvSpPr>
            <a:spLocks/>
          </p:cNvSpPr>
          <p:nvPr>
            <p:custDataLst>
              <p:tags r:id="rId4"/>
            </p:custDataLst>
          </p:nvPr>
        </p:nvSpPr>
        <p:spPr bwMode="auto">
          <a:xfrm>
            <a:off x="182880" y="457200"/>
            <a:ext cx="1594988"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Synthesis</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326231"/>
            <a:ext cx="12188825" cy="31242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36868" name="Rectangle 4"/>
          <p:cNvSpPr>
            <a:spLocks/>
          </p:cNvSpPr>
          <p:nvPr>
            <p:custDataLst>
              <p:tags r:id="rId1"/>
            </p:custDataLst>
          </p:nvPr>
        </p:nvSpPr>
        <p:spPr bwMode="auto">
          <a:xfrm>
            <a:off x="228600" y="1097280"/>
            <a:ext cx="10284321" cy="1246495"/>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465138" marR="0" lvl="0" indent="-465138" algn="l" defTabSz="914400" eaLnBrk="1" fontAlgn="auto" latinLnBrk="0" hangingPunct="1">
              <a:lnSpc>
                <a:spcPct val="100000"/>
              </a:lnSpc>
              <a:spcBef>
                <a:spcPts val="1500"/>
              </a:spcBef>
              <a:spcAft>
                <a:spcPts val="0"/>
              </a:spcAft>
              <a:buClrTx/>
              <a:buSzTx/>
              <a:buFontTx/>
              <a:buAutoNum type="arabicPeriod" startAt="3"/>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700" dirty="0">
                <a:latin typeface="Calibri"/>
                <a:ea typeface="Verdana" charset="0"/>
                <a:cs typeface="Verdana" charset="0"/>
                <a:sym typeface="Verdana" charset="0"/>
              </a:rPr>
              <a:t>Mars is tilted 25.1° on its axis in relation to its path around the Sun. Given this information, predict whether or not you would expect Martian weather to be subject to seasonal variations.</a:t>
            </a:r>
          </a:p>
        </p:txBody>
      </p:sp>
      <p:sp>
        <p:nvSpPr>
          <p:cNvPr id="5" name="Text Placeholder 4"/>
          <p:cNvSpPr>
            <a:spLocks noGrp="1"/>
          </p:cNvSpPr>
          <p:nvPr>
            <p:ph type="body" sz="quarter" idx="12"/>
          </p:nvPr>
        </p:nvSpPr>
        <p:spPr/>
        <p:txBody>
          <a:bodyPr/>
          <a:lstStyle/>
          <a:p>
            <a:endParaRPr lang="en-US"/>
          </a:p>
        </p:txBody>
      </p:sp>
      <p:sp>
        <p:nvSpPr>
          <p:cNvPr id="6" name="Rectangle 5"/>
          <p:cNvSpPr/>
          <p:nvPr>
            <p:custDataLst>
              <p:tags r:id="rId2"/>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pic>
        <p:nvPicPr>
          <p:cNvPr id="9" name="Picture 8"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10" name="Rectangle 3"/>
          <p:cNvSpPr>
            <a:spLocks/>
          </p:cNvSpPr>
          <p:nvPr>
            <p:custDataLst>
              <p:tags r:id="rId4"/>
            </p:custDataLst>
          </p:nvPr>
        </p:nvSpPr>
        <p:spPr bwMode="auto">
          <a:xfrm>
            <a:off x="182880" y="457200"/>
            <a:ext cx="1594988"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Synthesis</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8075612" y="326231"/>
            <a:ext cx="4113213" cy="64222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10" name="Picture 9"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37891" name="Rectangle 3"/>
          <p:cNvSpPr>
            <a:spLocks/>
          </p:cNvSpPr>
          <p:nvPr>
            <p:custDataLst>
              <p:tags r:id="rId1"/>
            </p:custDataLst>
          </p:nvPr>
        </p:nvSpPr>
        <p:spPr bwMode="auto">
          <a:xfrm>
            <a:off x="182880" y="457200"/>
            <a:ext cx="2681824"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Multiple Choice</a:t>
            </a:r>
          </a:p>
        </p:txBody>
      </p:sp>
      <p:sp>
        <p:nvSpPr>
          <p:cNvPr id="37892" name="Rectangle 4"/>
          <p:cNvSpPr>
            <a:spLocks/>
          </p:cNvSpPr>
          <p:nvPr>
            <p:custDataLst>
              <p:tags r:id="rId2"/>
            </p:custDataLst>
          </p:nvPr>
        </p:nvSpPr>
        <p:spPr bwMode="auto">
          <a:xfrm>
            <a:off x="228601" y="1097280"/>
            <a:ext cx="7161212" cy="4054956"/>
          </a:xfrm>
          <a:prstGeom prst="rect">
            <a:avLst/>
          </a:prstGeom>
          <a:noFill/>
          <a:ln w="12700" cap="flat">
            <a:noFill/>
            <a:miter lim="800000"/>
            <a:headEnd type="none" w="med" len="med"/>
            <a:tailEnd type="none" w="med" len="med"/>
          </a:ln>
        </p:spPr>
        <p:txBody>
          <a:bodyPr vert="horz" wrap="square" lIns="0" tIns="0" rIns="0" bIns="0" anchor="ctr" anchorCtr="0">
            <a:spAutoFit/>
          </a:bodyPr>
          <a:lstStyle/>
          <a:p>
            <a:pPr marL="465138" indent="-465138" algn="l">
              <a:spcBef>
                <a:spcPts val="1499"/>
              </a:spcBef>
              <a:spcAft>
                <a:spcPts val="0"/>
              </a:spcAft>
              <a:buFontTx/>
              <a:buAutoNum type="arabicPeriod"/>
              <a:tabLst>
                <a:tab pos="209550" algn="l"/>
                <a:tab pos="508000" algn="l"/>
                <a:tab pos="1066800" algn="l"/>
                <a:tab pos="1600200" algn="l"/>
                <a:tab pos="2133600" algn="l"/>
                <a:tab pos="2667000" algn="l"/>
                <a:tab pos="3200400" algn="l"/>
                <a:tab pos="3733800" algn="l"/>
                <a:tab pos="4267200" algn="l"/>
                <a:tab pos="4800600" algn="l"/>
                <a:tab pos="5334000" algn="l"/>
                <a:tab pos="5867400" algn="l"/>
                <a:tab pos="6400800" algn="l"/>
              </a:tabLst>
            </a:pPr>
            <a:r>
              <a:rPr lang="en-US" sz="2700" dirty="0">
                <a:latin typeface="Calibri"/>
                <a:ea typeface="Verdana" charset="0"/>
                <a:cs typeface="Verdana" charset="0"/>
                <a:sym typeface="Verdana" charset="0"/>
              </a:rPr>
              <a:t>During winter in the northern hemisphere, the North Pole of the Earth is </a:t>
            </a:r>
            <a:r>
              <a:rPr lang="en-US" sz="2700" dirty="0" smtClean="0">
                <a:latin typeface="Calibri"/>
                <a:ea typeface="Verdana" charset="0"/>
                <a:cs typeface="Verdana" charset="0"/>
                <a:sym typeface="Verdana" charset="0"/>
              </a:rPr>
              <a:t>__________. </a:t>
            </a:r>
          </a:p>
          <a:p>
            <a:pPr marL="914400" lvl="1" indent="-457200" algn="l">
              <a:spcBef>
                <a:spcPts val="1499"/>
              </a:spcBef>
              <a:spcAft>
                <a:spcPts val="60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latin typeface="Calibri"/>
                <a:ea typeface="Verdana" charset="0"/>
                <a:cs typeface="Verdana" charset="0"/>
                <a:sym typeface="Verdana" charset="0"/>
              </a:rPr>
              <a:t>tilted towards the Sun relative to the South Pole</a:t>
            </a:r>
          </a:p>
          <a:p>
            <a:pPr marL="914400" lvl="1" indent="-457200" algn="l">
              <a:spcBef>
                <a:spcPts val="1499"/>
              </a:spcBef>
              <a:spcAft>
                <a:spcPts val="60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latin typeface="Calibri"/>
                <a:ea typeface="Verdana" charset="0"/>
                <a:cs typeface="Verdana" charset="0"/>
                <a:sym typeface="Verdana" charset="0"/>
              </a:rPr>
              <a:t>tilted away from the Sun relative to the South Pole</a:t>
            </a:r>
          </a:p>
          <a:p>
            <a:pPr marL="914400" lvl="1" indent="-457200" algn="l">
              <a:spcBef>
                <a:spcPts val="1499"/>
              </a:spcBef>
              <a:spcAft>
                <a:spcPts val="60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latin typeface="Calibri"/>
                <a:ea typeface="Verdana" charset="0"/>
                <a:cs typeface="Verdana" charset="0"/>
                <a:sym typeface="Verdana" charset="0"/>
              </a:rPr>
              <a:t>the same distance from the Sun relative to the South Pole</a:t>
            </a:r>
          </a:p>
        </p:txBody>
      </p:sp>
      <p:sp>
        <p:nvSpPr>
          <p:cNvPr id="6" name="Text Placeholder 5"/>
          <p:cNvSpPr>
            <a:spLocks noGrp="1"/>
          </p:cNvSpPr>
          <p:nvPr>
            <p:ph type="body" sz="quarter" idx="12"/>
          </p:nvPr>
        </p:nvSpPr>
        <p:spPr/>
        <p:txBody>
          <a:bodyPr/>
          <a:lstStyle/>
          <a:p>
            <a:endParaRPr lang="en-US"/>
          </a:p>
        </p:txBody>
      </p:sp>
      <p:sp>
        <p:nvSpPr>
          <p:cNvPr id="7" name="Rectangle 6"/>
          <p:cNvSpPr/>
          <p:nvPr>
            <p:custDataLst>
              <p:tags r:id="rId3"/>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8075612" y="326231"/>
            <a:ext cx="4113213" cy="64222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10" name="Picture 9"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38913" name="Rectangle 1"/>
          <p:cNvSpPr>
            <a:spLocks/>
          </p:cNvSpPr>
          <p:nvPr>
            <p:custDataLst>
              <p:tags r:id="rId1"/>
            </p:custDataLst>
          </p:nvPr>
        </p:nvSpPr>
        <p:spPr bwMode="auto">
          <a:xfrm>
            <a:off x="182880" y="457200"/>
            <a:ext cx="2681824"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Multiple Choice</a:t>
            </a:r>
          </a:p>
        </p:txBody>
      </p:sp>
      <p:sp>
        <p:nvSpPr>
          <p:cNvPr id="38916" name="Rectangle 4"/>
          <p:cNvSpPr>
            <a:spLocks/>
          </p:cNvSpPr>
          <p:nvPr>
            <p:custDataLst>
              <p:tags r:id="rId2"/>
            </p:custDataLst>
          </p:nvPr>
        </p:nvSpPr>
        <p:spPr bwMode="auto">
          <a:xfrm>
            <a:off x="228601" y="1097280"/>
            <a:ext cx="7161212" cy="4054956"/>
          </a:xfrm>
          <a:prstGeom prst="rect">
            <a:avLst/>
          </a:prstGeom>
          <a:noFill/>
          <a:ln w="12700" cap="flat">
            <a:noFill/>
            <a:miter lim="800000"/>
            <a:headEnd type="none" w="med" len="med"/>
            <a:tailEnd type="none" w="med" len="med"/>
          </a:ln>
        </p:spPr>
        <p:txBody>
          <a:bodyPr vert="horz" wrap="square" lIns="0" tIns="0" rIns="0" bIns="0" anchor="ctr" anchorCtr="0">
            <a:spAutoFit/>
          </a:bodyPr>
          <a:lstStyle/>
          <a:p>
            <a:pPr marL="457200" indent="-457200" algn="l">
              <a:spcBef>
                <a:spcPts val="1499"/>
              </a:spcBef>
              <a:spcAft>
                <a:spcPts val="0"/>
              </a:spcAft>
              <a:buFontTx/>
              <a:buAutoNum type="arabicPeriod" startAt="2"/>
              <a:tabLst>
                <a:tab pos="209550" algn="l"/>
                <a:tab pos="566738" algn="l"/>
                <a:tab pos="1066800" algn="l"/>
                <a:tab pos="1600200" algn="l"/>
                <a:tab pos="2133600" algn="l"/>
                <a:tab pos="2667000" algn="l"/>
                <a:tab pos="3200400" algn="l"/>
                <a:tab pos="3733800" algn="l"/>
                <a:tab pos="4267200" algn="l"/>
                <a:tab pos="4800600" algn="l"/>
                <a:tab pos="5334000" algn="l"/>
                <a:tab pos="5867400" algn="l"/>
                <a:tab pos="6400800" algn="l"/>
              </a:tabLst>
            </a:pPr>
            <a:r>
              <a:rPr lang="en-US" sz="2700" dirty="0">
                <a:latin typeface="Calibri"/>
                <a:ea typeface="Verdana" charset="0"/>
                <a:cs typeface="Verdana" charset="0"/>
                <a:sym typeface="Verdana" charset="0"/>
              </a:rPr>
              <a:t>During summer in the southern hemisphere, the North Pole of the Earth is </a:t>
            </a:r>
            <a:r>
              <a:rPr lang="en-US" sz="2700" dirty="0" smtClean="0">
                <a:latin typeface="Calibri"/>
                <a:ea typeface="Verdana" charset="0"/>
                <a:cs typeface="Verdana" charset="0"/>
                <a:sym typeface="Verdana" charset="0"/>
              </a:rPr>
              <a:t>__________. </a:t>
            </a:r>
          </a:p>
          <a:p>
            <a:pPr marL="914400" lvl="1" indent="-457200" algn="l">
              <a:spcBef>
                <a:spcPts val="1499"/>
              </a:spcBef>
              <a:spcAft>
                <a:spcPts val="60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latin typeface="Calibri"/>
                <a:ea typeface="Verdana" charset="0"/>
                <a:cs typeface="Verdana" charset="0"/>
                <a:sym typeface="Verdana" charset="0"/>
              </a:rPr>
              <a:t>tilted towards the Sun relative to the South Pole</a:t>
            </a:r>
          </a:p>
          <a:p>
            <a:pPr marL="914400" lvl="1" indent="-457200" algn="l">
              <a:spcBef>
                <a:spcPts val="1499"/>
              </a:spcBef>
              <a:spcAft>
                <a:spcPts val="60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latin typeface="Calibri"/>
                <a:ea typeface="Verdana" charset="0"/>
                <a:cs typeface="Verdana" charset="0"/>
                <a:sym typeface="Verdana" charset="0"/>
              </a:rPr>
              <a:t>tilted away from the Sun relative to the South Pole</a:t>
            </a:r>
          </a:p>
          <a:p>
            <a:pPr marL="914400" lvl="1" indent="-457200" algn="l">
              <a:spcBef>
                <a:spcPts val="1499"/>
              </a:spcBef>
              <a:spcAft>
                <a:spcPts val="60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latin typeface="Calibri"/>
                <a:ea typeface="Verdana" charset="0"/>
                <a:cs typeface="Verdana" charset="0"/>
                <a:sym typeface="Verdana" charset="0"/>
              </a:rPr>
              <a:t>the same distance from the Sun relative to the South Pole</a:t>
            </a:r>
          </a:p>
        </p:txBody>
      </p:sp>
      <p:sp>
        <p:nvSpPr>
          <p:cNvPr id="6" name="Text Placeholder 5"/>
          <p:cNvSpPr>
            <a:spLocks noGrp="1"/>
          </p:cNvSpPr>
          <p:nvPr>
            <p:ph type="body" sz="quarter" idx="12"/>
          </p:nvPr>
        </p:nvSpPr>
        <p:spPr/>
        <p:txBody>
          <a:bodyPr/>
          <a:lstStyle/>
          <a:p>
            <a:endParaRPr lang="en-US"/>
          </a:p>
        </p:txBody>
      </p:sp>
      <p:sp>
        <p:nvSpPr>
          <p:cNvPr id="7" name="Rectangle 6"/>
          <p:cNvSpPr/>
          <p:nvPr>
            <p:custDataLst>
              <p:tags r:id="rId3"/>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8075612" y="326231"/>
            <a:ext cx="4113213" cy="64222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10" name="Picture 9"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39940" name="Rectangle 4"/>
          <p:cNvSpPr>
            <a:spLocks/>
          </p:cNvSpPr>
          <p:nvPr>
            <p:custDataLst>
              <p:tags r:id="rId1"/>
            </p:custDataLst>
          </p:nvPr>
        </p:nvSpPr>
        <p:spPr bwMode="auto">
          <a:xfrm>
            <a:off x="228601" y="1097280"/>
            <a:ext cx="7161211" cy="4054956"/>
          </a:xfrm>
          <a:prstGeom prst="rect">
            <a:avLst/>
          </a:prstGeom>
          <a:noFill/>
          <a:ln w="12700" cap="flat">
            <a:noFill/>
            <a:miter lim="800000"/>
            <a:headEnd type="none" w="med" len="med"/>
            <a:tailEnd type="none" w="med" len="med"/>
          </a:ln>
        </p:spPr>
        <p:txBody>
          <a:bodyPr vert="horz" wrap="square" lIns="0" tIns="0" rIns="0" bIns="0" anchor="ctr" anchorCtr="0">
            <a:spAutoFit/>
          </a:bodyPr>
          <a:lstStyle/>
          <a:p>
            <a:pPr marL="465138" indent="-465138" algn="l">
              <a:spcBef>
                <a:spcPts val="1499"/>
              </a:spcBef>
              <a:spcAft>
                <a:spcPts val="0"/>
              </a:spcAft>
              <a:buFontTx/>
              <a:buAutoNum type="arabicPeriod" startAt="3"/>
              <a:tabLst>
                <a:tab pos="209550" algn="l"/>
                <a:tab pos="406400" algn="l"/>
                <a:tab pos="1066800" algn="l"/>
                <a:tab pos="1600200" algn="l"/>
                <a:tab pos="2133600" algn="l"/>
                <a:tab pos="2667000" algn="l"/>
                <a:tab pos="3200400" algn="l"/>
                <a:tab pos="3733800" algn="l"/>
                <a:tab pos="4267200" algn="l"/>
                <a:tab pos="4800600" algn="l"/>
                <a:tab pos="5334000" algn="l"/>
                <a:tab pos="5867400" algn="l"/>
                <a:tab pos="6400800" algn="l"/>
              </a:tabLst>
            </a:pPr>
            <a:r>
              <a:rPr lang="en-US" sz="2700" dirty="0">
                <a:latin typeface="Calibri"/>
                <a:ea typeface="Verdana" charset="0"/>
                <a:cs typeface="Verdana" charset="0"/>
                <a:sym typeface="Verdana" charset="0"/>
              </a:rPr>
              <a:t>At the Spring and Fall equinoxes the North Pole of the Earth is </a:t>
            </a:r>
            <a:r>
              <a:rPr lang="en-US" sz="2700" dirty="0" smtClean="0">
                <a:latin typeface="Calibri"/>
                <a:ea typeface="Verdana" charset="0"/>
                <a:cs typeface="Verdana" charset="0"/>
                <a:sym typeface="Verdana" charset="0"/>
              </a:rPr>
              <a:t>__________.</a:t>
            </a:r>
          </a:p>
          <a:p>
            <a:pPr marL="914400" lvl="1" indent="-457200" algn="l">
              <a:spcBef>
                <a:spcPts val="1499"/>
              </a:spcBef>
              <a:spcAft>
                <a:spcPts val="60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latin typeface="Calibri"/>
                <a:ea typeface="Verdana" charset="0"/>
                <a:cs typeface="Verdana" charset="0"/>
                <a:sym typeface="Verdana" charset="0"/>
              </a:rPr>
              <a:t>tilted towards the Sun relative to the South Pole</a:t>
            </a:r>
          </a:p>
          <a:p>
            <a:pPr marL="914400" lvl="1" indent="-457200" algn="l">
              <a:spcBef>
                <a:spcPts val="1499"/>
              </a:spcBef>
              <a:spcAft>
                <a:spcPts val="60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latin typeface="Calibri"/>
                <a:ea typeface="Verdana" charset="0"/>
                <a:cs typeface="Verdana" charset="0"/>
                <a:sym typeface="Verdana" charset="0"/>
              </a:rPr>
              <a:t>tilted away from the Sun relative to the South Pole</a:t>
            </a:r>
          </a:p>
          <a:p>
            <a:pPr marL="914400" lvl="1" indent="-457200" algn="l">
              <a:spcBef>
                <a:spcPts val="1499"/>
              </a:spcBef>
              <a:spcAft>
                <a:spcPts val="60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latin typeface="Calibri"/>
                <a:ea typeface="Verdana" charset="0"/>
                <a:cs typeface="Verdana" charset="0"/>
                <a:sym typeface="Verdana" charset="0"/>
              </a:rPr>
              <a:t>the same distance from the Sun relative to the South Pole</a:t>
            </a:r>
          </a:p>
        </p:txBody>
      </p:sp>
      <p:sp>
        <p:nvSpPr>
          <p:cNvPr id="6" name="Text Placeholder 5"/>
          <p:cNvSpPr>
            <a:spLocks noGrp="1"/>
          </p:cNvSpPr>
          <p:nvPr>
            <p:ph type="body" sz="quarter" idx="12"/>
          </p:nvPr>
        </p:nvSpPr>
        <p:spPr/>
        <p:txBody>
          <a:bodyPr/>
          <a:lstStyle/>
          <a:p>
            <a:endParaRPr lang="en-US"/>
          </a:p>
        </p:txBody>
      </p:sp>
      <p:sp>
        <p:nvSpPr>
          <p:cNvPr id="7" name="Rectangle 6"/>
          <p:cNvSpPr/>
          <p:nvPr>
            <p:custDataLst>
              <p:tags r:id="rId2"/>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sp>
        <p:nvSpPr>
          <p:cNvPr id="12" name="Rectangle 1"/>
          <p:cNvSpPr>
            <a:spLocks/>
          </p:cNvSpPr>
          <p:nvPr>
            <p:custDataLst>
              <p:tags r:id="rId4"/>
            </p:custDataLst>
          </p:nvPr>
        </p:nvSpPr>
        <p:spPr bwMode="auto">
          <a:xfrm>
            <a:off x="182880" y="457200"/>
            <a:ext cx="2681824"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Multiple Choice</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8075612" y="326231"/>
            <a:ext cx="4113213" cy="64222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10" name="Picture 9"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40964" name="Rectangle 4"/>
          <p:cNvSpPr>
            <a:spLocks/>
          </p:cNvSpPr>
          <p:nvPr>
            <p:custDataLst>
              <p:tags r:id="rId1"/>
            </p:custDataLst>
          </p:nvPr>
        </p:nvSpPr>
        <p:spPr bwMode="auto">
          <a:xfrm>
            <a:off x="228600" y="1097280"/>
            <a:ext cx="7598971" cy="4739759"/>
          </a:xfrm>
          <a:prstGeom prst="rect">
            <a:avLst/>
          </a:prstGeom>
          <a:noFill/>
          <a:ln w="12700" cap="flat">
            <a:noFill/>
            <a:miter lim="800000"/>
            <a:headEnd type="none" w="med" len="med"/>
            <a:tailEnd type="none" w="med" len="med"/>
          </a:ln>
        </p:spPr>
        <p:txBody>
          <a:bodyPr vert="horz" lIns="0" tIns="0" rIns="0" bIns="0" anchor="ctr" anchorCtr="0">
            <a:spAutoFit/>
          </a:bodyPr>
          <a:lstStyle/>
          <a:p>
            <a:pPr marL="465138" indent="-465138" algn="l">
              <a:spcBef>
                <a:spcPts val="1499"/>
              </a:spcBef>
              <a:spcAft>
                <a:spcPts val="0"/>
              </a:spcAft>
              <a:buFont typeface="+mj-lt"/>
              <a:buAutoNum type="arabicPeriod" startAt="4"/>
              <a:tabLst>
                <a:tab pos="209550" algn="l"/>
                <a:tab pos="508000" algn="l"/>
                <a:tab pos="1066800" algn="l"/>
                <a:tab pos="1600200" algn="l"/>
                <a:tab pos="2133600" algn="l"/>
                <a:tab pos="2667000" algn="l"/>
                <a:tab pos="3200400" algn="l"/>
                <a:tab pos="3733800" algn="l"/>
                <a:tab pos="4267200" algn="l"/>
                <a:tab pos="4800600" algn="l"/>
                <a:tab pos="5334000" algn="l"/>
                <a:tab pos="5867400" algn="l"/>
                <a:tab pos="6400800" algn="l"/>
              </a:tabLst>
            </a:pPr>
            <a:r>
              <a:rPr lang="en-US" sz="2700" dirty="0">
                <a:latin typeface="Calibri"/>
                <a:ea typeface="Verdana" charset="0"/>
                <a:cs typeface="Verdana" charset="0"/>
                <a:sym typeface="Verdana" charset="0"/>
              </a:rPr>
              <a:t>The warm temperatures of summer in the northern hemisphere north of the tropics occur primarily because </a:t>
            </a:r>
            <a:r>
              <a:rPr lang="en-US" sz="2700" dirty="0" smtClean="0">
                <a:latin typeface="Calibri"/>
                <a:ea typeface="Verdana" charset="0"/>
                <a:cs typeface="Verdana" charset="0"/>
                <a:sym typeface="Verdana" charset="0"/>
              </a:rPr>
              <a:t>__________.</a:t>
            </a:r>
          </a:p>
          <a:p>
            <a:pPr marL="914400" lvl="1" indent="-457200" algn="l">
              <a:spcBef>
                <a:spcPts val="1499"/>
              </a:spcBef>
              <a:spcAft>
                <a:spcPts val="60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latin typeface="Calibri"/>
                <a:ea typeface="Verdana" charset="0"/>
                <a:cs typeface="Verdana" charset="0"/>
                <a:sym typeface="Verdana" charset="0"/>
              </a:rPr>
              <a:t>the Earth is closer to the sun</a:t>
            </a:r>
          </a:p>
          <a:p>
            <a:pPr marL="914400" lvl="1" indent="-457200" algn="l">
              <a:spcBef>
                <a:spcPts val="1499"/>
              </a:spcBef>
              <a:spcAft>
                <a:spcPts val="60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latin typeface="Calibri"/>
                <a:ea typeface="Verdana" charset="0"/>
                <a:cs typeface="Verdana" charset="0"/>
                <a:sym typeface="Verdana" charset="0"/>
              </a:rPr>
              <a:t>the days are longer</a:t>
            </a:r>
          </a:p>
          <a:p>
            <a:pPr marL="914400" lvl="1" indent="-457200" algn="l">
              <a:spcBef>
                <a:spcPts val="1499"/>
              </a:spcBef>
              <a:spcAft>
                <a:spcPts val="60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latin typeface="Calibri"/>
                <a:ea typeface="Verdana" charset="0"/>
                <a:cs typeface="Verdana" charset="0"/>
                <a:sym typeface="Verdana" charset="0"/>
              </a:rPr>
              <a:t>the northern hemisphere is tilted towards the sun</a:t>
            </a:r>
          </a:p>
          <a:p>
            <a:pPr marL="914400" lvl="1" indent="-457200" algn="l">
              <a:spcBef>
                <a:spcPts val="1499"/>
              </a:spcBef>
              <a:spcAft>
                <a:spcPts val="60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latin typeface="Calibri"/>
                <a:ea typeface="Verdana" charset="0"/>
                <a:cs typeface="Verdana" charset="0"/>
                <a:sym typeface="Verdana" charset="0"/>
              </a:rPr>
              <a:t>wind patterns change to bring warmer temperatures</a:t>
            </a:r>
          </a:p>
        </p:txBody>
      </p:sp>
      <p:sp>
        <p:nvSpPr>
          <p:cNvPr id="6" name="Text Placeholder 5"/>
          <p:cNvSpPr>
            <a:spLocks noGrp="1"/>
          </p:cNvSpPr>
          <p:nvPr>
            <p:ph type="body" sz="quarter" idx="12"/>
          </p:nvPr>
        </p:nvSpPr>
        <p:spPr/>
        <p:txBody>
          <a:bodyPr/>
          <a:lstStyle/>
          <a:p>
            <a:endParaRPr lang="en-US"/>
          </a:p>
        </p:txBody>
      </p:sp>
      <p:sp>
        <p:nvSpPr>
          <p:cNvPr id="7" name="Rectangle 6"/>
          <p:cNvSpPr/>
          <p:nvPr>
            <p:custDataLst>
              <p:tags r:id="rId2"/>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sp>
        <p:nvSpPr>
          <p:cNvPr id="12" name="Rectangle 1"/>
          <p:cNvSpPr>
            <a:spLocks/>
          </p:cNvSpPr>
          <p:nvPr>
            <p:custDataLst>
              <p:tags r:id="rId4"/>
            </p:custDataLst>
          </p:nvPr>
        </p:nvSpPr>
        <p:spPr bwMode="auto">
          <a:xfrm>
            <a:off x="182880" y="457200"/>
            <a:ext cx="2681824"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Multiple Choice</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8075612" y="326231"/>
            <a:ext cx="4113213" cy="64222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10" name="Picture 9"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41985" name="Rectangle 1"/>
          <p:cNvSpPr>
            <a:spLocks/>
          </p:cNvSpPr>
          <p:nvPr>
            <p:custDataLst>
              <p:tags r:id="rId1"/>
            </p:custDataLst>
          </p:nvPr>
        </p:nvSpPr>
        <p:spPr bwMode="auto">
          <a:xfrm>
            <a:off x="228600" y="1097280"/>
            <a:ext cx="7598971" cy="4885953"/>
          </a:xfrm>
          <a:prstGeom prst="rect">
            <a:avLst/>
          </a:prstGeom>
          <a:noFill/>
          <a:ln w="12700" cap="flat">
            <a:noFill/>
            <a:miter lim="800000"/>
            <a:headEnd type="none" w="med" len="med"/>
            <a:tailEnd type="none" w="med" len="med"/>
          </a:ln>
        </p:spPr>
        <p:txBody>
          <a:bodyPr vert="horz" lIns="0" tIns="0" rIns="0" bIns="0" anchor="ctr" anchorCtr="0">
            <a:spAutoFit/>
          </a:bodyPr>
          <a:lstStyle/>
          <a:p>
            <a:pPr marL="465138" indent="-465138" algn="l">
              <a:spcBef>
                <a:spcPts val="1499"/>
              </a:spcBef>
              <a:spcAft>
                <a:spcPts val="0"/>
              </a:spcAft>
              <a:buFontTx/>
              <a:buAutoNum type="arabicPeriod" startAt="5"/>
              <a:tabLst>
                <a:tab pos="209550" algn="l"/>
                <a:tab pos="508000" algn="l"/>
                <a:tab pos="1066800" algn="l"/>
                <a:tab pos="1600200" algn="l"/>
                <a:tab pos="2133600" algn="l"/>
                <a:tab pos="2667000" algn="l"/>
                <a:tab pos="3200400" algn="l"/>
                <a:tab pos="3733800" algn="l"/>
                <a:tab pos="4267200" algn="l"/>
                <a:tab pos="4800600" algn="l"/>
                <a:tab pos="5334000" algn="l"/>
                <a:tab pos="5867400" algn="l"/>
                <a:tab pos="6400800" algn="l"/>
              </a:tabLst>
            </a:pPr>
            <a:r>
              <a:rPr lang="en-US" sz="2700" dirty="0">
                <a:latin typeface="Calibri"/>
                <a:ea typeface="Verdana" charset="0"/>
                <a:cs typeface="Verdana" charset="0"/>
                <a:sym typeface="Verdana" charset="0"/>
              </a:rPr>
              <a:t>The Tropic of Cancer and Tropic of Capricorn, respectively, are circles of latitude on the Earth that mark the northernmost and southernmost latitudes at which the sun may be seen directly overhead (at the June solstice and December solstice, respectively). These circles of latitude are located at approximately </a:t>
            </a:r>
            <a:r>
              <a:rPr lang="en-US" sz="2700" dirty="0" smtClean="0">
                <a:latin typeface="Calibri"/>
                <a:ea typeface="Verdana" charset="0"/>
                <a:cs typeface="Verdana" charset="0"/>
                <a:sym typeface="Verdana" charset="0"/>
              </a:rPr>
              <a:t>__________.</a:t>
            </a:r>
          </a:p>
          <a:p>
            <a:pPr marL="914400" lvl="1" indent="-449263" algn="l">
              <a:spcBef>
                <a:spcPts val="1499"/>
              </a:spcBef>
              <a:spcAft>
                <a:spcPts val="60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latin typeface="Calibri"/>
                <a:ea typeface="Verdana" charset="0"/>
                <a:cs typeface="Verdana" charset="0"/>
                <a:sym typeface="Verdana" charset="0"/>
              </a:rPr>
              <a:t>0° latitude			d)  60.0° latitude</a:t>
            </a:r>
          </a:p>
          <a:p>
            <a:pPr marL="914400" lvl="1" indent="-449263" algn="l">
              <a:spcBef>
                <a:spcPts val="1499"/>
              </a:spcBef>
              <a:spcAft>
                <a:spcPts val="60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latin typeface="Calibri"/>
                <a:ea typeface="Verdana" charset="0"/>
                <a:cs typeface="Verdana" charset="0"/>
                <a:sym typeface="Verdana" charset="0"/>
              </a:rPr>
              <a:t>23.5° latitude		e)  90.0° latitude</a:t>
            </a:r>
          </a:p>
          <a:p>
            <a:pPr marL="914400" lvl="1" indent="-449263" algn="l">
              <a:spcBef>
                <a:spcPts val="1499"/>
              </a:spcBef>
              <a:spcAft>
                <a:spcPts val="60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latin typeface="Calibri"/>
                <a:ea typeface="Verdana" charset="0"/>
                <a:cs typeface="Verdana" charset="0"/>
                <a:sym typeface="Verdana" charset="0"/>
              </a:rPr>
              <a:t>30.0° latitude</a:t>
            </a:r>
          </a:p>
        </p:txBody>
      </p:sp>
      <p:sp>
        <p:nvSpPr>
          <p:cNvPr id="41988" name="Rectangle 4"/>
          <p:cNvSpPr>
            <a:spLocks/>
          </p:cNvSpPr>
          <p:nvPr>
            <p:custDataLst>
              <p:tags r:id="rId2"/>
            </p:custDataLst>
          </p:nvPr>
        </p:nvSpPr>
        <p:spPr bwMode="auto">
          <a:xfrm>
            <a:off x="182880" y="457200"/>
            <a:ext cx="2681824"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Multiple Choice</a:t>
            </a:r>
          </a:p>
        </p:txBody>
      </p:sp>
      <p:sp>
        <p:nvSpPr>
          <p:cNvPr id="6" name="Text Placeholder 5"/>
          <p:cNvSpPr>
            <a:spLocks noGrp="1"/>
          </p:cNvSpPr>
          <p:nvPr>
            <p:ph type="body" sz="quarter" idx="12"/>
          </p:nvPr>
        </p:nvSpPr>
        <p:spPr/>
        <p:txBody>
          <a:bodyPr/>
          <a:lstStyle/>
          <a:p>
            <a:endParaRPr lang="en-US"/>
          </a:p>
        </p:txBody>
      </p:sp>
      <p:sp>
        <p:nvSpPr>
          <p:cNvPr id="7" name="Rectangle 6"/>
          <p:cNvSpPr/>
          <p:nvPr>
            <p:custDataLst>
              <p:tags r:id="rId3"/>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Earth Final.png"/>
          <p:cNvPicPr>
            <a:picLocks noChangeAspect="1"/>
          </p:cNvPicPr>
          <p:nvPr/>
        </p:nvPicPr>
        <p:blipFill>
          <a:blip r:embed="rId8" cstate="print"/>
          <a:stretch>
            <a:fillRect/>
          </a:stretch>
        </p:blipFill>
        <p:spPr>
          <a:xfrm>
            <a:off x="-206873" y="2764631"/>
            <a:ext cx="12473486" cy="3733800"/>
          </a:xfrm>
          <a:prstGeom prst="rect">
            <a:avLst/>
          </a:prstGeom>
        </p:spPr>
      </p:pic>
      <p:sp>
        <p:nvSpPr>
          <p:cNvPr id="14" name="Rectangle 13"/>
          <p:cNvSpPr/>
          <p:nvPr/>
        </p:nvSpPr>
        <p:spPr bwMode="auto">
          <a:xfrm>
            <a:off x="0" y="326231"/>
            <a:ext cx="12188825" cy="23622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34819" name="Rectangle 3"/>
          <p:cNvSpPr>
            <a:spLocks/>
          </p:cNvSpPr>
          <p:nvPr>
            <p:custDataLst>
              <p:tags r:id="rId1"/>
            </p:custDataLst>
          </p:nvPr>
        </p:nvSpPr>
        <p:spPr bwMode="auto">
          <a:xfrm>
            <a:off x="182880" y="1005840"/>
            <a:ext cx="3615413" cy="369332"/>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1500"/>
              </a:spcBef>
              <a:spcAft>
                <a:spcPts val="0"/>
              </a:spcAft>
              <a:buClrTx/>
              <a:buSzTx/>
              <a:buNone/>
              <a:tabLst>
                <a:tab pos="533399" algn="l"/>
                <a:tab pos="1066801" algn="l"/>
              </a:tabLst>
              <a:defRPr/>
            </a:pPr>
            <a:r>
              <a:rPr lang="en-US" sz="2400" b="1" dirty="0">
                <a:solidFill>
                  <a:srgbClr val="0000FF"/>
                </a:solidFill>
                <a:latin typeface="Calibri"/>
                <a:ea typeface="Verdana" charset="0"/>
                <a:cs typeface="Verdana" charset="0"/>
                <a:sym typeface="Verdana" charset="0"/>
              </a:rPr>
              <a:t>You have completed the lab.</a:t>
            </a:r>
          </a:p>
        </p:txBody>
      </p:sp>
      <p:sp>
        <p:nvSpPr>
          <p:cNvPr id="34818" name="Rectangle 2"/>
          <p:cNvSpPr>
            <a:spLocks/>
          </p:cNvSpPr>
          <p:nvPr>
            <p:custDataLst>
              <p:tags r:id="rId2"/>
            </p:custDataLst>
          </p:nvPr>
        </p:nvSpPr>
        <p:spPr bwMode="auto">
          <a:xfrm>
            <a:off x="182880" y="457200"/>
            <a:ext cx="2833533"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L="3175"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Congratulations!</a:t>
            </a:r>
          </a:p>
        </p:txBody>
      </p:sp>
      <p:sp>
        <p:nvSpPr>
          <p:cNvPr id="34820" name="Rectangle 4"/>
          <p:cNvSpPr>
            <a:spLocks/>
          </p:cNvSpPr>
          <p:nvPr>
            <p:custDataLst>
              <p:tags r:id="rId3"/>
            </p:custDataLst>
          </p:nvPr>
        </p:nvSpPr>
        <p:spPr bwMode="auto">
          <a:xfrm>
            <a:off x="228600" y="1463040"/>
            <a:ext cx="11961812" cy="830997"/>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R="0" lvl="0" algn="l" defTabSz="914400" eaLnBrk="1" fontAlgn="auto" latinLnBrk="0" hangingPunct="1">
              <a:lnSpc>
                <a:spcPct val="100000"/>
              </a:lnSpc>
              <a:spcBef>
                <a:spcPts val="1500"/>
              </a:spcBef>
              <a:spcAft>
                <a:spcPts val="0"/>
              </a:spcAft>
              <a:buClrTx/>
              <a:buSzTx/>
              <a:buNone/>
              <a:tabLst>
                <a:tab pos="685800" algn="l"/>
              </a:tabLst>
              <a:defRPr/>
            </a:pPr>
            <a:r>
              <a:rPr lang="en-US" sz="2700" dirty="0">
                <a:latin typeface="Calibri"/>
                <a:ea typeface="Verdana" charset="0"/>
                <a:cs typeface="Verdana" charset="0"/>
                <a:sym typeface="Verdana" charset="0"/>
              </a:rPr>
              <a:t>Please remember to follow your teacher's instructions for cleaning-up and </a:t>
            </a:r>
            <a:r>
              <a:rPr lang="en-US" sz="2700" dirty="0" smtClean="0">
                <a:latin typeface="Calibri"/>
                <a:ea typeface="Verdana" charset="0"/>
                <a:cs typeface="Verdana" charset="0"/>
                <a:sym typeface="Verdana" charset="0"/>
              </a:rPr>
              <a:t>submitting </a:t>
            </a:r>
            <a:r>
              <a:rPr lang="en-US" sz="2700" dirty="0">
                <a:latin typeface="Calibri"/>
                <a:ea typeface="Verdana" charset="0"/>
                <a:cs typeface="Verdana" charset="0"/>
                <a:sym typeface="Verdana" charset="0"/>
              </a:rPr>
              <a:t>your </a:t>
            </a:r>
            <a:r>
              <a:rPr lang="en-US" sz="2700" dirty="0" smtClean="0">
                <a:latin typeface="Calibri"/>
                <a:ea typeface="Verdana" charset="0"/>
                <a:cs typeface="Verdana" charset="0"/>
                <a:sym typeface="Verdana" charset="0"/>
              </a:rPr>
              <a:t>lab.</a:t>
            </a:r>
            <a:endParaRPr lang="en-US" sz="2700" dirty="0">
              <a:latin typeface="Calibri"/>
              <a:ea typeface="Verdana" charset="0"/>
              <a:cs typeface="Verdana" charset="0"/>
              <a:sym typeface="Verdana" charset="0"/>
            </a:endParaRPr>
          </a:p>
        </p:txBody>
      </p:sp>
      <p:sp>
        <p:nvSpPr>
          <p:cNvPr id="7" name="Text Placeholder 6"/>
          <p:cNvSpPr>
            <a:spLocks noGrp="1"/>
          </p:cNvSpPr>
          <p:nvPr>
            <p:ph type="body" sz="quarter" idx="12"/>
          </p:nvPr>
        </p:nvSpPr>
        <p:spPr/>
        <p:txBody>
          <a:bodyPr/>
          <a:lstStyle/>
          <a:p>
            <a:endParaRPr lang="en-US" dirty="0"/>
          </a:p>
        </p:txBody>
      </p:sp>
      <p:sp>
        <p:nvSpPr>
          <p:cNvPr id="15" name="Rectangle 14"/>
          <p:cNvSpPr/>
          <p:nvPr/>
        </p:nvSpPr>
        <p:spPr bwMode="auto">
          <a:xfrm>
            <a:off x="0" y="2612231"/>
            <a:ext cx="12188825" cy="152400"/>
          </a:xfrm>
          <a:prstGeom prst="rect">
            <a:avLst/>
          </a:prstGeom>
          <a:solidFill>
            <a:srgbClr val="CC6600"/>
          </a:solidFill>
          <a:ln w="25400" cap="flat" cmpd="sng" algn="ctr">
            <a:noFill/>
            <a:prstDash val="solid"/>
            <a:round/>
            <a:headEnd type="none" w="med" len="med"/>
            <a:tailEnd type="none" w="med" len="med"/>
          </a:ln>
          <a:effectLst>
            <a:outerShdw blurRad="50800" dist="38100" dir="16200000"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6" name="Rectangle 15"/>
          <p:cNvSpPr/>
          <p:nvPr>
            <p:custDataLst>
              <p:tags r:id="rId4"/>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7" name="TextBox 16"/>
          <p:cNvSpPr txBox="1"/>
          <p:nvPr>
            <p:custDataLst>
              <p:tags r:id="rId5"/>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icture 1"/>
          <p:cNvPicPr>
            <a:picLocks noChangeAspect="1" noChangeArrowheads="1"/>
          </p:cNvPicPr>
          <p:nvPr/>
        </p:nvPicPr>
        <p:blipFill>
          <a:blip r:embed="rId7" cstate="print"/>
          <a:srcRect/>
          <a:stretch>
            <a:fillRect/>
          </a:stretch>
        </p:blipFill>
        <p:spPr bwMode="auto">
          <a:xfrm>
            <a:off x="5808737" y="1391632"/>
            <a:ext cx="6380088" cy="4117706"/>
          </a:xfrm>
          <a:prstGeom prst="rect">
            <a:avLst/>
          </a:prstGeom>
          <a:noFill/>
          <a:ln w="12700" cap="flat">
            <a:noFill/>
            <a:miter lim="800000"/>
            <a:headEnd/>
            <a:tailEnd/>
          </a:ln>
        </p:spPr>
      </p:pic>
      <p:sp>
        <p:nvSpPr>
          <p:cNvPr id="7171" name="Rectangle 3"/>
          <p:cNvSpPr>
            <a:spLocks/>
          </p:cNvSpPr>
          <p:nvPr>
            <p:custDataLst>
              <p:tags r:id="rId1"/>
            </p:custDataLst>
          </p:nvPr>
        </p:nvSpPr>
        <p:spPr bwMode="auto">
          <a:xfrm>
            <a:off x="182880" y="457200"/>
            <a:ext cx="3556661" cy="492443"/>
          </a:xfrm>
          <a:prstGeom prst="rect">
            <a:avLst/>
          </a:prstGeom>
          <a:solidFill>
            <a:srgbClr val="000000">
              <a:alpha val="0"/>
            </a:srgbClr>
          </a:solidFill>
          <a:ln w="12700" cap="flat">
            <a:noFill/>
            <a:miter lim="800000"/>
            <a:headEnd type="none" w="med" len="med"/>
            <a:tailEnd type="none" w="med" len="med"/>
          </a:ln>
        </p:spPr>
        <p:txBody>
          <a:bodyPr vert="horz"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Lab </a:t>
            </a:r>
            <a:r>
              <a:rPr lang="en-US" sz="3200" b="1" dirty="0" smtClean="0">
                <a:solidFill>
                  <a:srgbClr val="EB572D"/>
                </a:solidFill>
                <a:latin typeface="Calibri"/>
                <a:ea typeface="Verdana Bold" charset="0"/>
                <a:cs typeface="Verdana Bold" charset="0"/>
                <a:sym typeface="Verdana Bold" charset="0"/>
              </a:rPr>
              <a:t>Challenges</a:t>
            </a:r>
            <a:endParaRPr lang="en-US" sz="3200" b="1" dirty="0">
              <a:solidFill>
                <a:srgbClr val="EB572D"/>
              </a:solidFill>
              <a:latin typeface="Calibri"/>
              <a:ea typeface="Gill Sans" charset="0"/>
              <a:cs typeface="Gill Sans" charset="0"/>
            </a:endParaRPr>
          </a:p>
        </p:txBody>
      </p:sp>
      <p:sp>
        <p:nvSpPr>
          <p:cNvPr id="7172" name="Rectangle 4"/>
          <p:cNvSpPr>
            <a:spLocks/>
          </p:cNvSpPr>
          <p:nvPr>
            <p:custDataLst>
              <p:tags r:id="rId2"/>
            </p:custDataLst>
          </p:nvPr>
        </p:nvSpPr>
        <p:spPr bwMode="auto">
          <a:xfrm>
            <a:off x="228600" y="1097280"/>
            <a:ext cx="5599241" cy="4170372"/>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R="0" lvl="0" algn="l" defTabSz="914400" eaLnBrk="1" fontAlgn="auto" latinLnBrk="0" hangingPunct="1">
              <a:lnSpc>
                <a:spcPct val="100000"/>
              </a:lnSpc>
              <a:spcBef>
                <a:spcPts val="1500"/>
              </a:spcBef>
              <a:spcAft>
                <a:spcPts val="1800"/>
              </a:spcAft>
              <a:buClr>
                <a:srgbClr val="000000"/>
              </a:buClr>
              <a:buSzPct val="100000"/>
              <a:tabLst>
                <a:tab pos="533400" algn="l"/>
                <a:tab pos="1066800" algn="l"/>
                <a:tab pos="1600200" algn="l"/>
                <a:tab pos="2133600" algn="l"/>
                <a:tab pos="2667000" algn="l"/>
                <a:tab pos="3200400" algn="l"/>
                <a:tab pos="3733800" algn="l"/>
                <a:tab pos="4267200" algn="l"/>
                <a:tab pos="4800600" algn="l"/>
                <a:tab pos="5334000" algn="l"/>
                <a:tab pos="5867400" algn="l"/>
                <a:tab pos="6400800" algn="l"/>
                <a:tab pos="6399213" algn="l"/>
                <a:tab pos="17463" algn="l"/>
                <a:tab pos="474663" algn="l"/>
                <a:tab pos="1065213" algn="l"/>
                <a:tab pos="1598613" algn="l"/>
                <a:tab pos="2132013" algn="l"/>
                <a:tab pos="2665413" algn="l"/>
                <a:tab pos="3198813" algn="l"/>
                <a:tab pos="3732213" algn="l"/>
                <a:tab pos="4265613" algn="l"/>
                <a:tab pos="4799013" algn="l"/>
                <a:tab pos="5332413" algn="l"/>
                <a:tab pos="5865813" algn="l"/>
                <a:tab pos="6399213"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How does the Earth's tilt relative to the Sun relate to climate and the seasons?</a:t>
            </a:r>
          </a:p>
          <a:p>
            <a:pPr marR="0" lvl="0" algn="l" defTabSz="914400" eaLnBrk="1" fontAlgn="auto" latinLnBrk="0" hangingPunct="1">
              <a:lnSpc>
                <a:spcPct val="100000"/>
              </a:lnSpc>
              <a:spcBef>
                <a:spcPts val="1500"/>
              </a:spcBef>
              <a:spcAft>
                <a:spcPts val="1800"/>
              </a:spcAft>
              <a:buClr>
                <a:srgbClr val="000000"/>
              </a:buClr>
              <a:buSzPct val="100000"/>
              <a:tabLst>
                <a:tab pos="533400" algn="l"/>
                <a:tab pos="1066800" algn="l"/>
                <a:tab pos="1600200" algn="l"/>
                <a:tab pos="2133600" algn="l"/>
                <a:tab pos="2667000" algn="l"/>
                <a:tab pos="3200400" algn="l"/>
                <a:tab pos="3733800" algn="l"/>
                <a:tab pos="4267200" algn="l"/>
                <a:tab pos="4800600" algn="l"/>
                <a:tab pos="5334000" algn="l"/>
                <a:tab pos="5867400" algn="l"/>
                <a:tab pos="6400800" algn="l"/>
                <a:tab pos="6399213" algn="l"/>
                <a:tab pos="17463" algn="l"/>
                <a:tab pos="474663" algn="l"/>
                <a:tab pos="1065213" algn="l"/>
                <a:tab pos="1598613" algn="l"/>
                <a:tab pos="2132013" algn="l"/>
                <a:tab pos="2665413" algn="l"/>
                <a:tab pos="3198813" algn="l"/>
                <a:tab pos="3732213" algn="l"/>
                <a:tab pos="4265613" algn="l"/>
                <a:tab pos="4799013" algn="l"/>
                <a:tab pos="5332413" algn="l"/>
                <a:tab pos="5865813" algn="l"/>
                <a:tab pos="6399213"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What is the impact of changes in the angle of solar </a:t>
            </a:r>
            <a:r>
              <a:rPr lang="en-US" sz="2700" dirty="0" err="1">
                <a:latin typeface="Calibri"/>
                <a:ea typeface="Verdana" charset="0"/>
                <a:cs typeface="Verdana" charset="0"/>
                <a:sym typeface="Verdana" charset="0"/>
              </a:rPr>
              <a:t>insolation</a:t>
            </a:r>
            <a:r>
              <a:rPr lang="en-US" sz="2700" dirty="0">
                <a:latin typeface="Calibri"/>
                <a:ea typeface="Verdana" charset="0"/>
                <a:cs typeface="Verdana" charset="0"/>
                <a:sym typeface="Verdana" charset="0"/>
              </a:rPr>
              <a:t> on solar energy delivered to a given area? </a:t>
            </a:r>
          </a:p>
          <a:p>
            <a:pPr marR="0" lvl="0" algn="l" defTabSz="914400" eaLnBrk="1" fontAlgn="auto" latinLnBrk="0" hangingPunct="1">
              <a:lnSpc>
                <a:spcPct val="100000"/>
              </a:lnSpc>
              <a:spcBef>
                <a:spcPts val="1500"/>
              </a:spcBef>
              <a:spcAft>
                <a:spcPts val="1800"/>
              </a:spcAft>
              <a:buClr>
                <a:srgbClr val="000000"/>
              </a:buClr>
              <a:buSzPct val="100000"/>
              <a:tabLst>
                <a:tab pos="533400" algn="l"/>
                <a:tab pos="1066800" algn="l"/>
                <a:tab pos="1600200" algn="l"/>
                <a:tab pos="2133600" algn="l"/>
                <a:tab pos="2667000" algn="l"/>
                <a:tab pos="3200400" algn="l"/>
                <a:tab pos="3733800" algn="l"/>
                <a:tab pos="4267200" algn="l"/>
                <a:tab pos="4800600" algn="l"/>
                <a:tab pos="5334000" algn="l"/>
                <a:tab pos="5867400" algn="l"/>
                <a:tab pos="6400800" algn="l"/>
                <a:tab pos="6399213" algn="l"/>
                <a:tab pos="17463" algn="l"/>
                <a:tab pos="474663" algn="l"/>
                <a:tab pos="1065213" algn="l"/>
                <a:tab pos="1598613" algn="l"/>
                <a:tab pos="2132013" algn="l"/>
                <a:tab pos="2665413" algn="l"/>
                <a:tab pos="3198813" algn="l"/>
                <a:tab pos="3732213" algn="l"/>
                <a:tab pos="4265613" algn="l"/>
                <a:tab pos="4799013" algn="l"/>
                <a:tab pos="5332413" algn="l"/>
                <a:tab pos="5865813" algn="l"/>
                <a:tab pos="6399213"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Consider the impact of variations in </a:t>
            </a:r>
            <a:r>
              <a:rPr lang="en-US" sz="2700" dirty="0" err="1">
                <a:latin typeface="Calibri"/>
                <a:ea typeface="Verdana" charset="0"/>
                <a:cs typeface="Verdana" charset="0"/>
                <a:sym typeface="Verdana" charset="0"/>
              </a:rPr>
              <a:t>insolation</a:t>
            </a:r>
            <a:r>
              <a:rPr lang="en-US" sz="2700" dirty="0">
                <a:latin typeface="Calibri"/>
                <a:ea typeface="Verdana" charset="0"/>
                <a:cs typeface="Verdana" charset="0"/>
                <a:sym typeface="Verdana" charset="0"/>
              </a:rPr>
              <a:t> angles on solar energy technologies.</a:t>
            </a:r>
          </a:p>
        </p:txBody>
      </p:sp>
      <p:sp>
        <p:nvSpPr>
          <p:cNvPr id="7173" name="Rectangle 5"/>
          <p:cNvSpPr>
            <a:spLocks/>
          </p:cNvSpPr>
          <p:nvPr>
            <p:custDataLst>
              <p:tags r:id="rId3"/>
            </p:custDataLst>
          </p:nvPr>
        </p:nvSpPr>
        <p:spPr bwMode="auto">
          <a:xfrm>
            <a:off x="6875261" y="5623719"/>
            <a:ext cx="4142416" cy="400110"/>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L="0" marR="0" lvl="0" indent="0" algn="l" defTabSz="914400" eaLnBrk="1" fontAlgn="auto" latinLnBrk="0" hangingPunct="1">
              <a:lnSpc>
                <a:spcPct val="100000"/>
              </a:lnSpc>
              <a:spcBef>
                <a:spcPts val="0"/>
              </a:spcBef>
              <a:spcAft>
                <a:spcPts val="0"/>
              </a:spcAft>
              <a:buClrTx/>
              <a:buSzTx/>
              <a:buNone/>
              <a:tabLst>
                <a:tab pos="533436" algn="l"/>
                <a:tab pos="1066871" algn="l"/>
                <a:tab pos="1600307" algn="l"/>
                <a:tab pos="2133742" algn="l"/>
                <a:tab pos="2667178" algn="l"/>
                <a:tab pos="3200613" algn="l"/>
                <a:tab pos="3734049" algn="l"/>
                <a:tab pos="4267484" algn="l"/>
                <a:tab pos="4800920" algn="l"/>
                <a:tab pos="5334356" algn="l"/>
                <a:tab pos="5867791" algn="l"/>
                <a:tab pos="6401227" algn="l"/>
              </a:tabLst>
              <a:defRPr/>
            </a:pPr>
            <a:r>
              <a:rPr lang="en-US" sz="2600" dirty="0">
                <a:solidFill>
                  <a:srgbClr val="0000FF"/>
                </a:solidFill>
                <a:latin typeface="Calibri"/>
                <a:ea typeface="Verdana" charset="0"/>
                <a:cs typeface="Verdana" charset="0"/>
                <a:sym typeface="Verdana" charset="0"/>
              </a:rPr>
              <a:t>Solar radiation map of the U.S.</a:t>
            </a:r>
          </a:p>
        </p:txBody>
      </p:sp>
      <p:sp>
        <p:nvSpPr>
          <p:cNvPr id="8" name="Text Placeholder 7"/>
          <p:cNvSpPr>
            <a:spLocks noGrp="1"/>
          </p:cNvSpPr>
          <p:nvPr>
            <p:ph type="body" sz="quarter" idx="12"/>
          </p:nvPr>
        </p:nvSpPr>
        <p:spPr/>
        <p:txBody>
          <a:bodyPr/>
          <a:lstStyle/>
          <a:p>
            <a:endParaRPr lang="en-US"/>
          </a:p>
        </p:txBody>
      </p:sp>
      <p:sp>
        <p:nvSpPr>
          <p:cNvPr id="9" name="Rectangle 8"/>
          <p:cNvSpPr/>
          <p:nvPr>
            <p:custDataLst>
              <p:tags r:id="rId4"/>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0" name="TextBox 9"/>
          <p:cNvSpPr txBox="1"/>
          <p:nvPr>
            <p:custDataLst>
              <p:tags r:id="rId5"/>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p:cNvSpPr>
          <p:nvPr>
            <p:custDataLst>
              <p:tags r:id="rId1"/>
            </p:custDataLst>
          </p:nvPr>
        </p:nvSpPr>
        <p:spPr bwMode="auto">
          <a:xfrm>
            <a:off x="228600" y="1097280"/>
            <a:ext cx="11885610" cy="3508653"/>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338138" marR="0" lvl="0" indent="-334963" algn="l" defTabSz="914400" eaLnBrk="1" fontAlgn="auto" latinLnBrk="0" hangingPunct="1">
              <a:lnSpc>
                <a:spcPct val="100000"/>
              </a:lnSpc>
              <a:spcBef>
                <a:spcPts val="0"/>
              </a:spcBef>
              <a:spcAft>
                <a:spcPts val="0"/>
              </a:spcAft>
              <a:buClrTx/>
              <a:buSzTx/>
              <a:buNone/>
              <a:tabLst>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Lst>
              <a:defRPr/>
            </a:pPr>
            <a:r>
              <a:rPr lang="en-US" sz="2000" dirty="0" smtClean="0">
                <a:latin typeface="Calibri"/>
                <a:cs typeface="Helvetica" charset="0"/>
                <a:sym typeface="Helvetica" charset="0"/>
              </a:rPr>
              <a:t>Images are taken from PASCO documentation, public domain clip art, or Wikimedia Foundation Commons.</a:t>
            </a:r>
          </a:p>
          <a:p>
            <a:pPr marL="338138" marR="0" lvl="0" indent="-334963" algn="l" defTabSz="914400" eaLnBrk="1" fontAlgn="auto" latinLnBrk="0" hangingPunct="1">
              <a:spcBef>
                <a:spcPts val="0"/>
              </a:spcBef>
              <a:buClrTx/>
              <a:buSzTx/>
              <a:buNone/>
              <a:tabLst>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Lst>
              <a:defRPr/>
            </a:pPr>
            <a:endParaRPr lang="en-US" sz="2000" dirty="0" smtClean="0">
              <a:latin typeface="Calibri"/>
              <a:ea typeface="Verdana" charset="0"/>
              <a:cs typeface="Verdana" charset="0"/>
              <a:sym typeface="Verdana" charset="0"/>
            </a:endParaRPr>
          </a:p>
          <a:p>
            <a:pPr marL="338138" marR="0" lvl="0" indent="-334963" algn="l" defTabSz="914400" eaLnBrk="1" fontAlgn="auto" latinLnBrk="0" hangingPunct="1">
              <a:spcBef>
                <a:spcPts val="0"/>
              </a:spcBef>
              <a:spcAft>
                <a:spcPts val="1200"/>
              </a:spcAft>
              <a:buClrTx/>
              <a:buSzTx/>
              <a:buFont typeface="+mj-lt"/>
              <a:buAutoNum type="arabicPeriod"/>
              <a:tabLst>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Lst>
              <a:defRPr/>
            </a:pPr>
            <a:r>
              <a:rPr lang="en-US" sz="2000" dirty="0" smtClean="0">
                <a:latin typeface="Calibri"/>
                <a:ea typeface="Verdana" charset="0"/>
                <a:cs typeface="Verdana" charset="0"/>
                <a:sym typeface="Verdana" charset="0"/>
              </a:rPr>
              <a:t>http://www.freeclipartnow.com/office/paper-shredder.jpg.html</a:t>
            </a:r>
          </a:p>
          <a:p>
            <a:pPr marL="338138" marR="0" lvl="0" indent="-334963" algn="l" defTabSz="914400" eaLnBrk="1" fontAlgn="auto" latinLnBrk="0" hangingPunct="1">
              <a:spcBef>
                <a:spcPts val="0"/>
              </a:spcBef>
              <a:spcAft>
                <a:spcPts val="1200"/>
              </a:spcAft>
              <a:buClrTx/>
              <a:buSzTx/>
              <a:buFont typeface="+mj-lt"/>
              <a:buAutoNum type="arabicPeriod"/>
              <a:tabLst>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Lst>
              <a:defRPr/>
            </a:pPr>
            <a:r>
              <a:rPr lang="en-US" sz="2000" dirty="0" smtClean="0">
                <a:latin typeface="Calibri"/>
                <a:ea typeface="Verdana" charset="0"/>
                <a:cs typeface="Verdana" charset="0"/>
                <a:sym typeface="Verdana" charset="0"/>
              </a:rPr>
              <a:t>http://commons.wikimedia.org/wiki/File:Earth_Western_Hemisphere_white_background.jpg</a:t>
            </a:r>
          </a:p>
          <a:p>
            <a:pPr marL="338138" marR="0" lvl="0" indent="-334963" algn="l" defTabSz="914400" eaLnBrk="1" fontAlgn="auto" latinLnBrk="0" hangingPunct="1">
              <a:spcBef>
                <a:spcPts val="0"/>
              </a:spcBef>
              <a:spcAft>
                <a:spcPts val="1200"/>
              </a:spcAft>
              <a:buClrTx/>
              <a:buSzTx/>
              <a:buFont typeface="+mj-lt"/>
              <a:buAutoNum type="arabicPeriod"/>
              <a:tabLst>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Lst>
              <a:defRPr/>
            </a:pPr>
            <a:r>
              <a:rPr lang="en-US" sz="2000" dirty="0" smtClean="0">
                <a:latin typeface="Calibri"/>
                <a:ea typeface="Verdana" charset="0"/>
                <a:cs typeface="Verdana" charset="0"/>
                <a:sym typeface="Verdana" charset="0"/>
              </a:rPr>
              <a:t>http://en.wikipedia.org/wiki/File:Us_pv_annual_may2004.jpg</a:t>
            </a:r>
          </a:p>
          <a:p>
            <a:pPr marL="338138" marR="0" lvl="0" indent="-334963" algn="l" defTabSz="914400" eaLnBrk="1" fontAlgn="auto" latinLnBrk="0" hangingPunct="1">
              <a:spcBef>
                <a:spcPts val="0"/>
              </a:spcBef>
              <a:spcAft>
                <a:spcPts val="1200"/>
              </a:spcAft>
              <a:buClrTx/>
              <a:buSzTx/>
              <a:buFont typeface="+mj-lt"/>
              <a:buAutoNum type="arabicPeriod"/>
              <a:tabLst>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Lst>
              <a:defRPr/>
            </a:pPr>
            <a:r>
              <a:rPr lang="en-US" sz="2000" dirty="0" smtClean="0">
                <a:latin typeface="Calibri"/>
                <a:ea typeface="Verdana" charset="0"/>
                <a:cs typeface="Verdana" charset="0"/>
                <a:sym typeface="Verdana" charset="0"/>
              </a:rPr>
              <a:t>http://www.openstockphotography.org/image-licensing/Sun/Celestia_sun.jpg</a:t>
            </a:r>
          </a:p>
          <a:p>
            <a:pPr marL="338138" marR="0" lvl="0" indent="-334963" algn="l" defTabSz="914400" eaLnBrk="1" fontAlgn="auto" latinLnBrk="0" hangingPunct="1">
              <a:spcBef>
                <a:spcPts val="0"/>
              </a:spcBef>
              <a:spcAft>
                <a:spcPts val="1200"/>
              </a:spcAft>
              <a:buClrTx/>
              <a:buSzTx/>
              <a:buFont typeface="+mj-lt"/>
              <a:buAutoNum type="arabicPeriod"/>
              <a:tabLst>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Lst>
              <a:defRPr/>
            </a:pPr>
            <a:r>
              <a:rPr lang="en-US" sz="2000" dirty="0" smtClean="0">
                <a:latin typeface="Calibri"/>
                <a:ea typeface="Verdana" charset="0"/>
                <a:cs typeface="Verdana" charset="0"/>
                <a:sym typeface="Verdana" charset="0"/>
              </a:rPr>
              <a:t>http://www.designedtoat.com/sun.shtml</a:t>
            </a:r>
          </a:p>
          <a:p>
            <a:pPr marL="338138" marR="0" lvl="0" indent="-334963" algn="l" defTabSz="914400" eaLnBrk="1" fontAlgn="auto" latinLnBrk="0" hangingPunct="1">
              <a:spcBef>
                <a:spcPts val="0"/>
              </a:spcBef>
              <a:buClrTx/>
              <a:buSzTx/>
              <a:buNone/>
              <a:tabLst>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Lst>
              <a:defRPr/>
            </a:pPr>
            <a:endParaRPr lang="en-US" sz="2000" dirty="0">
              <a:latin typeface="Calibri"/>
              <a:cs typeface="Helvetica" charset="0"/>
              <a:sym typeface="Helvetica" charset="0"/>
            </a:endParaRPr>
          </a:p>
          <a:p>
            <a:pPr marL="338138" marR="0" lvl="0" indent="-334963" defTabSz="914400" eaLnBrk="1" fontAlgn="auto" latinLnBrk="0" hangingPunct="1">
              <a:lnSpc>
                <a:spcPct val="100000"/>
              </a:lnSpc>
              <a:spcAft>
                <a:spcPts val="0"/>
              </a:spcAft>
              <a:buClrTx/>
              <a:buSzTx/>
              <a:buNone/>
              <a:tabLst>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Lst>
              <a:defRPr/>
            </a:pPr>
            <a:endParaRPr lang="en-US" dirty="0">
              <a:solidFill>
                <a:schemeClr val="tx1"/>
              </a:solidFill>
              <a:ea typeface="Gill Sans" charset="0"/>
              <a:cs typeface="Gill Sans" charset="0"/>
            </a:endParaRPr>
          </a:p>
        </p:txBody>
      </p:sp>
      <p:sp>
        <p:nvSpPr>
          <p:cNvPr id="33793" name="Rectangle 1"/>
          <p:cNvSpPr>
            <a:spLocks/>
          </p:cNvSpPr>
          <p:nvPr>
            <p:custDataLst>
              <p:tags r:id="rId2"/>
            </p:custDataLst>
          </p:nvPr>
        </p:nvSpPr>
        <p:spPr bwMode="auto">
          <a:xfrm>
            <a:off x="182880" y="457200"/>
            <a:ext cx="1867434"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References</a:t>
            </a:r>
          </a:p>
        </p:txBody>
      </p:sp>
      <p:sp>
        <p:nvSpPr>
          <p:cNvPr id="5" name="Text Placeholder 4"/>
          <p:cNvSpPr>
            <a:spLocks noGrp="1"/>
          </p:cNvSpPr>
          <p:nvPr>
            <p:ph type="body" sz="quarter" idx="12"/>
          </p:nvPr>
        </p:nvSpPr>
        <p:spPr/>
        <p:txBody>
          <a:bodyPr/>
          <a:lstStyle/>
          <a:p>
            <a:endParaRPr lang="en-US"/>
          </a:p>
        </p:txBody>
      </p:sp>
      <p:sp>
        <p:nvSpPr>
          <p:cNvPr id="7" name="Rectangle 6"/>
          <p:cNvSpPr/>
          <p:nvPr>
            <p:custDataLst>
              <p:tags r:id="rId3"/>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8075612" y="326231"/>
            <a:ext cx="4113213" cy="6422231"/>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8193" name="Picture 1"/>
          <p:cNvPicPr>
            <a:picLocks noChangeAspect="1" noChangeArrowheads="1"/>
          </p:cNvPicPr>
          <p:nvPr/>
        </p:nvPicPr>
        <p:blipFill>
          <a:blip r:embed="rId6" cstate="print"/>
          <a:srcRect/>
          <a:stretch>
            <a:fillRect/>
          </a:stretch>
        </p:blipFill>
        <p:spPr bwMode="auto">
          <a:xfrm>
            <a:off x="8456612" y="707231"/>
            <a:ext cx="3409062" cy="4937435"/>
          </a:xfrm>
          <a:prstGeom prst="rect">
            <a:avLst/>
          </a:prstGeom>
          <a:noFill/>
          <a:ln w="12700" cap="flat">
            <a:noFill/>
            <a:miter lim="800000"/>
            <a:headEnd/>
            <a:tailEnd/>
          </a:ln>
        </p:spPr>
      </p:pic>
      <p:sp>
        <p:nvSpPr>
          <p:cNvPr id="8195" name="Rectangle 3"/>
          <p:cNvSpPr>
            <a:spLocks/>
          </p:cNvSpPr>
          <p:nvPr>
            <p:custDataLst>
              <p:tags r:id="rId1"/>
            </p:custDataLst>
          </p:nvPr>
        </p:nvSpPr>
        <p:spPr bwMode="auto">
          <a:xfrm>
            <a:off x="182880" y="457200"/>
            <a:ext cx="2016386"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Background</a:t>
            </a:r>
          </a:p>
        </p:txBody>
      </p:sp>
      <p:sp>
        <p:nvSpPr>
          <p:cNvPr id="8196" name="Rectangle 4"/>
          <p:cNvSpPr>
            <a:spLocks/>
          </p:cNvSpPr>
          <p:nvPr>
            <p:custDataLst>
              <p:tags r:id="rId2"/>
            </p:custDataLst>
          </p:nvPr>
        </p:nvSpPr>
        <p:spPr bwMode="auto">
          <a:xfrm>
            <a:off x="228600" y="1097280"/>
            <a:ext cx="7542212" cy="3785652"/>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5138" marR="0" lvl="0" indent="-465138" algn="l" defTabSz="914400" eaLnBrk="1" fontAlgn="auto" latinLnBrk="0" hangingPunct="1">
              <a:lnSpc>
                <a:spcPct val="100000"/>
              </a:lnSpc>
              <a:spcBef>
                <a:spcPts val="0"/>
              </a:spcBef>
              <a:spcAft>
                <a:spcPts val="1800"/>
              </a:spcAft>
              <a:buClr>
                <a:srgbClr val="000000"/>
              </a:buClr>
              <a:buSzPct val="100000"/>
              <a:buFont typeface="Verdana"/>
              <a:buChar char="•"/>
              <a:tabLst>
                <a:tab pos="17463" algn="l"/>
                <a:tab pos="231775"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Solar energy coming from the sun is by far the most important factor influencing weather and climate on planet Earth.</a:t>
            </a:r>
          </a:p>
          <a:p>
            <a:pPr marL="465138" marR="0" lvl="0" indent="-465138" algn="l" defTabSz="914400" eaLnBrk="1" fontAlgn="auto" latinLnBrk="0" hangingPunct="1">
              <a:lnSpc>
                <a:spcPct val="100000"/>
              </a:lnSpc>
              <a:spcBef>
                <a:spcPts val="0"/>
              </a:spcBef>
              <a:spcAft>
                <a:spcPts val="1800"/>
              </a:spcAft>
              <a:buClr>
                <a:srgbClr val="000000"/>
              </a:buClr>
              <a:buSzPct val="100000"/>
              <a:buFont typeface="Verdana"/>
              <a:buChar char="•"/>
              <a:tabLst>
                <a:tab pos="17463" algn="l"/>
                <a:tab pos="231775"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Daily and seasonal variation in the amount of incoming sunlight drives the winds, stirs the ocean currents, and heats the land.</a:t>
            </a:r>
          </a:p>
          <a:p>
            <a:pPr marL="465138" marR="0" lvl="0" indent="-465138" algn="l" defTabSz="914400" eaLnBrk="1" fontAlgn="auto" latinLnBrk="0" hangingPunct="1">
              <a:lnSpc>
                <a:spcPct val="100000"/>
              </a:lnSpc>
              <a:spcBef>
                <a:spcPts val="0"/>
              </a:spcBef>
              <a:spcAft>
                <a:spcPts val="1800"/>
              </a:spcAft>
              <a:buClr>
                <a:srgbClr val="000000"/>
              </a:buClr>
              <a:buSzPct val="100000"/>
              <a:buFont typeface="Verdana"/>
              <a:buChar char="•"/>
              <a:tabLst>
                <a:tab pos="17463" algn="l"/>
                <a:tab pos="231775"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The solar energy that Earth receives is called </a:t>
            </a:r>
            <a:r>
              <a:rPr lang="en-US" sz="2700" i="1" smtClean="0">
                <a:latin typeface="Calibri"/>
                <a:ea typeface="Verdana Italic" charset="0"/>
                <a:cs typeface="Verdana Italic" charset="0"/>
                <a:sym typeface="Verdana Italic" charset="0"/>
              </a:rPr>
              <a:t>insolation</a:t>
            </a:r>
            <a:r>
              <a:rPr lang="en-US" sz="2700" smtClean="0">
                <a:latin typeface="Calibri"/>
                <a:ea typeface="Verdana" charset="0"/>
                <a:cs typeface="Verdana" charset="0"/>
                <a:sym typeface="Verdana" charset="0"/>
              </a:rPr>
              <a:t>. </a:t>
            </a:r>
            <a:endParaRPr lang="en-US" sz="2700" dirty="0">
              <a:latin typeface="Calibri"/>
              <a:ea typeface="Verdana" charset="0"/>
              <a:cs typeface="Verdana" charset="0"/>
              <a:sym typeface="Verdana" charset="0"/>
            </a:endParaRPr>
          </a:p>
        </p:txBody>
      </p:sp>
      <p:sp>
        <p:nvSpPr>
          <p:cNvPr id="7" name="Text Placeholder 6"/>
          <p:cNvSpPr>
            <a:spLocks noGrp="1"/>
          </p:cNvSpPr>
          <p:nvPr>
            <p:ph type="body" sz="quarter" idx="12"/>
          </p:nvPr>
        </p:nvSpPr>
        <p:spPr/>
        <p:txBody>
          <a:bodyPr/>
          <a:lstStyle/>
          <a:p>
            <a:endParaRPr lang="en-US"/>
          </a:p>
        </p:txBody>
      </p:sp>
      <p:sp>
        <p:nvSpPr>
          <p:cNvPr id="8" name="Rectangle 7"/>
          <p:cNvSpPr/>
          <p:nvPr>
            <p:custDataLst>
              <p:tags r:id="rId3"/>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9" name="TextBox 8"/>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8075612" y="326231"/>
            <a:ext cx="4113213" cy="64222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11" name="Picture 10" descr="SNAPSHOT 04.png"/>
          <p:cNvPicPr>
            <a:picLocks noChangeAspect="1"/>
          </p:cNvPicPr>
          <p:nvPr/>
        </p:nvPicPr>
        <p:blipFill>
          <a:blip r:embed="rId9" cstate="print"/>
          <a:stretch>
            <a:fillRect/>
          </a:stretch>
        </p:blipFill>
        <p:spPr>
          <a:xfrm>
            <a:off x="10745113" y="3017520"/>
            <a:ext cx="1216699" cy="296732"/>
          </a:xfrm>
          <a:prstGeom prst="rect">
            <a:avLst/>
          </a:prstGeom>
        </p:spPr>
      </p:pic>
      <p:sp>
        <p:nvSpPr>
          <p:cNvPr id="9222" name="Rectangle 6"/>
          <p:cNvSpPr>
            <a:spLocks/>
          </p:cNvSpPr>
          <p:nvPr>
            <p:custDataLst>
              <p:tags r:id="rId1"/>
            </p:custDataLst>
          </p:nvPr>
        </p:nvSpPr>
        <p:spPr bwMode="auto">
          <a:xfrm>
            <a:off x="8302752" y="548640"/>
            <a:ext cx="3908841" cy="415498"/>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ctr" anchorCtr="0">
            <a:spAutoFit/>
          </a:bodyPr>
          <a:lstStyle/>
          <a:p>
            <a:pPr marL="0" marR="0" lvl="0" indent="0" algn="l" defTabSz="914400" eaLnBrk="1" fontAlgn="auto" latinLnBrk="0" hangingPunct="1">
              <a:lnSpc>
                <a:spcPct val="100000"/>
              </a:lnSpc>
              <a:buClrTx/>
              <a:buSzTx/>
              <a:buNone/>
              <a:tabLst>
                <a:tab pos="533374" algn="l"/>
              </a:tabLst>
              <a:defRPr/>
            </a:pPr>
            <a:endParaRPr lang="en-US" sz="2700" dirty="0">
              <a:latin typeface="Calibri"/>
              <a:ea typeface="Verdana" charset="0"/>
              <a:cs typeface="Verdana" charset="0"/>
              <a:sym typeface="Verdana" charset="0"/>
            </a:endParaRPr>
          </a:p>
        </p:txBody>
      </p:sp>
      <p:sp>
        <p:nvSpPr>
          <p:cNvPr id="9219" name="Rectangle 3"/>
          <p:cNvSpPr>
            <a:spLocks/>
          </p:cNvSpPr>
          <p:nvPr>
            <p:custDataLst>
              <p:tags r:id="rId2"/>
            </p:custDataLst>
          </p:nvPr>
        </p:nvSpPr>
        <p:spPr bwMode="auto">
          <a:xfrm>
            <a:off x="0" y="1"/>
            <a:ext cx="1954381"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L="182798" marR="0" lvl="0" indent="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Self-Check</a:t>
            </a:r>
          </a:p>
        </p:txBody>
      </p:sp>
      <p:sp>
        <p:nvSpPr>
          <p:cNvPr id="9220" name="Rectangle 4"/>
          <p:cNvSpPr>
            <a:spLocks/>
          </p:cNvSpPr>
          <p:nvPr>
            <p:custDataLst>
              <p:tags r:id="rId3"/>
            </p:custDataLst>
          </p:nvPr>
        </p:nvSpPr>
        <p:spPr bwMode="auto">
          <a:xfrm>
            <a:off x="228600" y="1097280"/>
            <a:ext cx="7598971" cy="4285789"/>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ctr" anchorCtr="0">
            <a:spAutoFit/>
          </a:bodyPr>
          <a:lstStyle/>
          <a:p>
            <a:pPr marL="465138" marR="0" lvl="0" indent="-465138" algn="l" defTabSz="914400" eaLnBrk="1" fontAlgn="auto" latinLnBrk="0" hangingPunct="1">
              <a:spcBef>
                <a:spcPts val="1499"/>
              </a:spcBef>
              <a:spcAft>
                <a:spcPts val="0"/>
              </a:spcAft>
              <a:buClrTx/>
              <a:buSz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700" dirty="0" err="1" smtClean="0">
                <a:latin typeface="Calibri"/>
                <a:ea typeface="Verdana" charset="0"/>
                <a:cs typeface="Verdana" charset="0"/>
                <a:sym typeface="Verdana" charset="0"/>
              </a:rPr>
              <a:t>Insolation</a:t>
            </a:r>
            <a:r>
              <a:rPr lang="en-US" sz="2700" dirty="0" smtClean="0">
                <a:latin typeface="Calibri"/>
                <a:ea typeface="Verdana" charset="0"/>
                <a:cs typeface="Verdana" charset="0"/>
                <a:sym typeface="Verdana" charset="0"/>
              </a:rPr>
              <a:t> </a:t>
            </a:r>
            <a:r>
              <a:rPr lang="en-US" sz="2700" dirty="0">
                <a:latin typeface="Calibri"/>
                <a:ea typeface="Verdana" charset="0"/>
                <a:cs typeface="Verdana" charset="0"/>
                <a:sym typeface="Verdana" charset="0"/>
              </a:rPr>
              <a:t>is the </a:t>
            </a:r>
            <a:r>
              <a:rPr lang="en-US" sz="2700" dirty="0" smtClean="0">
                <a:latin typeface="Calibri"/>
                <a:ea typeface="Verdana" charset="0"/>
                <a:cs typeface="Verdana" charset="0"/>
                <a:sym typeface="Verdana" charset="0"/>
              </a:rPr>
              <a:t>____________________.</a:t>
            </a:r>
          </a:p>
          <a:p>
            <a:pPr marL="914400" lvl="1" indent="-449263" algn="l">
              <a:spcBef>
                <a:spcPts val="1499"/>
              </a:spcBef>
              <a:spcAft>
                <a:spcPts val="0"/>
              </a:spcAft>
              <a:buFont typeface="+mj-lt"/>
              <a:buAutoNum type="alphaLcParenR"/>
              <a:tabLst>
                <a:tab pos="209564" algn="l"/>
                <a:tab pos="895410" algn="l"/>
                <a:tab pos="1066871" algn="l"/>
                <a:tab pos="1600307" algn="l"/>
                <a:tab pos="2133742" algn="l"/>
                <a:tab pos="2667178" algn="l"/>
                <a:tab pos="3200613" algn="l"/>
                <a:tab pos="3734049" algn="l"/>
                <a:tab pos="4267484" algn="l"/>
                <a:tab pos="4800920" algn="l"/>
                <a:tab pos="5334356" algn="l"/>
                <a:tab pos="5867791" algn="l"/>
                <a:tab pos="6401227" algn="l"/>
                <a:tab pos="209564" algn="l"/>
                <a:tab pos="895410" algn="l"/>
                <a:tab pos="1066871" algn="l"/>
                <a:tab pos="1600307" algn="l"/>
                <a:tab pos="2133742" algn="l"/>
                <a:tab pos="2667178" algn="l"/>
                <a:tab pos="3200613" algn="l"/>
                <a:tab pos="3734049" algn="l"/>
                <a:tab pos="4267484" algn="l"/>
                <a:tab pos="4800920" algn="l"/>
                <a:tab pos="5334356" algn="l"/>
                <a:tab pos="5867791" algn="l"/>
                <a:tab pos="6401227" algn="l"/>
                <a:tab pos="209564" algn="l"/>
                <a:tab pos="895410" algn="l"/>
                <a:tab pos="1066871" algn="l"/>
                <a:tab pos="1600307" algn="l"/>
                <a:tab pos="2133742" algn="l"/>
                <a:tab pos="2667178" algn="l"/>
              </a:tabLst>
            </a:pPr>
            <a:r>
              <a:rPr lang="en-US" sz="2700" dirty="0" smtClean="0">
                <a:latin typeface="Calibri"/>
                <a:ea typeface="Verdana" charset="0"/>
                <a:cs typeface="Verdana" charset="0"/>
                <a:sym typeface="Verdana" charset="0"/>
              </a:rPr>
              <a:t>amount of sunlight reflecting off snow and other white materials.</a:t>
            </a:r>
          </a:p>
          <a:p>
            <a:pPr marL="914400" lvl="1" indent="-449263" algn="l">
              <a:spcBef>
                <a:spcPts val="1499"/>
              </a:spcBef>
              <a:spcAft>
                <a:spcPts val="0"/>
              </a:spcAft>
              <a:buFont typeface="+mj-lt"/>
              <a:buAutoNum type="alphaLcParenR"/>
              <a:tabLst>
                <a:tab pos="209564" algn="l"/>
                <a:tab pos="895410" algn="l"/>
                <a:tab pos="1066871" algn="l"/>
                <a:tab pos="1600307" algn="l"/>
                <a:tab pos="2133742" algn="l"/>
                <a:tab pos="2667178" algn="l"/>
                <a:tab pos="3200613" algn="l"/>
                <a:tab pos="3734049" algn="l"/>
                <a:tab pos="4267484" algn="l"/>
                <a:tab pos="4800920" algn="l"/>
                <a:tab pos="5334356" algn="l"/>
                <a:tab pos="5867791" algn="l"/>
                <a:tab pos="6401227" algn="l"/>
                <a:tab pos="209564" algn="l"/>
                <a:tab pos="895410" algn="l"/>
                <a:tab pos="1066871" algn="l"/>
                <a:tab pos="1600307" algn="l"/>
                <a:tab pos="2133742" algn="l"/>
                <a:tab pos="2667178" algn="l"/>
                <a:tab pos="3200613" algn="l"/>
                <a:tab pos="3734049" algn="l"/>
                <a:tab pos="4267484" algn="l"/>
                <a:tab pos="4800920" algn="l"/>
                <a:tab pos="5334356" algn="l"/>
                <a:tab pos="5867791" algn="l"/>
                <a:tab pos="6401227" algn="l"/>
                <a:tab pos="209564" algn="l"/>
                <a:tab pos="895410" algn="l"/>
                <a:tab pos="1066871" algn="l"/>
                <a:tab pos="1600307" algn="l"/>
                <a:tab pos="2133742" algn="l"/>
                <a:tab pos="2667178" algn="l"/>
              </a:tabLst>
            </a:pPr>
            <a:r>
              <a:rPr lang="en-US" sz="2700" dirty="0" smtClean="0">
                <a:latin typeface="Calibri"/>
                <a:ea typeface="Verdana" charset="0"/>
                <a:cs typeface="Verdana" charset="0"/>
                <a:sym typeface="Verdana" charset="0"/>
              </a:rPr>
              <a:t>total energy coming from the sun.</a:t>
            </a:r>
          </a:p>
          <a:p>
            <a:pPr marL="914400" lvl="1" indent="-449263" algn="l">
              <a:spcBef>
                <a:spcPts val="1499"/>
              </a:spcBef>
              <a:spcAft>
                <a:spcPts val="0"/>
              </a:spcAft>
              <a:buFont typeface="+mj-lt"/>
              <a:buAutoNum type="alphaLcParenR"/>
              <a:tabLst>
                <a:tab pos="209564" algn="l"/>
                <a:tab pos="895410" algn="l"/>
                <a:tab pos="1066871" algn="l"/>
                <a:tab pos="1600307" algn="l"/>
                <a:tab pos="2133742" algn="l"/>
                <a:tab pos="2667178" algn="l"/>
                <a:tab pos="3200613" algn="l"/>
                <a:tab pos="3734049" algn="l"/>
                <a:tab pos="4267484" algn="l"/>
                <a:tab pos="4800920" algn="l"/>
                <a:tab pos="5334356" algn="l"/>
                <a:tab pos="5867791" algn="l"/>
                <a:tab pos="6401227" algn="l"/>
                <a:tab pos="209564" algn="l"/>
                <a:tab pos="895410" algn="l"/>
                <a:tab pos="1066871" algn="l"/>
                <a:tab pos="1600307" algn="l"/>
                <a:tab pos="2133742" algn="l"/>
                <a:tab pos="2667178" algn="l"/>
                <a:tab pos="3200613" algn="l"/>
                <a:tab pos="3734049" algn="l"/>
                <a:tab pos="4267484" algn="l"/>
                <a:tab pos="4800920" algn="l"/>
                <a:tab pos="5334356" algn="l"/>
                <a:tab pos="5867791" algn="l"/>
                <a:tab pos="6401227" algn="l"/>
                <a:tab pos="209564" algn="l"/>
                <a:tab pos="895410" algn="l"/>
                <a:tab pos="1066871" algn="l"/>
                <a:tab pos="1600307" algn="l"/>
                <a:tab pos="2133742" algn="l"/>
                <a:tab pos="2667178" algn="l"/>
              </a:tabLst>
            </a:pPr>
            <a:r>
              <a:rPr lang="en-US" sz="2700" dirty="0" smtClean="0">
                <a:latin typeface="Calibri"/>
                <a:ea typeface="Verdana" charset="0"/>
                <a:cs typeface="Verdana" charset="0"/>
                <a:sym typeface="Verdana" charset="0"/>
              </a:rPr>
              <a:t>total energy inside the sun.</a:t>
            </a:r>
          </a:p>
          <a:p>
            <a:pPr marL="914400" lvl="1" indent="-449263" algn="l">
              <a:spcBef>
                <a:spcPts val="1499"/>
              </a:spcBef>
              <a:spcAft>
                <a:spcPts val="0"/>
              </a:spcAft>
              <a:buFont typeface="+mj-lt"/>
              <a:buAutoNum type="alphaLcParenR"/>
              <a:tabLst>
                <a:tab pos="209564" algn="l"/>
                <a:tab pos="895410" algn="l"/>
                <a:tab pos="1066871" algn="l"/>
                <a:tab pos="1600307" algn="l"/>
                <a:tab pos="2133742" algn="l"/>
                <a:tab pos="2667178" algn="l"/>
                <a:tab pos="3200613" algn="l"/>
                <a:tab pos="3734049" algn="l"/>
                <a:tab pos="4267484" algn="l"/>
                <a:tab pos="4800920" algn="l"/>
                <a:tab pos="5334356" algn="l"/>
                <a:tab pos="5867791" algn="l"/>
                <a:tab pos="6401227" algn="l"/>
                <a:tab pos="209564" algn="l"/>
                <a:tab pos="895410" algn="l"/>
                <a:tab pos="1066871" algn="l"/>
                <a:tab pos="1600307" algn="l"/>
                <a:tab pos="2133742" algn="l"/>
                <a:tab pos="2667178" algn="l"/>
                <a:tab pos="3200613" algn="l"/>
                <a:tab pos="3734049" algn="l"/>
                <a:tab pos="4267484" algn="l"/>
                <a:tab pos="4800920" algn="l"/>
                <a:tab pos="5334356" algn="l"/>
                <a:tab pos="5867791" algn="l"/>
                <a:tab pos="6401227" algn="l"/>
                <a:tab pos="209564" algn="l"/>
                <a:tab pos="895410" algn="l"/>
                <a:tab pos="1066871" algn="l"/>
                <a:tab pos="1600307" algn="l"/>
                <a:tab pos="2133742" algn="l"/>
                <a:tab pos="2667178" algn="l"/>
              </a:tabLst>
            </a:pPr>
            <a:r>
              <a:rPr lang="en-US" sz="2700" dirty="0" smtClean="0">
                <a:latin typeface="Calibri"/>
                <a:ea typeface="Verdana" charset="0"/>
                <a:cs typeface="Verdana" charset="0"/>
                <a:sym typeface="Verdana" charset="0"/>
              </a:rPr>
              <a:t>material stuffed into sleeping bags.</a:t>
            </a:r>
          </a:p>
          <a:p>
            <a:pPr marL="914400" lvl="1" indent="-449263" algn="l">
              <a:spcBef>
                <a:spcPts val="1499"/>
              </a:spcBef>
              <a:spcAft>
                <a:spcPts val="0"/>
              </a:spcAft>
              <a:buFont typeface="+mj-lt"/>
              <a:buAutoNum type="alphaLcParenR"/>
              <a:tabLst>
                <a:tab pos="209564" algn="l"/>
                <a:tab pos="895410" algn="l"/>
                <a:tab pos="1066871" algn="l"/>
                <a:tab pos="1600307" algn="l"/>
                <a:tab pos="2133742" algn="l"/>
                <a:tab pos="2667178" algn="l"/>
                <a:tab pos="3200613" algn="l"/>
                <a:tab pos="3734049" algn="l"/>
                <a:tab pos="4267484" algn="l"/>
                <a:tab pos="4800920" algn="l"/>
                <a:tab pos="5334356" algn="l"/>
                <a:tab pos="5867791" algn="l"/>
                <a:tab pos="6401227" algn="l"/>
                <a:tab pos="209564" algn="l"/>
                <a:tab pos="895410" algn="l"/>
                <a:tab pos="1066871" algn="l"/>
                <a:tab pos="1600307" algn="l"/>
                <a:tab pos="2133742" algn="l"/>
                <a:tab pos="2667178" algn="l"/>
                <a:tab pos="3200613" algn="l"/>
                <a:tab pos="3734049" algn="l"/>
                <a:tab pos="4267484" algn="l"/>
                <a:tab pos="4800920" algn="l"/>
                <a:tab pos="5334356" algn="l"/>
                <a:tab pos="5867791" algn="l"/>
                <a:tab pos="6401227" algn="l"/>
                <a:tab pos="209564" algn="l"/>
                <a:tab pos="895410" algn="l"/>
                <a:tab pos="1066871" algn="l"/>
                <a:tab pos="1600307" algn="l"/>
                <a:tab pos="2133742" algn="l"/>
                <a:tab pos="2667178" algn="l"/>
              </a:tabLst>
            </a:pPr>
            <a:r>
              <a:rPr lang="en-US" sz="2700" dirty="0" smtClean="0">
                <a:latin typeface="Calibri"/>
                <a:ea typeface="Verdana" charset="0"/>
                <a:cs typeface="Verdana" charset="0"/>
                <a:sym typeface="Verdana" charset="0"/>
              </a:rPr>
              <a:t>difference in temperature between summer and winter.</a:t>
            </a:r>
          </a:p>
        </p:txBody>
      </p:sp>
      <p:sp>
        <p:nvSpPr>
          <p:cNvPr id="7" name="Text Placeholder 6"/>
          <p:cNvSpPr>
            <a:spLocks noGrp="1"/>
          </p:cNvSpPr>
          <p:nvPr>
            <p:ph type="body" sz="quarter" idx="12"/>
          </p:nvPr>
        </p:nvSpPr>
        <p:spPr/>
        <p:txBody>
          <a:bodyPr/>
          <a:lstStyle/>
          <a:p>
            <a:endParaRPr lang="en-US"/>
          </a:p>
        </p:txBody>
      </p:sp>
      <p:sp>
        <p:nvSpPr>
          <p:cNvPr id="8" name="Rectangle 7"/>
          <p:cNvSpPr/>
          <p:nvPr>
            <p:custDataLst>
              <p:tags r:id="rId4"/>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9" name="TextBox 8"/>
          <p:cNvSpPr txBox="1"/>
          <p:nvPr>
            <p:custDataLst>
              <p:tags r:id="rId5"/>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sp>
        <p:nvSpPr>
          <p:cNvPr id="12" name="Rectangle 3"/>
          <p:cNvSpPr>
            <a:spLocks/>
          </p:cNvSpPr>
          <p:nvPr>
            <p:custDataLst>
              <p:tags r:id="rId6"/>
            </p:custDataLst>
          </p:nvPr>
        </p:nvSpPr>
        <p:spPr bwMode="auto">
          <a:xfrm>
            <a:off x="182880" y="457200"/>
            <a:ext cx="1737655"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smtClean="0">
                <a:solidFill>
                  <a:srgbClr val="EB572D"/>
                </a:solidFill>
                <a:latin typeface="Calibri"/>
                <a:ea typeface="Verdana Bold" charset="0"/>
                <a:cs typeface="Verdana Bold" charset="0"/>
                <a:sym typeface="Verdana Bold" charset="0"/>
              </a:rPr>
              <a:t>Self Check</a:t>
            </a:r>
            <a:endParaRPr lang="en-US" sz="3200" b="1" dirty="0">
              <a:solidFill>
                <a:srgbClr val="EB572D"/>
              </a:solidFill>
              <a:latin typeface="Calibri"/>
              <a:ea typeface="Verdana Bold" charset="0"/>
              <a:cs typeface="Verdana Bold" charset="0"/>
              <a:sym typeface="Verdana Bold"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1"/>
          <p:cNvPicPr>
            <a:picLocks noChangeAspect="1" noChangeArrowheads="1"/>
          </p:cNvPicPr>
          <p:nvPr/>
        </p:nvPicPr>
        <p:blipFill>
          <a:blip r:embed="rId7" cstate="print"/>
          <a:srcRect/>
          <a:stretch>
            <a:fillRect/>
          </a:stretch>
        </p:blipFill>
        <p:spPr bwMode="auto">
          <a:xfrm>
            <a:off x="8246502" y="895983"/>
            <a:ext cx="3809008" cy="3412358"/>
          </a:xfrm>
          <a:prstGeom prst="rect">
            <a:avLst/>
          </a:prstGeom>
          <a:noFill/>
          <a:ln w="12700" cap="flat">
            <a:noFill/>
            <a:miter lim="800000"/>
            <a:headEnd/>
            <a:tailEnd/>
          </a:ln>
        </p:spPr>
      </p:pic>
      <p:sp>
        <p:nvSpPr>
          <p:cNvPr id="10243" name="Rectangle 3"/>
          <p:cNvSpPr>
            <a:spLocks/>
          </p:cNvSpPr>
          <p:nvPr>
            <p:custDataLst>
              <p:tags r:id="rId1"/>
            </p:custDataLst>
          </p:nvPr>
        </p:nvSpPr>
        <p:spPr bwMode="auto">
          <a:xfrm>
            <a:off x="182880" y="457200"/>
            <a:ext cx="2016386"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Background</a:t>
            </a:r>
          </a:p>
        </p:txBody>
      </p:sp>
      <p:sp>
        <p:nvSpPr>
          <p:cNvPr id="10244" name="Rectangle 4"/>
          <p:cNvSpPr>
            <a:spLocks/>
          </p:cNvSpPr>
          <p:nvPr>
            <p:custDataLst>
              <p:tags r:id="rId2"/>
            </p:custDataLst>
          </p:nvPr>
        </p:nvSpPr>
        <p:spPr bwMode="auto">
          <a:xfrm>
            <a:off x="228600" y="1097280"/>
            <a:ext cx="5942012" cy="4878259"/>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5138" marR="0" lvl="0" indent="-465138" algn="l" defTabSz="914400" eaLnBrk="1" fontAlgn="auto" latinLnBrk="0" hangingPunct="1">
              <a:lnSpc>
                <a:spcPct val="100000"/>
              </a:lnSpc>
              <a:spcBef>
                <a:spcPts val="0"/>
              </a:spcBef>
              <a:spcAft>
                <a:spcPts val="1200"/>
              </a:spcAft>
              <a:buClr>
                <a:srgbClr val="000000"/>
              </a:buClr>
              <a:buSzPct val="100000"/>
              <a:buFont typeface="Verdana"/>
              <a:buChar char="•"/>
              <a:tabLst>
                <a:tab pos="17463" algn="l"/>
                <a:tab pos="406400" algn="l"/>
                <a:tab pos="465138"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The Earth spins daily around its axis of rotation, which is tilted  approximately 23.5 degrees relative to its orbit around the Sun. </a:t>
            </a:r>
          </a:p>
          <a:p>
            <a:pPr marL="465138" marR="0" lvl="0" indent="-465138" algn="l" defTabSz="914400" eaLnBrk="1" fontAlgn="auto" latinLnBrk="0" hangingPunct="1">
              <a:lnSpc>
                <a:spcPct val="100000"/>
              </a:lnSpc>
              <a:spcBef>
                <a:spcPts val="0"/>
              </a:spcBef>
              <a:spcAft>
                <a:spcPts val="1200"/>
              </a:spcAft>
              <a:buClr>
                <a:srgbClr val="000000"/>
              </a:buClr>
              <a:buSzPct val="100000"/>
              <a:buFont typeface="Verdana"/>
              <a:buChar char="•"/>
              <a:tabLst>
                <a:tab pos="17463" algn="l"/>
                <a:tab pos="406400" algn="l"/>
                <a:tab pos="465138"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No matter the time of year, one part of the planet is always exposed to more direct </a:t>
            </a:r>
            <a:r>
              <a:rPr lang="en-US" sz="2700" dirty="0" err="1">
                <a:latin typeface="Calibri"/>
                <a:ea typeface="Verdana" charset="0"/>
                <a:cs typeface="Verdana" charset="0"/>
                <a:sym typeface="Verdana" charset="0"/>
              </a:rPr>
              <a:t>insolation</a:t>
            </a:r>
            <a:r>
              <a:rPr lang="en-US" sz="2700" dirty="0">
                <a:latin typeface="Calibri"/>
                <a:ea typeface="Verdana" charset="0"/>
                <a:cs typeface="Verdana" charset="0"/>
                <a:sym typeface="Verdana" charset="0"/>
              </a:rPr>
              <a:t> than the other. </a:t>
            </a:r>
          </a:p>
          <a:p>
            <a:pPr marL="465138" marR="0" lvl="0" indent="-465138" algn="l" defTabSz="914400" eaLnBrk="1" fontAlgn="auto" latinLnBrk="0" hangingPunct="1">
              <a:lnSpc>
                <a:spcPct val="100000"/>
              </a:lnSpc>
              <a:spcBef>
                <a:spcPts val="0"/>
              </a:spcBef>
              <a:spcAft>
                <a:spcPts val="1200"/>
              </a:spcAft>
              <a:buClr>
                <a:srgbClr val="000000"/>
              </a:buClr>
              <a:buSzPct val="100000"/>
              <a:buFont typeface="Verdana"/>
              <a:buChar char="•"/>
              <a:tabLst>
                <a:tab pos="17463" algn="l"/>
                <a:tab pos="406400" algn="l"/>
                <a:tab pos="465138"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As the Earth orbits the Sun, the amount of </a:t>
            </a:r>
            <a:r>
              <a:rPr lang="en-US" sz="2700" dirty="0" err="1">
                <a:latin typeface="Calibri"/>
                <a:ea typeface="Verdana" charset="0"/>
                <a:cs typeface="Verdana" charset="0"/>
                <a:sym typeface="Verdana" charset="0"/>
              </a:rPr>
              <a:t>insolation</a:t>
            </a:r>
            <a:r>
              <a:rPr lang="en-US" sz="2700" dirty="0">
                <a:latin typeface="Calibri"/>
                <a:ea typeface="Verdana" charset="0"/>
                <a:cs typeface="Verdana" charset="0"/>
                <a:sym typeface="Verdana" charset="0"/>
              </a:rPr>
              <a:t> will change at any particular location, thus causing the seasons to change. </a:t>
            </a:r>
          </a:p>
        </p:txBody>
      </p:sp>
      <p:sp>
        <p:nvSpPr>
          <p:cNvPr id="10245" name="Rectangle 5"/>
          <p:cNvSpPr>
            <a:spLocks/>
          </p:cNvSpPr>
          <p:nvPr>
            <p:custDataLst>
              <p:tags r:id="rId3"/>
            </p:custDataLst>
          </p:nvPr>
        </p:nvSpPr>
        <p:spPr bwMode="auto">
          <a:xfrm>
            <a:off x="6780212" y="4364831"/>
            <a:ext cx="5181600" cy="1846659"/>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ctr" anchorCtr="0">
            <a:spAutoFit/>
          </a:bodyPr>
          <a:lstStyle/>
          <a:p>
            <a:pPr marL="0" marR="0" lvl="0" indent="0" algn="l" defTabSz="914400" eaLnBrk="1" fontAlgn="auto" latinLnBrk="0" hangingPunct="1">
              <a:lnSpc>
                <a:spcPct val="100000"/>
              </a:lnSpc>
              <a:spcBef>
                <a:spcPts val="0"/>
              </a:spcBef>
              <a:spcAft>
                <a:spcPts val="0"/>
              </a:spcAft>
              <a:buClrTx/>
              <a:buSzTx/>
              <a:buNone/>
              <a:tabLst>
                <a:tab pos="533436" algn="l"/>
                <a:tab pos="1066871" algn="l"/>
                <a:tab pos="1600307" algn="l"/>
                <a:tab pos="2133742" algn="l"/>
                <a:tab pos="2667178" algn="l"/>
                <a:tab pos="3200613" algn="l"/>
                <a:tab pos="3734049" algn="l"/>
                <a:tab pos="4267484" algn="l"/>
                <a:tab pos="4800920" algn="l"/>
                <a:tab pos="5334356" algn="l"/>
                <a:tab pos="5867791" algn="l"/>
                <a:tab pos="6401227" algn="l"/>
              </a:tabLst>
              <a:defRPr/>
            </a:pPr>
            <a:r>
              <a:rPr lang="en-US" sz="2400" dirty="0">
                <a:solidFill>
                  <a:srgbClr val="0000FF"/>
                </a:solidFill>
                <a:latin typeface="Calibri"/>
                <a:ea typeface="Verdana" charset="0"/>
                <a:cs typeface="Verdana" charset="0"/>
                <a:sym typeface="Verdana" charset="0"/>
              </a:rPr>
              <a:t>Sun rays at the equator hit a smaller surface area, so they are more concentrated. Sun rays near the poles spread out along the curve of the Earth, so they are less concentrated.</a:t>
            </a:r>
          </a:p>
        </p:txBody>
      </p:sp>
      <p:pic>
        <p:nvPicPr>
          <p:cNvPr id="10246" name="Picture 6"/>
          <p:cNvPicPr>
            <a:picLocks noChangeAspect="1" noChangeArrowheads="1"/>
          </p:cNvPicPr>
          <p:nvPr/>
        </p:nvPicPr>
        <p:blipFill>
          <a:blip r:embed="rId8" cstate="print"/>
          <a:srcRect/>
          <a:stretch>
            <a:fillRect/>
          </a:stretch>
        </p:blipFill>
        <p:spPr bwMode="auto">
          <a:xfrm>
            <a:off x="6437223" y="2573566"/>
            <a:ext cx="2266360" cy="285952"/>
          </a:xfrm>
          <a:prstGeom prst="rect">
            <a:avLst/>
          </a:prstGeom>
          <a:noFill/>
          <a:ln w="12700" cap="flat">
            <a:noFill/>
            <a:miter lim="800000"/>
            <a:headEnd/>
            <a:tailEnd/>
          </a:ln>
        </p:spPr>
      </p:pic>
      <p:pic>
        <p:nvPicPr>
          <p:cNvPr id="10247" name="Picture 7"/>
          <p:cNvPicPr>
            <a:picLocks noChangeAspect="1" noChangeArrowheads="1"/>
          </p:cNvPicPr>
          <p:nvPr/>
        </p:nvPicPr>
        <p:blipFill>
          <a:blip r:embed="rId8" cstate="print"/>
          <a:srcRect/>
          <a:stretch>
            <a:fillRect/>
          </a:stretch>
        </p:blipFill>
        <p:spPr bwMode="auto">
          <a:xfrm>
            <a:off x="7332340" y="1067553"/>
            <a:ext cx="2266360" cy="285952"/>
          </a:xfrm>
          <a:prstGeom prst="rect">
            <a:avLst/>
          </a:prstGeom>
          <a:noFill/>
          <a:ln w="12700" cap="flat">
            <a:noFill/>
            <a:miter lim="800000"/>
            <a:headEnd/>
            <a:tailEnd/>
          </a:ln>
        </p:spPr>
      </p:pic>
      <p:pic>
        <p:nvPicPr>
          <p:cNvPr id="10248" name="Picture 8"/>
          <p:cNvPicPr>
            <a:picLocks noChangeAspect="1" noChangeArrowheads="1"/>
          </p:cNvPicPr>
          <p:nvPr/>
        </p:nvPicPr>
        <p:blipFill>
          <a:blip r:embed="rId8" cstate="print"/>
          <a:srcRect/>
          <a:stretch>
            <a:fillRect/>
          </a:stretch>
        </p:blipFill>
        <p:spPr bwMode="auto">
          <a:xfrm>
            <a:off x="6589583" y="1753838"/>
            <a:ext cx="2266360" cy="285952"/>
          </a:xfrm>
          <a:prstGeom prst="rect">
            <a:avLst/>
          </a:prstGeom>
          <a:noFill/>
          <a:ln w="12700" cap="flat">
            <a:noFill/>
            <a:miter lim="800000"/>
            <a:headEnd/>
            <a:tailEnd/>
          </a:ln>
        </p:spPr>
      </p:pic>
      <p:sp>
        <p:nvSpPr>
          <p:cNvPr id="11" name="Text Placeholder 10"/>
          <p:cNvSpPr>
            <a:spLocks noGrp="1"/>
          </p:cNvSpPr>
          <p:nvPr>
            <p:ph type="body" sz="quarter" idx="12"/>
          </p:nvPr>
        </p:nvSpPr>
        <p:spPr/>
        <p:txBody>
          <a:bodyPr/>
          <a:lstStyle/>
          <a:p>
            <a:endParaRPr lang="en-US"/>
          </a:p>
        </p:txBody>
      </p:sp>
      <p:sp>
        <p:nvSpPr>
          <p:cNvPr id="12" name="Rectangle 11"/>
          <p:cNvSpPr/>
          <p:nvPr>
            <p:custDataLst>
              <p:tags r:id="rId4"/>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3" name="TextBox 12"/>
          <p:cNvSpPr txBox="1"/>
          <p:nvPr>
            <p:custDataLst>
              <p:tags r:id="rId5"/>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p:cNvSpPr>
          <p:nvPr>
            <p:custDataLst>
              <p:tags r:id="rId1"/>
            </p:custDataLst>
          </p:nvPr>
        </p:nvSpPr>
        <p:spPr bwMode="auto">
          <a:xfrm>
            <a:off x="182880" y="457200"/>
            <a:ext cx="2016386"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Background</a:t>
            </a:r>
          </a:p>
        </p:txBody>
      </p:sp>
      <p:pic>
        <p:nvPicPr>
          <p:cNvPr id="11266" name="Picture 2"/>
          <p:cNvPicPr>
            <a:picLocks noChangeAspect="1" noChangeArrowheads="1"/>
          </p:cNvPicPr>
          <p:nvPr/>
        </p:nvPicPr>
        <p:blipFill>
          <a:blip r:embed="rId7" cstate="print"/>
          <a:srcRect/>
          <a:stretch>
            <a:fillRect/>
          </a:stretch>
        </p:blipFill>
        <p:spPr bwMode="auto">
          <a:xfrm>
            <a:off x="9160664" y="3984262"/>
            <a:ext cx="2837711" cy="2440122"/>
          </a:xfrm>
          <a:prstGeom prst="rect">
            <a:avLst/>
          </a:prstGeom>
          <a:noFill/>
          <a:ln w="12700" cap="flat">
            <a:noFill/>
            <a:miter lim="800000"/>
            <a:headEnd/>
            <a:tailEnd/>
          </a:ln>
        </p:spPr>
      </p:pic>
      <p:sp>
        <p:nvSpPr>
          <p:cNvPr id="11268" name="Rectangle 4"/>
          <p:cNvSpPr>
            <a:spLocks/>
          </p:cNvSpPr>
          <p:nvPr>
            <p:custDataLst>
              <p:tags r:id="rId2"/>
            </p:custDataLst>
          </p:nvPr>
        </p:nvSpPr>
        <p:spPr bwMode="auto">
          <a:xfrm>
            <a:off x="228600" y="1097280"/>
            <a:ext cx="11961812" cy="2077492"/>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5138" marR="0" lvl="0" indent="-465138" algn="l" defTabSz="914400" eaLnBrk="1" fontAlgn="auto" latinLnBrk="0" hangingPunct="1">
              <a:lnSpc>
                <a:spcPct val="100000"/>
              </a:lnSpc>
              <a:spcBef>
                <a:spcPts val="0"/>
              </a:spcBef>
              <a:spcAft>
                <a:spcPts val="0"/>
              </a:spcAft>
              <a:buClr>
                <a:srgbClr val="000000"/>
              </a:buClr>
              <a:buSzPct val="100000"/>
              <a:buFont typeface="Verdana"/>
              <a:buChar char="•"/>
              <a:tabLst>
                <a:tab pos="17463" algn="l"/>
                <a:tab pos="465138" algn="l"/>
                <a:tab pos="1065213" algn="l"/>
                <a:tab pos="1598613" algn="l"/>
                <a:tab pos="2132013" algn="l"/>
                <a:tab pos="2665413" algn="l"/>
                <a:tab pos="3198813" algn="l"/>
                <a:tab pos="3732213" algn="l"/>
                <a:tab pos="4265613" algn="l"/>
                <a:tab pos="4799013" algn="l"/>
                <a:tab pos="5332413" algn="l"/>
                <a:tab pos="5865813" algn="l"/>
                <a:tab pos="6399213" algn="l"/>
              </a:tabLst>
              <a:defRPr/>
            </a:pPr>
            <a:r>
              <a:rPr lang="en-US" sz="2700" dirty="0">
                <a:latin typeface="Calibri"/>
                <a:ea typeface="Verdana" charset="0"/>
                <a:cs typeface="Verdana" charset="0"/>
                <a:sym typeface="Verdana" charset="0"/>
              </a:rPr>
              <a:t>During half of the Earth's orbit around the sun the northern hemisphere is angled closer to the sun, and experiences summer weather. During the other half of the year the southern hemisphere is angled closer to the sun, so it experiences summer weather</a:t>
            </a:r>
            <a:r>
              <a:rPr lang="en-US" sz="2700" dirty="0" smtClean="0">
                <a:latin typeface="Calibri"/>
                <a:ea typeface="Verdana" charset="0"/>
                <a:cs typeface="Verdana" charset="0"/>
                <a:sym typeface="Verdana" charset="0"/>
              </a:rPr>
              <a:t>.</a:t>
            </a:r>
          </a:p>
          <a:p>
            <a:pPr marL="465138" marR="0" lvl="0" indent="-465138" algn="l" defTabSz="914400" eaLnBrk="1" fontAlgn="auto" latinLnBrk="0" hangingPunct="1">
              <a:lnSpc>
                <a:spcPct val="100000"/>
              </a:lnSpc>
              <a:spcBef>
                <a:spcPts val="0"/>
              </a:spcBef>
              <a:spcAft>
                <a:spcPts val="0"/>
              </a:spcAft>
              <a:buClr>
                <a:srgbClr val="000000"/>
              </a:buClr>
              <a:buSzPct val="100000"/>
              <a:tabLst>
                <a:tab pos="17463" algn="l"/>
                <a:tab pos="465138" algn="l"/>
                <a:tab pos="1065213" algn="l"/>
                <a:tab pos="1598613" algn="l"/>
                <a:tab pos="2132013" algn="l"/>
                <a:tab pos="2665413" algn="l"/>
                <a:tab pos="3198813" algn="l"/>
                <a:tab pos="3732213" algn="l"/>
                <a:tab pos="4265613" algn="l"/>
                <a:tab pos="4799013" algn="l"/>
                <a:tab pos="5332413" algn="l"/>
                <a:tab pos="5865813" algn="l"/>
                <a:tab pos="6399213" algn="l"/>
              </a:tabLst>
              <a:defRPr/>
            </a:pPr>
            <a:endParaRPr lang="en-US" sz="2700" dirty="0" smtClean="0">
              <a:latin typeface="Calibri"/>
              <a:ea typeface="Verdana" charset="0"/>
              <a:cs typeface="Verdana" charset="0"/>
              <a:sym typeface="Verdana" charset="0"/>
            </a:endParaRPr>
          </a:p>
        </p:txBody>
      </p:sp>
      <p:pic>
        <p:nvPicPr>
          <p:cNvPr id="11270" name="Picture 6"/>
          <p:cNvPicPr>
            <a:picLocks noChangeAspect="1" noChangeArrowheads="1"/>
          </p:cNvPicPr>
          <p:nvPr/>
        </p:nvPicPr>
        <p:blipFill>
          <a:blip r:embed="rId8" cstate="print"/>
          <a:srcRect/>
          <a:stretch>
            <a:fillRect/>
          </a:stretch>
        </p:blipFill>
        <p:spPr bwMode="auto">
          <a:xfrm>
            <a:off x="7827511" y="2573566"/>
            <a:ext cx="2704396" cy="2630757"/>
          </a:xfrm>
          <a:prstGeom prst="rect">
            <a:avLst/>
          </a:prstGeom>
          <a:noFill/>
          <a:ln w="12700" cap="flat">
            <a:noFill/>
            <a:miter lim="800000"/>
            <a:headEnd/>
            <a:tailEnd/>
          </a:ln>
        </p:spPr>
      </p:pic>
      <p:sp>
        <p:nvSpPr>
          <p:cNvPr id="7" name="Text Placeholder 6"/>
          <p:cNvSpPr>
            <a:spLocks noGrp="1"/>
          </p:cNvSpPr>
          <p:nvPr>
            <p:ph type="body" sz="quarter" idx="12"/>
          </p:nvPr>
        </p:nvSpPr>
        <p:spPr/>
        <p:txBody>
          <a:bodyPr/>
          <a:lstStyle/>
          <a:p>
            <a:endParaRPr lang="en-US"/>
          </a:p>
        </p:txBody>
      </p:sp>
      <p:sp>
        <p:nvSpPr>
          <p:cNvPr id="9" name="Rectangle 8"/>
          <p:cNvSpPr/>
          <p:nvPr>
            <p:custDataLst>
              <p:tags r:id="rId3"/>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0" name="TextBox 9"/>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sp>
        <p:nvSpPr>
          <p:cNvPr id="12" name="Rectangle 4"/>
          <p:cNvSpPr>
            <a:spLocks/>
          </p:cNvSpPr>
          <p:nvPr>
            <p:custDataLst>
              <p:tags r:id="rId5"/>
            </p:custDataLst>
          </p:nvPr>
        </p:nvSpPr>
        <p:spPr bwMode="auto">
          <a:xfrm>
            <a:off x="228600" y="2869644"/>
            <a:ext cx="7313612" cy="3323987"/>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5138" indent="-465138" algn="l" fontAlgn="auto">
              <a:spcBef>
                <a:spcPts val="0"/>
              </a:spcBef>
              <a:spcAft>
                <a:spcPts val="0"/>
              </a:spcAft>
              <a:buClr>
                <a:srgbClr val="000000"/>
              </a:buClr>
              <a:buSzPct val="100000"/>
              <a:buFont typeface="Verdana"/>
              <a:buChar char="•"/>
              <a:tabLst>
                <a:tab pos="17463" algn="l"/>
                <a:tab pos="465138" algn="l"/>
                <a:tab pos="1065213" algn="l"/>
                <a:tab pos="1598613" algn="l"/>
                <a:tab pos="2132013" algn="l"/>
                <a:tab pos="2665413" algn="l"/>
                <a:tab pos="3198813" algn="l"/>
                <a:tab pos="3732213" algn="l"/>
                <a:tab pos="4265613" algn="l"/>
                <a:tab pos="4799013" algn="l"/>
                <a:tab pos="5332413" algn="l"/>
                <a:tab pos="5865813" algn="l"/>
                <a:tab pos="6399213" algn="l"/>
              </a:tabLst>
            </a:pPr>
            <a:r>
              <a:rPr lang="en-US" sz="2700" dirty="0" smtClean="0">
                <a:latin typeface="Calibri"/>
                <a:ea typeface="Verdana" charset="0"/>
                <a:cs typeface="Verdana" charset="0"/>
                <a:sym typeface="Verdana" charset="0"/>
              </a:rPr>
              <a:t>Weather differences between hemispheres are, to a much lesser degree, caused by the elliptical orbit of Earth. Earth reaches perihelion (closest to the Sun) in January and reaches aphelion (farthest from the Sun) in July. This slightly softens the northern hemisphere's winters and summers. In the southern hemisphere, the opposite effect is observed.</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8075612" y="326231"/>
            <a:ext cx="4113213" cy="64222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10" name="Picture 9"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12290" name="Rectangle 2"/>
          <p:cNvSpPr>
            <a:spLocks/>
          </p:cNvSpPr>
          <p:nvPr>
            <p:custDataLst>
              <p:tags r:id="rId1"/>
            </p:custDataLst>
          </p:nvPr>
        </p:nvSpPr>
        <p:spPr bwMode="auto">
          <a:xfrm>
            <a:off x="182880" y="457200"/>
            <a:ext cx="1769715"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Self-Check</a:t>
            </a:r>
          </a:p>
        </p:txBody>
      </p:sp>
      <p:sp>
        <p:nvSpPr>
          <p:cNvPr id="12291" name="Rectangle 3"/>
          <p:cNvSpPr>
            <a:spLocks/>
          </p:cNvSpPr>
          <p:nvPr>
            <p:custDataLst>
              <p:tags r:id="rId2"/>
            </p:custDataLst>
          </p:nvPr>
        </p:nvSpPr>
        <p:spPr bwMode="auto">
          <a:xfrm>
            <a:off x="228600" y="1097280"/>
            <a:ext cx="7598971" cy="3870290"/>
          </a:xfrm>
          <a:prstGeom prst="rect">
            <a:avLst/>
          </a:prstGeom>
          <a:solidFill>
            <a:srgbClr val="000000">
              <a:alpha val="0"/>
            </a:srgbClr>
          </a:solidFill>
          <a:ln w="12700" cap="flat">
            <a:noFill/>
            <a:miter lim="800000"/>
            <a:headEnd type="none" w="med" len="med"/>
            <a:tailEnd type="none" w="med" len="med"/>
          </a:ln>
        </p:spPr>
        <p:txBody>
          <a:bodyPr vert="horz" lIns="0" tIns="0" rIns="0" bIns="0" anchor="ctr" anchorCtr="0">
            <a:spAutoFit/>
          </a:bodyPr>
          <a:lstStyle/>
          <a:p>
            <a:pPr marL="465138" marR="0" lvl="0" indent="-465138" algn="l" defTabSz="914400" eaLnBrk="1" fontAlgn="auto" latinLnBrk="0" hangingPunct="1">
              <a:spcBef>
                <a:spcPts val="1499"/>
              </a:spcBef>
              <a:spcAft>
                <a:spcPts val="0"/>
              </a:spcAft>
              <a:buClrTx/>
              <a:buSzTx/>
              <a:buAutoNum type="arabicPeriod" startAt="2"/>
              <a:tabLst>
                <a:tab pos="209550" algn="l"/>
                <a:tab pos="465138" algn="l"/>
                <a:tab pos="895350" algn="l"/>
                <a:tab pos="1600200" algn="l"/>
                <a:tab pos="2133600" algn="l"/>
                <a:tab pos="2667000" algn="l"/>
                <a:tab pos="3200400" algn="l"/>
                <a:tab pos="3733800" algn="l"/>
                <a:tab pos="4267200" algn="l"/>
                <a:tab pos="4800600" algn="l"/>
                <a:tab pos="5334000" algn="l"/>
                <a:tab pos="5867400" algn="l"/>
                <a:tab pos="6400800" algn="l"/>
                <a:tab pos="209550" algn="l"/>
                <a:tab pos="895350" algn="l"/>
                <a:tab pos="1066800" algn="l"/>
                <a:tab pos="1600200" algn="l"/>
                <a:tab pos="2133600" algn="l"/>
                <a:tab pos="2667000" algn="l"/>
                <a:tab pos="3200400" algn="l"/>
                <a:tab pos="3733800" algn="l"/>
                <a:tab pos="4267200" algn="l"/>
                <a:tab pos="4800600" algn="l"/>
                <a:tab pos="5334000" algn="l"/>
                <a:tab pos="5867400" algn="l"/>
                <a:tab pos="6400800" algn="l"/>
                <a:tab pos="209550" algn="l"/>
                <a:tab pos="895350" algn="l"/>
                <a:tab pos="1066800" algn="l"/>
                <a:tab pos="1600200" algn="l"/>
                <a:tab pos="2133600" algn="l"/>
                <a:tab pos="2667000" algn="l"/>
              </a:tabLst>
              <a:defRPr/>
            </a:pPr>
            <a:r>
              <a:rPr lang="en-US" sz="2700" dirty="0" smtClean="0">
                <a:latin typeface="Calibri"/>
                <a:ea typeface="Verdana" charset="0"/>
                <a:cs typeface="Verdana" charset="0"/>
                <a:sym typeface="Verdana" charset="0"/>
              </a:rPr>
              <a:t>The </a:t>
            </a:r>
            <a:r>
              <a:rPr lang="en-US" sz="2700" dirty="0">
                <a:latin typeface="Calibri"/>
                <a:ea typeface="Verdana" charset="0"/>
                <a:cs typeface="Verdana" charset="0"/>
                <a:sym typeface="Verdana" charset="0"/>
              </a:rPr>
              <a:t>most important factor contributing to seasons on Earth is </a:t>
            </a:r>
            <a:r>
              <a:rPr lang="en-US" sz="2700" dirty="0" smtClean="0">
                <a:latin typeface="Calibri"/>
                <a:ea typeface="Verdana" charset="0"/>
                <a:cs typeface="Verdana" charset="0"/>
                <a:sym typeface="Verdana" charset="0"/>
              </a:rPr>
              <a:t>_________________.</a:t>
            </a:r>
          </a:p>
          <a:p>
            <a:pPr marL="914400" lvl="1" indent="-449263" algn="l">
              <a:spcBef>
                <a:spcPts val="1499"/>
              </a:spcBef>
              <a:spcAft>
                <a:spcPts val="0"/>
              </a:spcAft>
              <a:buFont typeface="+mj-lt"/>
              <a:buAutoNum type="alphaLcParenR"/>
              <a:tabLst>
                <a:tab pos="209550" algn="l"/>
                <a:tab pos="682625" algn="l"/>
                <a:tab pos="895350" algn="l"/>
                <a:tab pos="1600200" algn="l"/>
                <a:tab pos="2133600" algn="l"/>
                <a:tab pos="2667000" algn="l"/>
                <a:tab pos="3200400" algn="l"/>
                <a:tab pos="3733800" algn="l"/>
                <a:tab pos="4267200" algn="l"/>
                <a:tab pos="4800600" algn="l"/>
                <a:tab pos="5334000" algn="l"/>
                <a:tab pos="5867400" algn="l"/>
                <a:tab pos="6400800" algn="l"/>
                <a:tab pos="209550" algn="l"/>
                <a:tab pos="895350" algn="l"/>
                <a:tab pos="1066800" algn="l"/>
                <a:tab pos="1600200" algn="l"/>
                <a:tab pos="2133600" algn="l"/>
                <a:tab pos="2667000" algn="l"/>
                <a:tab pos="3200400" algn="l"/>
                <a:tab pos="3733800" algn="l"/>
                <a:tab pos="4267200" algn="l"/>
                <a:tab pos="4800600" algn="l"/>
                <a:tab pos="5334000" algn="l"/>
                <a:tab pos="5867400" algn="l"/>
                <a:tab pos="6400800" algn="l"/>
                <a:tab pos="209550" algn="l"/>
                <a:tab pos="895350" algn="l"/>
                <a:tab pos="1066800" algn="l"/>
                <a:tab pos="1600200" algn="l"/>
                <a:tab pos="2133600" algn="l"/>
                <a:tab pos="2667000" algn="l"/>
              </a:tabLst>
            </a:pPr>
            <a:r>
              <a:rPr lang="en-US" sz="2700" dirty="0" smtClean="0">
                <a:latin typeface="Calibri"/>
                <a:ea typeface="Verdana" charset="0"/>
                <a:cs typeface="Verdana" charset="0"/>
                <a:sym typeface="Verdana" charset="0"/>
              </a:rPr>
              <a:t>amount of greenhouse gases.</a:t>
            </a:r>
          </a:p>
          <a:p>
            <a:pPr marL="914400" lvl="1" indent="-449263" algn="l">
              <a:spcBef>
                <a:spcPts val="1499"/>
              </a:spcBef>
              <a:spcAft>
                <a:spcPts val="0"/>
              </a:spcAft>
              <a:buFont typeface="+mj-lt"/>
              <a:buAutoNum type="alphaLcParenR"/>
              <a:tabLst>
                <a:tab pos="209550" algn="l"/>
                <a:tab pos="682625" algn="l"/>
                <a:tab pos="895350" algn="l"/>
                <a:tab pos="1600200" algn="l"/>
                <a:tab pos="2133600" algn="l"/>
                <a:tab pos="2667000" algn="l"/>
                <a:tab pos="3200400" algn="l"/>
                <a:tab pos="3733800" algn="l"/>
                <a:tab pos="4267200" algn="l"/>
                <a:tab pos="4800600" algn="l"/>
                <a:tab pos="5334000" algn="l"/>
                <a:tab pos="5867400" algn="l"/>
                <a:tab pos="6400800" algn="l"/>
                <a:tab pos="209550" algn="l"/>
                <a:tab pos="895350" algn="l"/>
                <a:tab pos="1066800" algn="l"/>
                <a:tab pos="1600200" algn="l"/>
                <a:tab pos="2133600" algn="l"/>
                <a:tab pos="2667000" algn="l"/>
                <a:tab pos="3200400" algn="l"/>
                <a:tab pos="3733800" algn="l"/>
                <a:tab pos="4267200" algn="l"/>
                <a:tab pos="4800600" algn="l"/>
                <a:tab pos="5334000" algn="l"/>
                <a:tab pos="5867400" algn="l"/>
                <a:tab pos="6400800" algn="l"/>
                <a:tab pos="209550" algn="l"/>
                <a:tab pos="895350" algn="l"/>
                <a:tab pos="1066800" algn="l"/>
                <a:tab pos="1600200" algn="l"/>
                <a:tab pos="2133600" algn="l"/>
                <a:tab pos="2667000" algn="l"/>
              </a:tabLst>
            </a:pPr>
            <a:r>
              <a:rPr lang="en-US" sz="2700" dirty="0" smtClean="0">
                <a:latin typeface="Calibri"/>
                <a:ea typeface="Verdana" charset="0"/>
                <a:cs typeface="Verdana" charset="0"/>
                <a:sym typeface="Verdana" charset="0"/>
              </a:rPr>
              <a:t>distance of sun from Earth.</a:t>
            </a:r>
          </a:p>
          <a:p>
            <a:pPr marL="914400" lvl="1" indent="-449263" algn="l">
              <a:spcBef>
                <a:spcPts val="1499"/>
              </a:spcBef>
              <a:spcAft>
                <a:spcPts val="0"/>
              </a:spcAft>
              <a:buFont typeface="+mj-lt"/>
              <a:buAutoNum type="alphaLcParenR"/>
              <a:tabLst>
                <a:tab pos="209550" algn="l"/>
                <a:tab pos="682625" algn="l"/>
                <a:tab pos="895350" algn="l"/>
                <a:tab pos="1600200" algn="l"/>
                <a:tab pos="2133600" algn="l"/>
                <a:tab pos="2667000" algn="l"/>
                <a:tab pos="3200400" algn="l"/>
                <a:tab pos="3733800" algn="l"/>
                <a:tab pos="4267200" algn="l"/>
                <a:tab pos="4800600" algn="l"/>
                <a:tab pos="5334000" algn="l"/>
                <a:tab pos="5867400" algn="l"/>
                <a:tab pos="6400800" algn="l"/>
                <a:tab pos="209550" algn="l"/>
                <a:tab pos="895350" algn="l"/>
                <a:tab pos="1066800" algn="l"/>
                <a:tab pos="1600200" algn="l"/>
                <a:tab pos="2133600" algn="l"/>
                <a:tab pos="2667000" algn="l"/>
                <a:tab pos="3200400" algn="l"/>
                <a:tab pos="3733800" algn="l"/>
                <a:tab pos="4267200" algn="l"/>
                <a:tab pos="4800600" algn="l"/>
                <a:tab pos="5334000" algn="l"/>
                <a:tab pos="5867400" algn="l"/>
                <a:tab pos="6400800" algn="l"/>
                <a:tab pos="209550" algn="l"/>
                <a:tab pos="895350" algn="l"/>
                <a:tab pos="1066800" algn="l"/>
                <a:tab pos="1600200" algn="l"/>
                <a:tab pos="2133600" algn="l"/>
                <a:tab pos="2667000" algn="l"/>
              </a:tabLst>
            </a:pPr>
            <a:r>
              <a:rPr lang="en-US" sz="2700" dirty="0" smtClean="0">
                <a:latin typeface="Calibri"/>
                <a:ea typeface="Verdana" charset="0"/>
                <a:cs typeface="Verdana" charset="0"/>
                <a:sym typeface="Verdana" charset="0"/>
              </a:rPr>
              <a:t>desire to go holiday shopping.</a:t>
            </a:r>
          </a:p>
          <a:p>
            <a:pPr marL="914400" lvl="1" indent="-449263" algn="l">
              <a:spcBef>
                <a:spcPts val="1499"/>
              </a:spcBef>
              <a:spcAft>
                <a:spcPts val="0"/>
              </a:spcAft>
              <a:buFont typeface="+mj-lt"/>
              <a:buAutoNum type="alphaLcParenR"/>
              <a:tabLst>
                <a:tab pos="209550" algn="l"/>
                <a:tab pos="682625" algn="l"/>
                <a:tab pos="895350" algn="l"/>
                <a:tab pos="1600200" algn="l"/>
                <a:tab pos="2133600" algn="l"/>
                <a:tab pos="2667000" algn="l"/>
                <a:tab pos="3200400" algn="l"/>
                <a:tab pos="3733800" algn="l"/>
                <a:tab pos="4267200" algn="l"/>
                <a:tab pos="4800600" algn="l"/>
                <a:tab pos="5334000" algn="l"/>
                <a:tab pos="5867400" algn="l"/>
                <a:tab pos="6400800" algn="l"/>
                <a:tab pos="209550" algn="l"/>
                <a:tab pos="895350" algn="l"/>
                <a:tab pos="1066800" algn="l"/>
                <a:tab pos="1600200" algn="l"/>
                <a:tab pos="2133600" algn="l"/>
                <a:tab pos="2667000" algn="l"/>
                <a:tab pos="3200400" algn="l"/>
                <a:tab pos="3733800" algn="l"/>
                <a:tab pos="4267200" algn="l"/>
                <a:tab pos="4800600" algn="l"/>
                <a:tab pos="5334000" algn="l"/>
                <a:tab pos="5867400" algn="l"/>
                <a:tab pos="6400800" algn="l"/>
                <a:tab pos="209550" algn="l"/>
                <a:tab pos="895350" algn="l"/>
                <a:tab pos="1066800" algn="l"/>
                <a:tab pos="1600200" algn="l"/>
                <a:tab pos="2133600" algn="l"/>
                <a:tab pos="2667000" algn="l"/>
              </a:tabLst>
            </a:pPr>
            <a:r>
              <a:rPr lang="en-US" sz="2700" dirty="0" smtClean="0">
                <a:latin typeface="Calibri"/>
                <a:ea typeface="Verdana" charset="0"/>
                <a:cs typeface="Verdana" charset="0"/>
                <a:sym typeface="Verdana" charset="0"/>
              </a:rPr>
              <a:t>angle of sunlight relative to Earth.</a:t>
            </a:r>
          </a:p>
          <a:p>
            <a:pPr marL="914400" lvl="1" indent="-449263" algn="l">
              <a:spcBef>
                <a:spcPts val="1499"/>
              </a:spcBef>
              <a:spcAft>
                <a:spcPts val="0"/>
              </a:spcAft>
              <a:buFont typeface="+mj-lt"/>
              <a:buAutoNum type="alphaLcParenR"/>
              <a:tabLst>
                <a:tab pos="209550" algn="l"/>
                <a:tab pos="682625" algn="l"/>
                <a:tab pos="895350" algn="l"/>
                <a:tab pos="1600200" algn="l"/>
                <a:tab pos="2133600" algn="l"/>
                <a:tab pos="2667000" algn="l"/>
                <a:tab pos="3200400" algn="l"/>
                <a:tab pos="3733800" algn="l"/>
                <a:tab pos="4267200" algn="l"/>
                <a:tab pos="4800600" algn="l"/>
                <a:tab pos="5334000" algn="l"/>
                <a:tab pos="5867400" algn="l"/>
                <a:tab pos="6400800" algn="l"/>
                <a:tab pos="209550" algn="l"/>
                <a:tab pos="895350" algn="l"/>
                <a:tab pos="1066800" algn="l"/>
                <a:tab pos="1600200" algn="l"/>
                <a:tab pos="2133600" algn="l"/>
                <a:tab pos="2667000" algn="l"/>
                <a:tab pos="3200400" algn="l"/>
                <a:tab pos="3733800" algn="l"/>
                <a:tab pos="4267200" algn="l"/>
                <a:tab pos="4800600" algn="l"/>
                <a:tab pos="5334000" algn="l"/>
                <a:tab pos="5867400" algn="l"/>
                <a:tab pos="6400800" algn="l"/>
                <a:tab pos="209550" algn="l"/>
                <a:tab pos="895350" algn="l"/>
                <a:tab pos="1066800" algn="l"/>
                <a:tab pos="1600200" algn="l"/>
                <a:tab pos="2133600" algn="l"/>
                <a:tab pos="2667000" algn="l"/>
              </a:tabLst>
            </a:pPr>
            <a:r>
              <a:rPr lang="en-US" sz="2700" dirty="0" smtClean="0">
                <a:latin typeface="Calibri"/>
                <a:ea typeface="Verdana" charset="0"/>
                <a:cs typeface="Verdana" charset="0"/>
                <a:sym typeface="Verdana" charset="0"/>
              </a:rPr>
              <a:t>rockiness of the landscape.</a:t>
            </a:r>
          </a:p>
        </p:txBody>
      </p:sp>
      <p:sp>
        <p:nvSpPr>
          <p:cNvPr id="6" name="Text Placeholder 5"/>
          <p:cNvSpPr>
            <a:spLocks noGrp="1"/>
          </p:cNvSpPr>
          <p:nvPr>
            <p:ph type="body" sz="quarter" idx="12"/>
          </p:nvPr>
        </p:nvSpPr>
        <p:spPr/>
        <p:txBody>
          <a:bodyPr/>
          <a:lstStyle/>
          <a:p>
            <a:endParaRPr lang="en-US"/>
          </a:p>
        </p:txBody>
      </p:sp>
      <p:sp>
        <p:nvSpPr>
          <p:cNvPr id="7" name="Rectangle 6"/>
          <p:cNvSpPr/>
          <p:nvPr>
            <p:custDataLst>
              <p:tags r:id="rId3"/>
            </p:custDataLst>
          </p:nvPr>
        </p:nvSpPr>
        <p:spPr bwMode="auto">
          <a:xfrm>
            <a:off x="253" y="0"/>
            <a:ext cx="12188570" cy="384138"/>
          </a:xfrm>
          <a:prstGeom prst="rect">
            <a:avLst/>
          </a:prstGeom>
          <a:solidFill>
            <a:schemeClr val="accent1"/>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err="1" smtClean="0">
                <a:solidFill>
                  <a:srgbClr val="FFFFFF"/>
                </a:solidFill>
                <a:latin typeface="Calibri"/>
              </a:rPr>
              <a:t>Insolation</a:t>
            </a:r>
            <a:r>
              <a:rPr lang="en-US" sz="2400" b="1" dirty="0" smtClean="0">
                <a:solidFill>
                  <a:srgbClr val="FFFFFF"/>
                </a:solidFill>
                <a:latin typeface="Calibri"/>
              </a:rPr>
              <a:t> and  the Seasons</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10.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00.xml><?xml version="1.0" encoding="utf-8"?>
<p:tagLst xmlns:a="http://schemas.openxmlformats.org/drawingml/2006/main" xmlns:r="http://schemas.openxmlformats.org/officeDocument/2006/relationships" xmlns:p="http://schemas.openxmlformats.org/presentationml/2006/main">
  <p:tag name="STICKYSTYLE" val="Header"/>
</p:tagLst>
</file>

<file path=ppt/tags/tag101.xml><?xml version="1.0" encoding="utf-8"?>
<p:tagLst xmlns:a="http://schemas.openxmlformats.org/drawingml/2006/main" xmlns:r="http://schemas.openxmlformats.org/officeDocument/2006/relationships" xmlns:p="http://schemas.openxmlformats.org/presentationml/2006/main">
  <p:tag name="STICKYSTYLE" val="Top Right Numbered No Heading"/>
</p:tagLst>
</file>

<file path=ppt/tags/tag102.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03.xml><?xml version="1.0" encoding="utf-8"?>
<p:tagLst xmlns:a="http://schemas.openxmlformats.org/drawingml/2006/main" xmlns:r="http://schemas.openxmlformats.org/officeDocument/2006/relationships" xmlns:p="http://schemas.openxmlformats.org/presentationml/2006/main">
  <p:tag name="STICKYSTYLE" val="Header"/>
</p:tagLst>
</file>

<file path=ppt/tags/tag104.xml><?xml version="1.0" encoding="utf-8"?>
<p:tagLst xmlns:a="http://schemas.openxmlformats.org/drawingml/2006/main" xmlns:r="http://schemas.openxmlformats.org/officeDocument/2006/relationships" xmlns:p="http://schemas.openxmlformats.org/presentationml/2006/main">
  <p:tag name="STICKYSTYLE" val="Top Right Numbered With Heading"/>
</p:tagLst>
</file>

<file path=ppt/tags/tag105.xml><?xml version="1.0" encoding="utf-8"?>
<p:tagLst xmlns:a="http://schemas.openxmlformats.org/drawingml/2006/main" xmlns:r="http://schemas.openxmlformats.org/officeDocument/2006/relationships" xmlns:p="http://schemas.openxmlformats.org/presentationml/2006/main">
  <p:tag name="STICKYSTYLE" val="Top Right Heading"/>
</p:tagLst>
</file>

<file path=ppt/tags/tag106.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07.xml><?xml version="1.0" encoding="utf-8"?>
<p:tagLst xmlns:a="http://schemas.openxmlformats.org/drawingml/2006/main" xmlns:r="http://schemas.openxmlformats.org/officeDocument/2006/relationships" xmlns:p="http://schemas.openxmlformats.org/presentationml/2006/main">
  <p:tag name="STICKYSTYLE" val="Header"/>
</p:tagLst>
</file>

<file path=ppt/tags/tag108.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09.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11.xml><?xml version="1.0" encoding="utf-8"?>
<p:tagLst xmlns:a="http://schemas.openxmlformats.org/drawingml/2006/main" xmlns:r="http://schemas.openxmlformats.org/officeDocument/2006/relationships" xmlns:p="http://schemas.openxmlformats.org/presentationml/2006/main">
  <p:tag name="STICKYSTYLE" val="Header"/>
</p:tagLst>
</file>

<file path=ppt/tags/tag110.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11.xml><?xml version="1.0" encoding="utf-8"?>
<p:tagLst xmlns:a="http://schemas.openxmlformats.org/drawingml/2006/main" xmlns:r="http://schemas.openxmlformats.org/officeDocument/2006/relationships" xmlns:p="http://schemas.openxmlformats.org/presentationml/2006/main">
  <p:tag name="STICKYSTYLE" val="Header"/>
</p:tagLst>
</file>

<file path=ppt/tags/tag112.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113.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14.xml><?xml version="1.0" encoding="utf-8"?>
<p:tagLst xmlns:a="http://schemas.openxmlformats.org/drawingml/2006/main" xmlns:r="http://schemas.openxmlformats.org/officeDocument/2006/relationships" xmlns:p="http://schemas.openxmlformats.org/presentationml/2006/main">
  <p:tag name="STICKYSTYLE" val="Header"/>
</p:tagLst>
</file>

<file path=ppt/tags/tag115.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16.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117.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18.xml><?xml version="1.0" encoding="utf-8"?>
<p:tagLst xmlns:a="http://schemas.openxmlformats.org/drawingml/2006/main" xmlns:r="http://schemas.openxmlformats.org/officeDocument/2006/relationships" xmlns:p="http://schemas.openxmlformats.org/presentationml/2006/main">
  <p:tag name="STICKYSTYLE" val="Header"/>
</p:tagLst>
</file>

<file path=ppt/tags/tag119.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2.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20.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121.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22.xml><?xml version="1.0" encoding="utf-8"?>
<p:tagLst xmlns:a="http://schemas.openxmlformats.org/drawingml/2006/main" xmlns:r="http://schemas.openxmlformats.org/officeDocument/2006/relationships" xmlns:p="http://schemas.openxmlformats.org/presentationml/2006/main">
  <p:tag name="STICKYSTYLE" val="Header"/>
</p:tagLst>
</file>

<file path=ppt/tags/tag123.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24.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125.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26.xml><?xml version="1.0" encoding="utf-8"?>
<p:tagLst xmlns:a="http://schemas.openxmlformats.org/drawingml/2006/main" xmlns:r="http://schemas.openxmlformats.org/officeDocument/2006/relationships" xmlns:p="http://schemas.openxmlformats.org/presentationml/2006/main">
  <p:tag name="STICKYSTYLE" val="Header"/>
</p:tagLst>
</file>

<file path=ppt/tags/tag127.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28.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29.xml><?xml version="1.0" encoding="utf-8"?>
<p:tagLst xmlns:a="http://schemas.openxmlformats.org/drawingml/2006/main" xmlns:r="http://schemas.openxmlformats.org/officeDocument/2006/relationships" xmlns:p="http://schemas.openxmlformats.org/presentationml/2006/main">
  <p:tag name="STICKYSTYLE" val="Subheading With Header"/>
</p:tagLst>
</file>

<file path=ppt/tags/tag13.xml><?xml version="1.0" encoding="utf-8"?>
<p:tagLst xmlns:a="http://schemas.openxmlformats.org/drawingml/2006/main" xmlns:r="http://schemas.openxmlformats.org/officeDocument/2006/relationships" xmlns:p="http://schemas.openxmlformats.org/presentationml/2006/main">
  <p:tag name="STICKYSTYLE" val="Left Bulleted Left With Header No Subh"/>
</p:tagLst>
</file>

<file path=ppt/tags/tag130.xml><?xml version="1.0" encoding="utf-8"?>
<p:tagLst xmlns:a="http://schemas.openxmlformats.org/drawingml/2006/main" xmlns:r="http://schemas.openxmlformats.org/officeDocument/2006/relationships" xmlns:p="http://schemas.openxmlformats.org/presentationml/2006/main">
  <p:tag name="STICKYSTYLE" val="Left Bulleted Left With Header 1 Ln Subh"/>
</p:tagLst>
</file>

<file path=ppt/tags/tag131.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32.xml><?xml version="1.0" encoding="utf-8"?>
<p:tagLst xmlns:a="http://schemas.openxmlformats.org/drawingml/2006/main" xmlns:r="http://schemas.openxmlformats.org/officeDocument/2006/relationships" xmlns:p="http://schemas.openxmlformats.org/presentationml/2006/main">
  <p:tag name="STICKYSTYLE" val="Header"/>
</p:tagLst>
</file>

<file path=ppt/tags/tag133.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134.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35.xml><?xml version="1.0" encoding="utf-8"?>
<p:tagLst xmlns:a="http://schemas.openxmlformats.org/drawingml/2006/main" xmlns:r="http://schemas.openxmlformats.org/officeDocument/2006/relationships" xmlns:p="http://schemas.openxmlformats.org/presentationml/2006/main">
  <p:tag name="STICKYSTYLE" val="Header"/>
</p:tagLst>
</file>

<file path=ppt/tags/tag136.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37.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138.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39.xml><?xml version="1.0" encoding="utf-8"?>
<p:tagLst xmlns:a="http://schemas.openxmlformats.org/drawingml/2006/main" xmlns:r="http://schemas.openxmlformats.org/officeDocument/2006/relationships" xmlns:p="http://schemas.openxmlformats.org/presentationml/2006/main">
  <p:tag name="STICKYSTYLE" val="Header"/>
</p:tagLst>
</file>

<file path=ppt/tags/tag14.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40.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41.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142.xml><?xml version="1.0" encoding="utf-8"?>
<p:tagLst xmlns:a="http://schemas.openxmlformats.org/drawingml/2006/main" xmlns:r="http://schemas.openxmlformats.org/officeDocument/2006/relationships" xmlns:p="http://schemas.openxmlformats.org/presentationml/2006/main">
  <p:tag name="RNRSTYLE" val="Left Numbered No Header No Subh"/>
</p:tagLst>
</file>

<file path=ppt/tags/tag143.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44.xml><?xml version="1.0" encoding="utf-8"?>
<p:tagLst xmlns:a="http://schemas.openxmlformats.org/drawingml/2006/main" xmlns:r="http://schemas.openxmlformats.org/officeDocument/2006/relationships" xmlns:p="http://schemas.openxmlformats.org/presentationml/2006/main">
  <p:tag name="STICKYSTYLE" val="Header"/>
</p:tagLst>
</file>

<file path=ppt/tags/tag145.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146.xml><?xml version="1.0" encoding="utf-8"?>
<p:tagLst xmlns:a="http://schemas.openxmlformats.org/drawingml/2006/main" xmlns:r="http://schemas.openxmlformats.org/officeDocument/2006/relationships" xmlns:p="http://schemas.openxmlformats.org/presentationml/2006/main">
  <p:tag name="RNRSTYLE" val="Left Numbered No Header No Subh"/>
</p:tagLst>
</file>

<file path=ppt/tags/tag147.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48.xml><?xml version="1.0" encoding="utf-8"?>
<p:tagLst xmlns:a="http://schemas.openxmlformats.org/drawingml/2006/main" xmlns:r="http://schemas.openxmlformats.org/officeDocument/2006/relationships" xmlns:p="http://schemas.openxmlformats.org/presentationml/2006/main">
  <p:tag name="STICKYSTYLE" val="Header"/>
</p:tagLst>
</file>

<file path=ppt/tags/tag149.xml><?xml version="1.0" encoding="utf-8"?>
<p:tagLst xmlns:a="http://schemas.openxmlformats.org/drawingml/2006/main" xmlns:r="http://schemas.openxmlformats.org/officeDocument/2006/relationships" xmlns:p="http://schemas.openxmlformats.org/presentationml/2006/main">
  <p:tag name="RNRSTYLE" val="Left Numbered No Header No Subh"/>
</p:tagLst>
</file>

<file path=ppt/tags/tag15.xml><?xml version="1.0" encoding="utf-8"?>
<p:tagLst xmlns:a="http://schemas.openxmlformats.org/drawingml/2006/main" xmlns:r="http://schemas.openxmlformats.org/officeDocument/2006/relationships" xmlns:p="http://schemas.openxmlformats.org/presentationml/2006/main">
  <p:tag name="STICKYSTYLE" val="Header"/>
</p:tagLst>
</file>

<file path=ppt/tags/tag150.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51.xml><?xml version="1.0" encoding="utf-8"?>
<p:tagLst xmlns:a="http://schemas.openxmlformats.org/drawingml/2006/main" xmlns:r="http://schemas.openxmlformats.org/officeDocument/2006/relationships" xmlns:p="http://schemas.openxmlformats.org/presentationml/2006/main">
  <p:tag name="STICKYSTYLE" val="Header"/>
</p:tagLst>
</file>

<file path=ppt/tags/tag152.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153.xml><?xml version="1.0" encoding="utf-8"?>
<p:tagLst xmlns:a="http://schemas.openxmlformats.org/drawingml/2006/main" xmlns:r="http://schemas.openxmlformats.org/officeDocument/2006/relationships" xmlns:p="http://schemas.openxmlformats.org/presentationml/2006/main">
  <p:tag name="RNRSTYLE" val="Left Numbered No Header No Subh"/>
</p:tagLst>
</file>

<file path=ppt/tags/tag154.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55.xml><?xml version="1.0" encoding="utf-8"?>
<p:tagLst xmlns:a="http://schemas.openxmlformats.org/drawingml/2006/main" xmlns:r="http://schemas.openxmlformats.org/officeDocument/2006/relationships" xmlns:p="http://schemas.openxmlformats.org/presentationml/2006/main">
  <p:tag name="STICKYSTYLE" val="Header"/>
</p:tagLst>
</file>

<file path=ppt/tags/tag156.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157.xml><?xml version="1.0" encoding="utf-8"?>
<p:tagLst xmlns:a="http://schemas.openxmlformats.org/drawingml/2006/main" xmlns:r="http://schemas.openxmlformats.org/officeDocument/2006/relationships" xmlns:p="http://schemas.openxmlformats.org/presentationml/2006/main">
  <p:tag name="RNRSTYLE" val="Left Numbered No Header No Subh"/>
</p:tagLst>
</file>

<file path=ppt/tags/tag158.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159.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6.xml><?xml version="1.0" encoding="utf-8"?>
<p:tagLst xmlns:a="http://schemas.openxmlformats.org/drawingml/2006/main" xmlns:r="http://schemas.openxmlformats.org/officeDocument/2006/relationships" xmlns:p="http://schemas.openxmlformats.org/presentationml/2006/main">
  <p:tag name="STICKYSTYLE" val="Top Right RegularAbove Camera"/>
</p:tagLst>
</file>

<file path=ppt/tags/tag160.xml><?xml version="1.0" encoding="utf-8"?>
<p:tagLst xmlns:a="http://schemas.openxmlformats.org/drawingml/2006/main" xmlns:r="http://schemas.openxmlformats.org/officeDocument/2006/relationships" xmlns:p="http://schemas.openxmlformats.org/presentationml/2006/main">
  <p:tag name="STICKYSTYLE" val="Header"/>
</p:tagLst>
</file>

<file path=ppt/tags/tag161.xml><?xml version="1.0" encoding="utf-8"?>
<p:tagLst xmlns:a="http://schemas.openxmlformats.org/drawingml/2006/main" xmlns:r="http://schemas.openxmlformats.org/officeDocument/2006/relationships" xmlns:p="http://schemas.openxmlformats.org/presentationml/2006/main">
  <p:tag name="STICKYSTYLE" val="Subheading With Header"/>
</p:tagLst>
</file>

<file path=ppt/tags/tag162.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63.xml><?xml version="1.0" encoding="utf-8"?>
<p:tagLst xmlns:a="http://schemas.openxmlformats.org/drawingml/2006/main" xmlns:r="http://schemas.openxmlformats.org/officeDocument/2006/relationships" xmlns:p="http://schemas.openxmlformats.org/presentationml/2006/main">
  <p:tag name="STICKYSTYLE" val="Left Regular With Hdr &amp; Hdg &amp; Subheading"/>
</p:tagLst>
</file>

<file path=ppt/tags/tag164.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65.xml><?xml version="1.0" encoding="utf-8"?>
<p:tagLst xmlns:a="http://schemas.openxmlformats.org/drawingml/2006/main" xmlns:r="http://schemas.openxmlformats.org/officeDocument/2006/relationships" xmlns:p="http://schemas.openxmlformats.org/presentationml/2006/main">
  <p:tag name="STICKYSTYLE" val="Header"/>
</p:tagLst>
</file>

<file path=ppt/tags/tag166.xml><?xml version="1.0" encoding="utf-8"?>
<p:tagLst xmlns:a="http://schemas.openxmlformats.org/drawingml/2006/main" xmlns:r="http://schemas.openxmlformats.org/officeDocument/2006/relationships" xmlns:p="http://schemas.openxmlformats.org/presentationml/2006/main">
  <p:tag name="STICKYSTYLE" val="Left Image References"/>
</p:tagLst>
</file>

<file path=ppt/tags/tag167.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68.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69.xml><?xml version="1.0" encoding="utf-8"?>
<p:tagLst xmlns:a="http://schemas.openxmlformats.org/drawingml/2006/main" xmlns:r="http://schemas.openxmlformats.org/officeDocument/2006/relationships" xmlns:p="http://schemas.openxmlformats.org/presentationml/2006/main">
  <p:tag name="STICKYSTYLE" val="Header"/>
</p:tagLst>
</file>

<file path=ppt/tags/tag17.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18.xml><?xml version="1.0" encoding="utf-8"?>
<p:tagLst xmlns:a="http://schemas.openxmlformats.org/drawingml/2006/main" xmlns:r="http://schemas.openxmlformats.org/officeDocument/2006/relationships" xmlns:p="http://schemas.openxmlformats.org/presentationml/2006/main">
  <p:tag name="RNRSTYLE" val="Left Numbered No Header No Subh"/>
</p:tagLst>
</file>

<file path=ppt/tags/tag19.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2.xml><?xml version="1.0" encoding="utf-8"?>
<p:tagLst xmlns:a="http://schemas.openxmlformats.org/drawingml/2006/main" xmlns:r="http://schemas.openxmlformats.org/officeDocument/2006/relationships" xmlns:p="http://schemas.openxmlformats.org/presentationml/2006/main">
  <p:tag name="STICKYSTYLE" val="Subheading With Header"/>
</p:tagLst>
</file>

<file path=ppt/tags/tag20.xml><?xml version="1.0" encoding="utf-8"?>
<p:tagLst xmlns:a="http://schemas.openxmlformats.org/drawingml/2006/main" xmlns:r="http://schemas.openxmlformats.org/officeDocument/2006/relationships" xmlns:p="http://schemas.openxmlformats.org/presentationml/2006/main">
  <p:tag name="STICKYSTYLE" val="Header"/>
</p:tagLst>
</file>

<file path=ppt/tags/tag21.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22.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23.xml><?xml version="1.0" encoding="utf-8"?>
<p:tagLst xmlns:a="http://schemas.openxmlformats.org/drawingml/2006/main" xmlns:r="http://schemas.openxmlformats.org/officeDocument/2006/relationships" xmlns:p="http://schemas.openxmlformats.org/presentationml/2006/main">
  <p:tag name="STICKYSTYLE" val="Left Bulleted Left With Header No Subh"/>
</p:tagLst>
</file>

<file path=ppt/tags/tag24.xml><?xml version="1.0" encoding="utf-8"?>
<p:tagLst xmlns:a="http://schemas.openxmlformats.org/drawingml/2006/main" xmlns:r="http://schemas.openxmlformats.org/officeDocument/2006/relationships" xmlns:p="http://schemas.openxmlformats.org/presentationml/2006/main">
  <p:tag name="STICKYSTYLE" val="Regular Float Large Blue"/>
</p:tagLst>
</file>

<file path=ppt/tags/tag25.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26.xml><?xml version="1.0" encoding="utf-8"?>
<p:tagLst xmlns:a="http://schemas.openxmlformats.org/drawingml/2006/main" xmlns:r="http://schemas.openxmlformats.org/officeDocument/2006/relationships" xmlns:p="http://schemas.openxmlformats.org/presentationml/2006/main">
  <p:tag name="STICKYSTYLE" val="Header"/>
</p:tagLst>
</file>

<file path=ppt/tags/tag27.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28.xml><?xml version="1.0" encoding="utf-8"?>
<p:tagLst xmlns:a="http://schemas.openxmlformats.org/drawingml/2006/main" xmlns:r="http://schemas.openxmlformats.org/officeDocument/2006/relationships" xmlns:p="http://schemas.openxmlformats.org/presentationml/2006/main">
  <p:tag name="STICKYSTYLE" val="Left Bulleted Left With Header No Subh"/>
</p:tagLst>
</file>

<file path=ppt/tags/tag29.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3.xml><?xml version="1.0" encoding="utf-8"?>
<p:tagLst xmlns:a="http://schemas.openxmlformats.org/drawingml/2006/main" xmlns:r="http://schemas.openxmlformats.org/officeDocument/2006/relationships" xmlns:p="http://schemas.openxmlformats.org/presentationml/2006/main">
  <p:tag name="STICKYSTYLE" val="Subheading With Header"/>
</p:tagLst>
</file>

<file path=ppt/tags/tag30.xml><?xml version="1.0" encoding="utf-8"?>
<p:tagLst xmlns:a="http://schemas.openxmlformats.org/drawingml/2006/main" xmlns:r="http://schemas.openxmlformats.org/officeDocument/2006/relationships" xmlns:p="http://schemas.openxmlformats.org/presentationml/2006/main">
  <p:tag name="STICKYSTYLE" val="Header"/>
</p:tagLst>
</file>

<file path=ppt/tags/tag31.xml><?xml version="1.0" encoding="utf-8"?>
<p:tagLst xmlns:a="http://schemas.openxmlformats.org/drawingml/2006/main" xmlns:r="http://schemas.openxmlformats.org/officeDocument/2006/relationships" xmlns:p="http://schemas.openxmlformats.org/presentationml/2006/main">
  <p:tag name="STICKYSTYLE" val="Left Bulleted Left With Header No Subh"/>
</p:tagLst>
</file>

<file path=ppt/tags/tag32.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33.xml><?xml version="1.0" encoding="utf-8"?>
<p:tagLst xmlns:a="http://schemas.openxmlformats.org/drawingml/2006/main" xmlns:r="http://schemas.openxmlformats.org/officeDocument/2006/relationships" xmlns:p="http://schemas.openxmlformats.org/presentationml/2006/main">
  <p:tag name="RNRSTYLE" val="Left Numbered No Header No Subh"/>
</p:tagLst>
</file>

<file path=ppt/tags/tag34.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35.xml><?xml version="1.0" encoding="utf-8"?>
<p:tagLst xmlns:a="http://schemas.openxmlformats.org/drawingml/2006/main" xmlns:r="http://schemas.openxmlformats.org/officeDocument/2006/relationships" xmlns:p="http://schemas.openxmlformats.org/presentationml/2006/main">
  <p:tag name="STICKYSTYLE" val="Header"/>
</p:tagLst>
</file>

<file path=ppt/tags/tag36.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37.xml><?xml version="1.0" encoding="utf-8"?>
<p:tagLst xmlns:a="http://schemas.openxmlformats.org/drawingml/2006/main" xmlns:r="http://schemas.openxmlformats.org/officeDocument/2006/relationships" xmlns:p="http://schemas.openxmlformats.org/presentationml/2006/main">
  <p:tag name="STICKYSTYLE" val="Left Bulleted Left With Header No Subh"/>
</p:tagLst>
</file>

<file path=ppt/tags/tag38.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39.xml><?xml version="1.0" encoding="utf-8"?>
<p:tagLst xmlns:a="http://schemas.openxmlformats.org/drawingml/2006/main" xmlns:r="http://schemas.openxmlformats.org/officeDocument/2006/relationships" xmlns:p="http://schemas.openxmlformats.org/presentationml/2006/main">
  <p:tag name="STICKYSTYLE" val="Header"/>
</p:tagLst>
</file>

<file path=ppt/tags/tag4.xml><?xml version="1.0" encoding="utf-8"?>
<p:tagLst xmlns:a="http://schemas.openxmlformats.org/drawingml/2006/main" xmlns:r="http://schemas.openxmlformats.org/officeDocument/2006/relationships" xmlns:p="http://schemas.openxmlformats.org/presentationml/2006/main">
  <p:tag name="STICKYSTYLE" val="Subheading With Header"/>
</p:tagLst>
</file>

<file path=ppt/tags/tag40.xml><?xml version="1.0" encoding="utf-8"?>
<p:tagLst xmlns:a="http://schemas.openxmlformats.org/drawingml/2006/main" xmlns:r="http://schemas.openxmlformats.org/officeDocument/2006/relationships" xmlns:p="http://schemas.openxmlformats.org/presentationml/2006/main">
  <p:tag name="STICKYSTYLE" val="Left Bulleted Left With Header 2 Ln Subh"/>
</p:tagLst>
</file>

<file path=ppt/tags/tag41.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42.xml><?xml version="1.0" encoding="utf-8"?>
<p:tagLst xmlns:a="http://schemas.openxmlformats.org/drawingml/2006/main" xmlns:r="http://schemas.openxmlformats.org/officeDocument/2006/relationships" xmlns:p="http://schemas.openxmlformats.org/presentationml/2006/main">
  <p:tag name="STICKYSTYLE" val="Subheading With Header"/>
</p:tagLst>
</file>

<file path=ppt/tags/tag43.xml><?xml version="1.0" encoding="utf-8"?>
<p:tagLst xmlns:a="http://schemas.openxmlformats.org/drawingml/2006/main" xmlns:r="http://schemas.openxmlformats.org/officeDocument/2006/relationships" xmlns:p="http://schemas.openxmlformats.org/presentationml/2006/main">
  <p:tag name="STICKYSTYLE" val="Left Bulleted Left With Header 2 Ln Subh"/>
</p:tagLst>
</file>

<file path=ppt/tags/tag44.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45.xml><?xml version="1.0" encoding="utf-8"?>
<p:tagLst xmlns:a="http://schemas.openxmlformats.org/drawingml/2006/main" xmlns:r="http://schemas.openxmlformats.org/officeDocument/2006/relationships" xmlns:p="http://schemas.openxmlformats.org/presentationml/2006/main">
  <p:tag name="STICKYSTYLE" val="Header"/>
</p:tagLst>
</file>

<file path=ppt/tags/tag46.xml><?xml version="1.0" encoding="utf-8"?>
<p:tagLst xmlns:a="http://schemas.openxmlformats.org/drawingml/2006/main" xmlns:r="http://schemas.openxmlformats.org/officeDocument/2006/relationships" xmlns:p="http://schemas.openxmlformats.org/presentationml/2006/main">
  <p:tag name="STICKYSTYLE" val="Top Right RegularAbove Camera"/>
</p:tagLst>
</file>

<file path=ppt/tags/tag47.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48.xml><?xml version="1.0" encoding="utf-8"?>
<p:tagLst xmlns:a="http://schemas.openxmlformats.org/drawingml/2006/main" xmlns:r="http://schemas.openxmlformats.org/officeDocument/2006/relationships" xmlns:p="http://schemas.openxmlformats.org/presentationml/2006/main">
  <p:tag name="STICKYSTYLE" val="Sequence Chall 5 Bubble D"/>
</p:tagLst>
</file>

<file path=ppt/tags/tag49.xml><?xml version="1.0" encoding="utf-8"?>
<p:tagLst xmlns:a="http://schemas.openxmlformats.org/drawingml/2006/main" xmlns:r="http://schemas.openxmlformats.org/officeDocument/2006/relationships" xmlns:p="http://schemas.openxmlformats.org/presentationml/2006/main">
  <p:tag name="STICKYSTYLE" val="Sequence Chall 5 Bubble C"/>
</p:tagLst>
</file>

<file path=ppt/tags/tag5.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50.xml><?xml version="1.0" encoding="utf-8"?>
<p:tagLst xmlns:a="http://schemas.openxmlformats.org/drawingml/2006/main" xmlns:r="http://schemas.openxmlformats.org/officeDocument/2006/relationships" xmlns:p="http://schemas.openxmlformats.org/presentationml/2006/main">
  <p:tag name="STICKYSTYLE" val="Sequence Chall 5 Bubble A"/>
</p:tagLst>
</file>

<file path=ppt/tags/tag51.xml><?xml version="1.0" encoding="utf-8"?>
<p:tagLst xmlns:a="http://schemas.openxmlformats.org/drawingml/2006/main" xmlns:r="http://schemas.openxmlformats.org/officeDocument/2006/relationships" xmlns:p="http://schemas.openxmlformats.org/presentationml/2006/main">
  <p:tag name="STICKYSTYLE" val="Sequence Chall 5 Bubble B"/>
</p:tagLst>
</file>

<file path=ppt/tags/tag52.xml><?xml version="1.0" encoding="utf-8"?>
<p:tagLst xmlns:a="http://schemas.openxmlformats.org/drawingml/2006/main" xmlns:r="http://schemas.openxmlformats.org/officeDocument/2006/relationships" xmlns:p="http://schemas.openxmlformats.org/presentationml/2006/main">
  <p:tag name="STICKYSTYLE" val="Sequence Chall 5 Bubble E"/>
</p:tagLst>
</file>

<file path=ppt/tags/tag53.xml><?xml version="1.0" encoding="utf-8"?>
<p:tagLst xmlns:a="http://schemas.openxmlformats.org/drawingml/2006/main" xmlns:r="http://schemas.openxmlformats.org/officeDocument/2006/relationships" xmlns:p="http://schemas.openxmlformats.org/presentationml/2006/main">
  <p:tag name="STICKYSTYLE" val="Sequence All"/>
</p:tagLst>
</file>

<file path=ppt/tags/tag54.xml><?xml version="1.0" encoding="utf-8"?>
<p:tagLst xmlns:a="http://schemas.openxmlformats.org/drawingml/2006/main" xmlns:r="http://schemas.openxmlformats.org/officeDocument/2006/relationships" xmlns:p="http://schemas.openxmlformats.org/presentationml/2006/main">
  <p:tag name="STICKYSTYLE" val="Sequence All"/>
</p:tagLst>
</file>

<file path=ppt/tags/tag55.xml><?xml version="1.0" encoding="utf-8"?>
<p:tagLst xmlns:a="http://schemas.openxmlformats.org/drawingml/2006/main" xmlns:r="http://schemas.openxmlformats.org/officeDocument/2006/relationships" xmlns:p="http://schemas.openxmlformats.org/presentationml/2006/main">
  <p:tag name="STICKYSTYLE" val="Sequence All"/>
</p:tagLst>
</file>

<file path=ppt/tags/tag56.xml><?xml version="1.0" encoding="utf-8"?>
<p:tagLst xmlns:a="http://schemas.openxmlformats.org/drawingml/2006/main" xmlns:r="http://schemas.openxmlformats.org/officeDocument/2006/relationships" xmlns:p="http://schemas.openxmlformats.org/presentationml/2006/main">
  <p:tag name="STICKYSTYLE" val="Sequence All"/>
</p:tagLst>
</file>

<file path=ppt/tags/tag57.xml><?xml version="1.0" encoding="utf-8"?>
<p:tagLst xmlns:a="http://schemas.openxmlformats.org/drawingml/2006/main" xmlns:r="http://schemas.openxmlformats.org/officeDocument/2006/relationships" xmlns:p="http://schemas.openxmlformats.org/presentationml/2006/main">
  <p:tag name="STICKYSTYLE" val="Sequence All"/>
</p:tagLst>
</file>

<file path=ppt/tags/tag58.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59.xml><?xml version="1.0" encoding="utf-8"?>
<p:tagLst xmlns:a="http://schemas.openxmlformats.org/drawingml/2006/main" xmlns:r="http://schemas.openxmlformats.org/officeDocument/2006/relationships" xmlns:p="http://schemas.openxmlformats.org/presentationml/2006/main">
  <p:tag name="STICKYSTYLE" val="Header"/>
</p:tagLst>
</file>

<file path=ppt/tags/tag6.xml><?xml version="1.0" encoding="utf-8"?>
<p:tagLst xmlns:a="http://schemas.openxmlformats.org/drawingml/2006/main" xmlns:r="http://schemas.openxmlformats.org/officeDocument/2006/relationships" xmlns:p="http://schemas.openxmlformats.org/presentationml/2006/main">
  <p:tag name="STICKYSTYLE" val="Header"/>
</p:tagLst>
</file>

<file path=ppt/tags/tag60.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61.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62.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63.xml><?xml version="1.0" encoding="utf-8"?>
<p:tagLst xmlns:a="http://schemas.openxmlformats.org/drawingml/2006/main" xmlns:r="http://schemas.openxmlformats.org/officeDocument/2006/relationships" xmlns:p="http://schemas.openxmlformats.org/presentationml/2006/main">
  <p:tag name="STICKYSTYLE" val="Header"/>
</p:tagLst>
</file>

<file path=ppt/tags/tag64.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65.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66.xml><?xml version="1.0" encoding="utf-8"?>
<p:tagLst xmlns:a="http://schemas.openxmlformats.org/drawingml/2006/main" xmlns:r="http://schemas.openxmlformats.org/officeDocument/2006/relationships" xmlns:p="http://schemas.openxmlformats.org/presentationml/2006/main">
  <p:tag name="STICKYSTYLE" val="Regular Float Small"/>
</p:tagLst>
</file>

<file path=ppt/tags/tag67.xml><?xml version="1.0" encoding="utf-8"?>
<p:tagLst xmlns:a="http://schemas.openxmlformats.org/drawingml/2006/main" xmlns:r="http://schemas.openxmlformats.org/officeDocument/2006/relationships" xmlns:p="http://schemas.openxmlformats.org/presentationml/2006/main">
  <p:tag name="STICKYSTYLE" val="Regular Float Small"/>
</p:tagLst>
</file>

<file path=ppt/tags/tag68.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69.xml><?xml version="1.0" encoding="utf-8"?>
<p:tagLst xmlns:a="http://schemas.openxmlformats.org/drawingml/2006/main" xmlns:r="http://schemas.openxmlformats.org/officeDocument/2006/relationships" xmlns:p="http://schemas.openxmlformats.org/presentationml/2006/main">
  <p:tag name="STICKYSTYLE" val="Header"/>
</p:tagLst>
</file>

<file path=ppt/tags/tag7.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70.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71.xml><?xml version="1.0" encoding="utf-8"?>
<p:tagLst xmlns:a="http://schemas.openxmlformats.org/drawingml/2006/main" xmlns:r="http://schemas.openxmlformats.org/officeDocument/2006/relationships" xmlns:p="http://schemas.openxmlformats.org/presentationml/2006/main">
  <p:tag name="RNRSTYLE" val="Left FList No Header No Subh"/>
</p:tagLst>
</file>

<file path=ppt/tags/tag72.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73.xml><?xml version="1.0" encoding="utf-8"?>
<p:tagLst xmlns:a="http://schemas.openxmlformats.org/drawingml/2006/main" xmlns:r="http://schemas.openxmlformats.org/officeDocument/2006/relationships" xmlns:p="http://schemas.openxmlformats.org/presentationml/2006/main">
  <p:tag name="STICKYSTYLE" val="Header"/>
</p:tagLst>
</file>

<file path=ppt/tags/tag74.xml><?xml version="1.0" encoding="utf-8"?>
<p:tagLst xmlns:a="http://schemas.openxmlformats.org/drawingml/2006/main" xmlns:r="http://schemas.openxmlformats.org/officeDocument/2006/relationships" xmlns:p="http://schemas.openxmlformats.org/presentationml/2006/main">
  <p:tag name="RNRSTYLE" val="Left FList No Header No Subh"/>
</p:tagLst>
</file>

<file path=ppt/tags/tag75.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76.xml><?xml version="1.0" encoding="utf-8"?>
<p:tagLst xmlns:a="http://schemas.openxmlformats.org/drawingml/2006/main" xmlns:r="http://schemas.openxmlformats.org/officeDocument/2006/relationships" xmlns:p="http://schemas.openxmlformats.org/presentationml/2006/main">
  <p:tag name="STICKYSTYLE" val="Header"/>
</p:tagLst>
</file>

<file path=ppt/tags/tag77.xml><?xml version="1.0" encoding="utf-8"?>
<p:tagLst xmlns:a="http://schemas.openxmlformats.org/drawingml/2006/main" xmlns:r="http://schemas.openxmlformats.org/officeDocument/2006/relationships" xmlns:p="http://schemas.openxmlformats.org/presentationml/2006/main">
  <p:tag name="STICKYSTYLE" val="Top Right Numbered No Heading"/>
</p:tagLst>
</file>

<file path=ppt/tags/tag78.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79.xml><?xml version="1.0" encoding="utf-8"?>
<p:tagLst xmlns:a="http://schemas.openxmlformats.org/drawingml/2006/main" xmlns:r="http://schemas.openxmlformats.org/officeDocument/2006/relationships" xmlns:p="http://schemas.openxmlformats.org/presentationml/2006/main">
  <p:tag name="STICKYSTYLE" val="Header"/>
</p:tagLst>
</file>

<file path=ppt/tags/tag8.xml><?xml version="1.0" encoding="utf-8"?>
<p:tagLst xmlns:a="http://schemas.openxmlformats.org/drawingml/2006/main" xmlns:r="http://schemas.openxmlformats.org/officeDocument/2006/relationships" xmlns:p="http://schemas.openxmlformats.org/presentationml/2006/main">
  <p:tag name="STICKYSTYLE" val="Left Regular No Subheading"/>
</p:tagLst>
</file>

<file path=ppt/tags/tag80.xml><?xml version="1.0" encoding="utf-8"?>
<p:tagLst xmlns:a="http://schemas.openxmlformats.org/drawingml/2006/main" xmlns:r="http://schemas.openxmlformats.org/officeDocument/2006/relationships" xmlns:p="http://schemas.openxmlformats.org/presentationml/2006/main">
  <p:tag name="STICKYSTYLE" val="Tech Tool Tip"/>
</p:tagLst>
</file>

<file path=ppt/tags/tag81.xml><?xml version="1.0" encoding="utf-8"?>
<p:tagLst xmlns:a="http://schemas.openxmlformats.org/drawingml/2006/main" xmlns:r="http://schemas.openxmlformats.org/officeDocument/2006/relationships" xmlns:p="http://schemas.openxmlformats.org/presentationml/2006/main">
  <p:tag name="STICKYSTYLE" val="Right Numbered DD No Header"/>
</p:tagLst>
</file>

<file path=ppt/tags/tag82.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83.xml><?xml version="1.0" encoding="utf-8"?>
<p:tagLst xmlns:a="http://schemas.openxmlformats.org/drawingml/2006/main" xmlns:r="http://schemas.openxmlformats.org/officeDocument/2006/relationships" xmlns:p="http://schemas.openxmlformats.org/presentationml/2006/main">
  <p:tag name="STICKYSTYLE" val="Header"/>
</p:tagLst>
</file>

<file path=ppt/tags/tag84.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85.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86.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87.xml><?xml version="1.0" encoding="utf-8"?>
<p:tagLst xmlns:a="http://schemas.openxmlformats.org/drawingml/2006/main" xmlns:r="http://schemas.openxmlformats.org/officeDocument/2006/relationships" xmlns:p="http://schemas.openxmlformats.org/presentationml/2006/main">
  <p:tag name="STICKYSTYLE" val="Header"/>
</p:tagLst>
</file>

<file path=ppt/tags/tag88.xml><?xml version="1.0" encoding="utf-8"?>
<p:tagLst xmlns:a="http://schemas.openxmlformats.org/drawingml/2006/main" xmlns:r="http://schemas.openxmlformats.org/officeDocument/2006/relationships" xmlns:p="http://schemas.openxmlformats.org/presentationml/2006/main">
  <p:tag name="STICKYSTYLE" val="Top Right Numbered No Heading"/>
</p:tagLst>
</file>

<file path=ppt/tags/tag89.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9.xml><?xml version="1.0" encoding="utf-8"?>
<p:tagLst xmlns:a="http://schemas.openxmlformats.org/drawingml/2006/main" xmlns:r="http://schemas.openxmlformats.org/officeDocument/2006/relationships" xmlns:p="http://schemas.openxmlformats.org/presentationml/2006/main">
  <p:tag name="STICKYSTYLE" val="Regular Float Large Blue"/>
</p:tagLst>
</file>

<file path=ppt/tags/tag90.xml><?xml version="1.0" encoding="utf-8"?>
<p:tagLst xmlns:a="http://schemas.openxmlformats.org/drawingml/2006/main" xmlns:r="http://schemas.openxmlformats.org/officeDocument/2006/relationships" xmlns:p="http://schemas.openxmlformats.org/presentationml/2006/main">
  <p:tag name="STICKYSTYLE" val="Header"/>
</p:tagLst>
</file>

<file path=ppt/tags/tag91.xml><?xml version="1.0" encoding="utf-8"?>
<p:tagLst xmlns:a="http://schemas.openxmlformats.org/drawingml/2006/main" xmlns:r="http://schemas.openxmlformats.org/officeDocument/2006/relationships" xmlns:p="http://schemas.openxmlformats.org/presentationml/2006/main">
  <p:tag name="STICKYSTYLE" val="Top Right Numbered No Heading"/>
</p:tagLst>
</file>

<file path=ppt/tags/tag92.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93.xml><?xml version="1.0" encoding="utf-8"?>
<p:tagLst xmlns:a="http://schemas.openxmlformats.org/drawingml/2006/main" xmlns:r="http://schemas.openxmlformats.org/officeDocument/2006/relationships" xmlns:p="http://schemas.openxmlformats.org/presentationml/2006/main">
  <p:tag name="STICKYSTYLE" val="Header"/>
</p:tagLst>
</file>

<file path=ppt/tags/tag94.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95.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96.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97.xml><?xml version="1.0" encoding="utf-8"?>
<p:tagLst xmlns:a="http://schemas.openxmlformats.org/drawingml/2006/main" xmlns:r="http://schemas.openxmlformats.org/officeDocument/2006/relationships" xmlns:p="http://schemas.openxmlformats.org/presentationml/2006/main">
  <p:tag name="STICKYSTYLE" val="Header"/>
</p:tagLst>
</file>

<file path=ppt/tags/tag98.xml><?xml version="1.0" encoding="utf-8"?>
<p:tagLst xmlns:a="http://schemas.openxmlformats.org/drawingml/2006/main" xmlns:r="http://schemas.openxmlformats.org/officeDocument/2006/relationships" xmlns:p="http://schemas.openxmlformats.org/presentationml/2006/main">
  <p:tag name="STICKYSTYLE" val="Top Right Numbered No Heading"/>
</p:tagLst>
</file>

<file path=ppt/tags/tag99.xml><?xml version="1.0" encoding="utf-8"?>
<p:tagLst xmlns:a="http://schemas.openxmlformats.org/drawingml/2006/main" xmlns:r="http://schemas.openxmlformats.org/officeDocument/2006/relationships" xmlns:p="http://schemas.openxmlformats.org/presentationml/2006/main">
  <p:tag name="STICKYSTYLE" val="Header Fill"/>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irst Page">
  <a:themeElements>
    <a:clrScheme name="Earth">
      <a:dk1>
        <a:srgbClr val="002060"/>
      </a:dk1>
      <a:lt1>
        <a:srgbClr val="FFFFFF"/>
      </a:lt1>
      <a:dk2>
        <a:srgbClr val="002060"/>
      </a:dk2>
      <a:lt2>
        <a:srgbClr val="808080"/>
      </a:lt2>
      <a:accent1>
        <a:srgbClr val="CC6600"/>
      </a:accent1>
      <a:accent2>
        <a:srgbClr val="333399"/>
      </a:accent2>
      <a:accent3>
        <a:srgbClr val="FFFFFF"/>
      </a:accent3>
      <a:accent4>
        <a:srgbClr val="CC6600"/>
      </a:accent4>
      <a:accent5>
        <a:srgbClr val="D8B9AC"/>
      </a:accent5>
      <a:accent6>
        <a:srgbClr val="2D2D8A"/>
      </a:accent6>
      <a:hlink>
        <a:srgbClr val="009999"/>
      </a:hlink>
      <a:folHlink>
        <a:srgbClr val="99CC00"/>
      </a:folHlink>
    </a:clrScheme>
    <a:fontScheme name="First Page">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First P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2492</TotalTime>
  <Pages>0</Pages>
  <Words>2257</Words>
  <Characters>0</Characters>
  <Application>Microsoft Office PowerPoint</Application>
  <PresentationFormat>Custom</PresentationFormat>
  <Lines>0</Lines>
  <Paragraphs>305</Paragraphs>
  <Slides>40</Slides>
  <Notes>28</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First Page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Patty MacEgan</cp:lastModifiedBy>
  <cp:revision>69</cp:revision>
  <dcterms:modified xsi:type="dcterms:W3CDTF">2011-02-02T00:51:32Z</dcterms:modified>
</cp:coreProperties>
</file>