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7.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8.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9.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0.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1.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2.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13.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4.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15.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6.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7.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18.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19.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20.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notesSlides/notesSlide21.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22.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23.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notesSlides/notesSlide24.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notesSlides/notesSlide25.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26.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27.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28.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notesSlides/notesSlide29.xml" ContentType="application/vnd.openxmlformats-officedocument.presentationml.notesSlide+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30.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31.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32.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notesSlides/notesSlide33.xml" ContentType="application/vnd.openxmlformats-officedocument.presentationml.notesSlide+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notesSlides/notesSlide34.xml" ContentType="application/vnd.openxmlformats-officedocument.presentationml.notesSlide+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notesSlides/notesSlide35.xml" ContentType="application/vnd.openxmlformats-officedocument.presentationml.notesSlide+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notesSlides/notesSlide36.xml" ContentType="application/vnd.openxmlformats-officedocument.presentationml.notesSlide+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notesSlides/notesSlide37.xml" ContentType="application/vnd.openxmlformats-officedocument.presentationml.notesSlide+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notesSlides/notesSlide38.xml" ContentType="application/vnd.openxmlformats-officedocument.presentationml.notesSlide+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notesSlides/notesSlide39.xml" ContentType="application/vnd.openxmlformats-officedocument.presentationml.notesSlide+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notesSlides/notesSlide40.xml" ContentType="application/vnd.openxmlformats-officedocument.presentationml.notesSlide+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notesSlides/notesSlide41.xml" ContentType="application/vnd.openxmlformats-officedocument.presentationml.notesSlide+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notesSlides/notesSlide42.xml" ContentType="application/vnd.openxmlformats-officedocument.presentationml.notesSlide+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notesSlides/notesSlide43.xml" ContentType="application/vnd.openxmlformats-officedocument.presentationml.notesSlide+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sldIdLst>
    <p:sldId id="266" r:id="rId2"/>
    <p:sldId id="304" r:id="rId3"/>
    <p:sldId id="268" r:id="rId4"/>
    <p:sldId id="256" r:id="rId5"/>
    <p:sldId id="257" r:id="rId6"/>
    <p:sldId id="258" r:id="rId7"/>
    <p:sldId id="259" r:id="rId8"/>
    <p:sldId id="260" r:id="rId9"/>
    <p:sldId id="261" r:id="rId10"/>
    <p:sldId id="262" r:id="rId11"/>
    <p:sldId id="263" r:id="rId12"/>
    <p:sldId id="264" r:id="rId13"/>
    <p:sldId id="265"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302" r:id="rId44"/>
    <p:sldId id="303" r:id="rId45"/>
  </p:sldIdLst>
  <p:sldSz cx="12188825" cy="6748463"/>
  <p:notesSz cx="6858000" cy="9144000"/>
  <p:defaultTextStyle>
    <a:defPPr>
      <a:defRPr lang="en-US"/>
    </a:defPPr>
    <a:lvl1pPr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1pPr>
    <a:lvl2pPr marL="685846"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2pPr>
    <a:lvl3pPr marL="1371691"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3pPr>
    <a:lvl4pPr marL="2057537"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4pPr>
    <a:lvl5pPr marL="2743383" algn="ctr" rtl="0" fontAlgn="base">
      <a:spcBef>
        <a:spcPct val="0"/>
      </a:spcBef>
      <a:spcAft>
        <a:spcPct val="0"/>
      </a:spcAft>
      <a:defRPr kern="1200">
        <a:solidFill>
          <a:srgbClr val="000000"/>
        </a:solidFill>
        <a:latin typeface="Gill Sans" charset="0"/>
        <a:ea typeface="ヒラギノ角ゴ ProN W3" charset="0"/>
        <a:cs typeface="ヒラギノ角ゴ ProN W3" charset="0"/>
        <a:sym typeface="Gill Sans" charset="0"/>
      </a:defRPr>
    </a:lvl5pPr>
    <a:lvl6pPr marL="3429229" algn="l" defTabSz="1371691" rtl="0" eaLnBrk="1" latinLnBrk="0" hangingPunct="1">
      <a:defRPr kern="1200">
        <a:solidFill>
          <a:srgbClr val="000000"/>
        </a:solidFill>
        <a:latin typeface="Gill Sans" charset="0"/>
        <a:ea typeface="ヒラギノ角ゴ ProN W3" charset="0"/>
        <a:cs typeface="ヒラギノ角ゴ ProN W3" charset="0"/>
        <a:sym typeface="Gill Sans" charset="0"/>
      </a:defRPr>
    </a:lvl6pPr>
    <a:lvl7pPr marL="4115074" algn="l" defTabSz="1371691" rtl="0" eaLnBrk="1" latinLnBrk="0" hangingPunct="1">
      <a:defRPr kern="1200">
        <a:solidFill>
          <a:srgbClr val="000000"/>
        </a:solidFill>
        <a:latin typeface="Gill Sans" charset="0"/>
        <a:ea typeface="ヒラギノ角ゴ ProN W3" charset="0"/>
        <a:cs typeface="ヒラギノ角ゴ ProN W3" charset="0"/>
        <a:sym typeface="Gill Sans" charset="0"/>
      </a:defRPr>
    </a:lvl7pPr>
    <a:lvl8pPr marL="4800920" algn="l" defTabSz="1371691" rtl="0" eaLnBrk="1" latinLnBrk="0" hangingPunct="1">
      <a:defRPr kern="1200">
        <a:solidFill>
          <a:srgbClr val="000000"/>
        </a:solidFill>
        <a:latin typeface="Gill Sans" charset="0"/>
        <a:ea typeface="ヒラギノ角ゴ ProN W3" charset="0"/>
        <a:cs typeface="ヒラギノ角ゴ ProN W3" charset="0"/>
        <a:sym typeface="Gill Sans" charset="0"/>
      </a:defRPr>
    </a:lvl8pPr>
    <a:lvl9pPr marL="5486766" algn="l" defTabSz="1371691" rtl="0" eaLnBrk="1" latinLnBrk="0" hangingPunct="1">
      <a:defRPr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F78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96" autoAdjust="0"/>
  </p:normalViewPr>
  <p:slideViewPr>
    <p:cSldViewPr>
      <p:cViewPr varScale="1">
        <p:scale>
          <a:sx n="62" d="100"/>
          <a:sy n="62" d="100"/>
        </p:scale>
        <p:origin x="546" y="-420"/>
      </p:cViewPr>
      <p:guideLst>
        <p:guide orient="horz" pos="2126"/>
        <p:guide pos="2563"/>
        <p:guide pos="513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83D682-245F-4D21-AAC7-E37FC266AD1E}" type="datetimeFigureOut">
              <a:rPr lang="en-US" smtClean="0"/>
              <a:pPr/>
              <a:t>2/2/2011</a:t>
            </a:fld>
            <a:endParaRPr lang="en-US"/>
          </a:p>
        </p:txBody>
      </p:sp>
      <p:sp>
        <p:nvSpPr>
          <p:cNvPr id="4" name="Slide Image Placeholder 3"/>
          <p:cNvSpPr>
            <a:spLocks noGrp="1" noRot="1" noChangeAspect="1"/>
          </p:cNvSpPr>
          <p:nvPr>
            <p:ph type="sldImg" idx="2"/>
          </p:nvPr>
        </p:nvSpPr>
        <p:spPr>
          <a:xfrm>
            <a:off x="331788" y="685800"/>
            <a:ext cx="61944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8E6BA-6E15-4AFA-990C-69A61DE9700A}" type="slidenum">
              <a:rPr lang="en-US" smtClean="0"/>
              <a:pPr/>
              <a:t>‹#›</a:t>
            </a:fld>
            <a:endParaRPr lang="en-US"/>
          </a:p>
        </p:txBody>
      </p:sp>
    </p:spTree>
    <p:extLst>
      <p:ext uri="{BB962C8B-B14F-4D97-AF65-F5344CB8AC3E}">
        <p14:creationId xmlns:p14="http://schemas.microsoft.com/office/powerpoint/2010/main" val="1386720736"/>
      </p:ext>
    </p:extLst>
  </p:cSld>
  <p:clrMap bg1="lt1" tx1="dk1" bg2="lt2" tx2="dk2" accent1="accent1" accent2="accent2" accent3="accent3" accent4="accent4" accent5="accent5" accent6="accent6" hlink="hlink" folHlink="folHlink"/>
  <p:notesStyle>
    <a:lvl1pPr marL="0" algn="l" defTabSz="1371691" rtl="0" eaLnBrk="1" latinLnBrk="0" hangingPunct="1">
      <a:defRPr sz="1800" kern="1200">
        <a:solidFill>
          <a:schemeClr val="tx1"/>
        </a:solidFill>
        <a:latin typeface="+mn-lt"/>
        <a:ea typeface="+mn-ea"/>
        <a:cs typeface="+mn-cs"/>
      </a:defRPr>
    </a:lvl1pPr>
    <a:lvl2pPr marL="685846" algn="l" defTabSz="1371691" rtl="0" eaLnBrk="1" latinLnBrk="0" hangingPunct="1">
      <a:defRPr sz="1800" kern="1200">
        <a:solidFill>
          <a:schemeClr val="tx1"/>
        </a:solidFill>
        <a:latin typeface="+mn-lt"/>
        <a:ea typeface="+mn-ea"/>
        <a:cs typeface="+mn-cs"/>
      </a:defRPr>
    </a:lvl2pPr>
    <a:lvl3pPr marL="1371691" algn="l" defTabSz="1371691" rtl="0" eaLnBrk="1" latinLnBrk="0" hangingPunct="1">
      <a:defRPr sz="1800" kern="1200">
        <a:solidFill>
          <a:schemeClr val="tx1"/>
        </a:solidFill>
        <a:latin typeface="+mn-lt"/>
        <a:ea typeface="+mn-ea"/>
        <a:cs typeface="+mn-cs"/>
      </a:defRPr>
    </a:lvl3pPr>
    <a:lvl4pPr marL="2057537" algn="l" defTabSz="1371691" rtl="0" eaLnBrk="1" latinLnBrk="0" hangingPunct="1">
      <a:defRPr sz="1800" kern="1200">
        <a:solidFill>
          <a:schemeClr val="tx1"/>
        </a:solidFill>
        <a:latin typeface="+mn-lt"/>
        <a:ea typeface="+mn-ea"/>
        <a:cs typeface="+mn-cs"/>
      </a:defRPr>
    </a:lvl4pPr>
    <a:lvl5pPr marL="2743383" algn="l" defTabSz="1371691" rtl="0" eaLnBrk="1" latinLnBrk="0" hangingPunct="1">
      <a:defRPr sz="1800" kern="1200">
        <a:solidFill>
          <a:schemeClr val="tx1"/>
        </a:solidFill>
        <a:latin typeface="+mn-lt"/>
        <a:ea typeface="+mn-ea"/>
        <a:cs typeface="+mn-cs"/>
      </a:defRPr>
    </a:lvl5pPr>
    <a:lvl6pPr marL="3429229" algn="l" defTabSz="1371691" rtl="0" eaLnBrk="1" latinLnBrk="0" hangingPunct="1">
      <a:defRPr sz="1800" kern="1200">
        <a:solidFill>
          <a:schemeClr val="tx1"/>
        </a:solidFill>
        <a:latin typeface="+mn-lt"/>
        <a:ea typeface="+mn-ea"/>
        <a:cs typeface="+mn-cs"/>
      </a:defRPr>
    </a:lvl6pPr>
    <a:lvl7pPr marL="4115074" algn="l" defTabSz="1371691" rtl="0" eaLnBrk="1" latinLnBrk="0" hangingPunct="1">
      <a:defRPr sz="1800" kern="1200">
        <a:solidFill>
          <a:schemeClr val="tx1"/>
        </a:solidFill>
        <a:latin typeface="+mn-lt"/>
        <a:ea typeface="+mn-ea"/>
        <a:cs typeface="+mn-cs"/>
      </a:defRPr>
    </a:lvl7pPr>
    <a:lvl8pPr marL="4800920" algn="l" defTabSz="1371691" rtl="0" eaLnBrk="1" latinLnBrk="0" hangingPunct="1">
      <a:defRPr sz="1800" kern="1200">
        <a:solidFill>
          <a:schemeClr val="tx1"/>
        </a:solidFill>
        <a:latin typeface="+mn-lt"/>
        <a:ea typeface="+mn-ea"/>
        <a:cs typeface="+mn-cs"/>
      </a:defRPr>
    </a:lvl8pPr>
    <a:lvl9pPr marL="5486766" algn="l" defTabSz="1371691"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 correct sequence is…]</a:t>
            </a:r>
          </a:p>
          <a:p>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 – Table</a:t>
            </a:r>
          </a:p>
          <a:p>
            <a:r>
              <a:rPr lang="en-US" dirty="0" smtClean="0"/>
              <a:t>	Col 1: [Condition: 100% syrup,</a:t>
            </a:r>
            <a:r>
              <a:rPr lang="en-US" baseline="0" dirty="0" smtClean="0"/>
              <a:t> Distilled Water]</a:t>
            </a:r>
          </a:p>
          <a:p>
            <a:r>
              <a:rPr lang="en-US" baseline="0" dirty="0" smtClean="0"/>
              <a:t>	Col 2: [Initial Mass (g)]</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 – Text Box</a:t>
            </a:r>
          </a:p>
          <a:p>
            <a:r>
              <a:rPr lang="en-US" dirty="0" smtClean="0"/>
              <a:t>	[When the bag containing syrup is submerged in distilled water, the mass of the bag</a:t>
            </a:r>
            <a:r>
              <a:rPr lang="en-US" baseline="0" dirty="0" smtClean="0"/>
              <a:t> will…]</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 – Text Box</a:t>
            </a:r>
          </a:p>
          <a:p>
            <a:r>
              <a:rPr lang="en-US" dirty="0" smtClean="0"/>
              <a:t>	[When the bag containing syrup is submerged in distilled water, the pressure inside the bag</a:t>
            </a:r>
            <a:r>
              <a:rPr lang="en-US" baseline="0" dirty="0" smtClean="0"/>
              <a:t> 	will…]</a:t>
            </a:r>
            <a:endParaRPr lang="en-US" dirty="0" smtClean="0"/>
          </a:p>
        </p:txBody>
      </p:sp>
      <p:sp>
        <p:nvSpPr>
          <p:cNvPr id="4" name="Slide Number Placeholder 3"/>
          <p:cNvSpPr>
            <a:spLocks noGrp="1"/>
          </p:cNvSpPr>
          <p:nvPr>
            <p:ph type="sldNum" sz="quarter" idx="10"/>
          </p:nvPr>
        </p:nvSpPr>
        <p:spPr/>
        <p:txBody>
          <a:bodyPr/>
          <a:lstStyle/>
          <a:p>
            <a:fld id="{4098E6BA-6E15-4AFA-990C-69A61DE9700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85800"/>
            <a:ext cx="6194425" cy="3429000"/>
          </a:xfrm>
        </p:spPr>
      </p:sp>
      <p:sp>
        <p:nvSpPr>
          <p:cNvPr id="3" name="Notes Placeholder 2"/>
          <p:cNvSpPr>
            <a:spLocks noGrp="1"/>
          </p:cNvSpPr>
          <p:nvPr>
            <p:ph type="body" idx="1"/>
          </p:nvPr>
        </p:nvSpPr>
        <p:spPr/>
        <p:txBody>
          <a:bodyPr>
            <a:normAutofit/>
          </a:bodyPr>
          <a:lstStyle/>
          <a:p>
            <a:endParaRPr lang="en-US" sz="1800" dirty="0" smtClean="0">
              <a:solidFill>
                <a:srgbClr val="C00000"/>
              </a:solidFill>
            </a:endParaRPr>
          </a:p>
          <a:p>
            <a:endParaRPr lang="en-US" dirty="0"/>
          </a:p>
        </p:txBody>
      </p:sp>
      <p:sp>
        <p:nvSpPr>
          <p:cNvPr id="4" name="Slide Number Placeholder 3"/>
          <p:cNvSpPr>
            <a:spLocks noGrp="1"/>
          </p:cNvSpPr>
          <p:nvPr>
            <p:ph type="sldNum" sz="quarter" idx="10"/>
          </p:nvPr>
        </p:nvSpPr>
        <p:spPr/>
        <p:txBody>
          <a:bodyPr/>
          <a:lstStyle/>
          <a:p>
            <a:fld id="{65500535-F472-4103-8D86-C11BDF2F29B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 – Table</a:t>
            </a:r>
          </a:p>
          <a:p>
            <a:r>
              <a:rPr lang="en-US" dirty="0" smtClean="0"/>
              <a:t>	Col 1: [Condition: 100% syrup,</a:t>
            </a:r>
            <a:r>
              <a:rPr lang="en-US" baseline="0" dirty="0" smtClean="0"/>
              <a:t> Distilled Water]</a:t>
            </a:r>
          </a:p>
          <a:p>
            <a:r>
              <a:rPr lang="en-US" baseline="0" dirty="0" smtClean="0"/>
              <a:t>	Col 2: [Initial Pressure (</a:t>
            </a:r>
            <a:r>
              <a:rPr lang="en-US" baseline="0" dirty="0" err="1" smtClean="0"/>
              <a:t>hPa</a:t>
            </a:r>
            <a:r>
              <a:rPr lang="en-US" baseline="0" dirty="0" smtClean="0"/>
              <a:t>)]</a:t>
            </a:r>
          </a:p>
          <a:p>
            <a:r>
              <a:rPr lang="en-US" baseline="0" dirty="0" smtClean="0"/>
              <a:t>	Col 3: [Final Pressure (</a:t>
            </a:r>
            <a:r>
              <a:rPr lang="en-US" baseline="0" dirty="0" err="1" smtClean="0"/>
              <a:t>hPa</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 – Table</a:t>
            </a:r>
          </a:p>
          <a:p>
            <a:r>
              <a:rPr lang="en-US" dirty="0" smtClean="0"/>
              <a:t>	Col 1: [Condition: 100% syrup,</a:t>
            </a:r>
            <a:r>
              <a:rPr lang="en-US" baseline="0" dirty="0" smtClean="0"/>
              <a:t> Distilled Water]</a:t>
            </a:r>
          </a:p>
          <a:p>
            <a:r>
              <a:rPr lang="en-US" baseline="0" dirty="0" smtClean="0"/>
              <a:t>	Col 2: [Initial Mass (g)]</a:t>
            </a:r>
          </a:p>
          <a:p>
            <a:r>
              <a:rPr lang="en-US" baseline="0" dirty="0" smtClean="0"/>
              <a:t>	Col 3: [Final Mass (g)]</a:t>
            </a:r>
            <a:endParaRPr lang="en-US" dirty="0" smtClean="0"/>
          </a:p>
        </p:txBody>
      </p:sp>
      <p:sp>
        <p:nvSpPr>
          <p:cNvPr id="4" name="Slide Number Placeholder 3"/>
          <p:cNvSpPr>
            <a:spLocks noGrp="1"/>
          </p:cNvSpPr>
          <p:nvPr>
            <p:ph type="sldNum" sz="quarter" idx="10"/>
          </p:nvPr>
        </p:nvSpPr>
        <p:spPr/>
        <p:txBody>
          <a:bodyPr/>
          <a:lstStyle/>
          <a:p>
            <a:fld id="{4098E6BA-6E15-4AFA-990C-69A61DE9700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 – Table</a:t>
            </a:r>
          </a:p>
          <a:p>
            <a:r>
              <a:rPr lang="en-US" dirty="0" smtClean="0"/>
              <a:t>	Col 1: [Condition: 100% syrup,</a:t>
            </a:r>
            <a:r>
              <a:rPr lang="en-US" baseline="0" dirty="0" smtClean="0"/>
              <a:t> Distilled Water]</a:t>
            </a:r>
          </a:p>
          <a:p>
            <a:r>
              <a:rPr lang="en-US" baseline="0" dirty="0" smtClean="0"/>
              <a:t>	Col 2: [Initial Mass (g)]</a:t>
            </a:r>
            <a:endParaRPr lang="en-US" dirty="0" smtClean="0"/>
          </a:p>
        </p:txBody>
      </p:sp>
      <p:sp>
        <p:nvSpPr>
          <p:cNvPr id="4" name="Slide Number Placeholder 3"/>
          <p:cNvSpPr>
            <a:spLocks noGrp="1"/>
          </p:cNvSpPr>
          <p:nvPr>
            <p:ph type="sldNum" sz="quarter" idx="10"/>
          </p:nvPr>
        </p:nvSpPr>
        <p:spPr/>
        <p:txBody>
          <a:bodyPr/>
          <a:lstStyle/>
          <a:p>
            <a:fld id="{4098E6BA-6E15-4AFA-990C-69A61DE9700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 – Text Box</a:t>
            </a:r>
          </a:p>
          <a:p>
            <a:r>
              <a:rPr lang="en-US" dirty="0" smtClean="0"/>
              <a:t>	[When the bag containing distilled water is submerged in distilled water, the mass of the bag 	will…]</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 – Text Box</a:t>
            </a:r>
          </a:p>
          <a:p>
            <a:r>
              <a:rPr lang="en-US" dirty="0" smtClean="0"/>
              <a:t>	[When the bag containing distilled water is submerged in distilled water, the pressure in the 	bag will…]</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 – Table</a:t>
            </a:r>
          </a:p>
          <a:p>
            <a:r>
              <a:rPr lang="en-US" dirty="0" smtClean="0"/>
              <a:t>	Col 1: [Condition: 100% syrup,</a:t>
            </a:r>
            <a:r>
              <a:rPr lang="en-US" baseline="0" dirty="0" smtClean="0"/>
              <a:t> Distilled Water]</a:t>
            </a:r>
          </a:p>
          <a:p>
            <a:r>
              <a:rPr lang="en-US" baseline="0" dirty="0" smtClean="0"/>
              <a:t>	Col 2: [Initial Pressure (</a:t>
            </a:r>
            <a:r>
              <a:rPr lang="en-US" baseline="0" dirty="0" err="1" smtClean="0"/>
              <a:t>hPa</a:t>
            </a:r>
            <a:r>
              <a:rPr lang="en-US" baseline="0" dirty="0" smtClean="0"/>
              <a:t>)]</a:t>
            </a:r>
          </a:p>
          <a:p>
            <a:r>
              <a:rPr lang="en-US" baseline="0" dirty="0" smtClean="0"/>
              <a:t>	Col 3: [Final Pressure (</a:t>
            </a:r>
            <a:r>
              <a:rPr lang="en-US" baseline="0" dirty="0" err="1" smtClean="0"/>
              <a:t>hPa</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4098E6BA-6E15-4AFA-990C-69A61DE9700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L1245 – Table</a:t>
            </a:r>
          </a:p>
          <a:p>
            <a:r>
              <a:rPr lang="en-US" dirty="0" smtClean="0"/>
              <a:t>	Col 1: [Condition: 100% syrup,</a:t>
            </a:r>
            <a:r>
              <a:rPr lang="en-US" baseline="0" dirty="0" smtClean="0"/>
              <a:t> Distilled Water]</a:t>
            </a:r>
          </a:p>
          <a:p>
            <a:r>
              <a:rPr lang="en-US" baseline="0" dirty="0" smtClean="0"/>
              <a:t>	Col 2: [Initial Mass (g)]</a:t>
            </a:r>
          </a:p>
          <a:p>
            <a:r>
              <a:rPr lang="en-US" baseline="0" dirty="0" smtClean="0"/>
              <a:t>	Col 3: [Final Mass (g)]</a:t>
            </a:r>
            <a:endParaRPr lang="en-US" dirty="0" smtClean="0"/>
          </a:p>
        </p:txBody>
      </p:sp>
      <p:sp>
        <p:nvSpPr>
          <p:cNvPr id="4" name="Slide Number Placeholder 3"/>
          <p:cNvSpPr>
            <a:spLocks noGrp="1"/>
          </p:cNvSpPr>
          <p:nvPr>
            <p:ph type="sldNum" sz="quarter" idx="10"/>
          </p:nvPr>
        </p:nvSpPr>
        <p:spPr/>
        <p:txBody>
          <a:bodyPr/>
          <a:lstStyle/>
          <a:p>
            <a:fld id="{4098E6BA-6E15-4AFA-990C-69A61DE9700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 – Table</a:t>
            </a:r>
          </a:p>
          <a:p>
            <a:r>
              <a:rPr lang="en-US" dirty="0" smtClean="0"/>
              <a:t>	Col 1: [Condition: 100% syrup,</a:t>
            </a:r>
            <a:r>
              <a:rPr lang="en-US" baseline="0" dirty="0" smtClean="0"/>
              <a:t> Distilled Water]</a:t>
            </a:r>
          </a:p>
          <a:p>
            <a:r>
              <a:rPr lang="en-US" baseline="0" dirty="0" smtClean="0"/>
              <a:t>	Col 2: [Initial Mass (g)]</a:t>
            </a:r>
          </a:p>
          <a:p>
            <a:r>
              <a:rPr lang="en-US" baseline="0" dirty="0" smtClean="0"/>
              <a:t>	Col 3: [Final Mass (g)]</a:t>
            </a:r>
          </a:p>
          <a:p>
            <a:r>
              <a:rPr lang="en-US" baseline="0" dirty="0" smtClean="0"/>
              <a:t>	Col 4: [Change in Mass (g)]</a:t>
            </a:r>
            <a:endParaRPr lang="en-US" dirty="0" smtClean="0"/>
          </a:p>
        </p:txBody>
      </p:sp>
      <p:sp>
        <p:nvSpPr>
          <p:cNvPr id="4" name="Slide Number Placeholder 3"/>
          <p:cNvSpPr>
            <a:spLocks noGrp="1"/>
          </p:cNvSpPr>
          <p:nvPr>
            <p:ph type="sldNum" sz="quarter" idx="10"/>
          </p:nvPr>
        </p:nvSpPr>
        <p:spPr/>
        <p:txBody>
          <a:bodyPr/>
          <a:lstStyle/>
          <a:p>
            <a:fld id="{4098E6BA-6E15-4AFA-990C-69A61DE9700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 – Table</a:t>
            </a:r>
          </a:p>
          <a:p>
            <a:r>
              <a:rPr lang="en-US" dirty="0" smtClean="0"/>
              <a:t>	Col 1: [Condition: 100% syrup,</a:t>
            </a:r>
            <a:r>
              <a:rPr lang="en-US" baseline="0" dirty="0" smtClean="0"/>
              <a:t> Distilled Water]</a:t>
            </a:r>
          </a:p>
          <a:p>
            <a:r>
              <a:rPr lang="en-US" baseline="0" dirty="0" smtClean="0"/>
              <a:t>	Col 2: [Initial Pressure (</a:t>
            </a:r>
            <a:r>
              <a:rPr lang="en-US" baseline="0" dirty="0" err="1" smtClean="0"/>
              <a:t>hPa</a:t>
            </a:r>
            <a:r>
              <a:rPr lang="en-US" baseline="0" dirty="0" smtClean="0"/>
              <a:t>)]</a:t>
            </a:r>
          </a:p>
          <a:p>
            <a:r>
              <a:rPr lang="en-US" baseline="0" dirty="0" smtClean="0"/>
              <a:t>	Col 3: [Final Pressure (</a:t>
            </a:r>
            <a:r>
              <a:rPr lang="en-US" baseline="0" dirty="0" err="1" smtClean="0"/>
              <a:t>hPa</a:t>
            </a:r>
            <a:r>
              <a:rPr lang="en-US" baseline="0" dirty="0" smtClean="0"/>
              <a:t>)]</a:t>
            </a:r>
          </a:p>
          <a:p>
            <a:r>
              <a:rPr lang="en-US" baseline="0" dirty="0" smtClean="0"/>
              <a:t>	Col 4: [Change in Pressure (</a:t>
            </a:r>
            <a:r>
              <a:rPr lang="en-US" baseline="0" dirty="0" err="1" smtClean="0"/>
              <a:t>hPa</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 – Text Box</a:t>
            </a:r>
          </a:p>
          <a:p>
            <a:r>
              <a:rPr lang="en-US" dirty="0" smtClean="0"/>
              <a:t>	[The pressure increased</a:t>
            </a:r>
            <a:r>
              <a:rPr lang="en-US" baseline="0" dirty="0" smtClean="0"/>
              <a:t> the most in…]</a:t>
            </a:r>
          </a:p>
          <a:p>
            <a:r>
              <a:rPr lang="en-US" baseline="0" dirty="0" smtClean="0"/>
              <a:t>	[The mass increase the most in…]</a:t>
            </a:r>
          </a:p>
          <a:p>
            <a:r>
              <a:rPr lang="en-US" baseline="0" dirty="0" smtClean="0"/>
              <a:t>	[This indicated that…]</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 – Text Box</a:t>
            </a:r>
          </a:p>
          <a:p>
            <a:r>
              <a:rPr lang="en-US" dirty="0" smtClean="0"/>
              <a:t>	[The pressure and the mass in the distilled water bag…]</a:t>
            </a:r>
          </a:p>
          <a:p>
            <a:r>
              <a:rPr lang="en-US" dirty="0" smtClean="0"/>
              <a:t>	[This indicates that…]</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 – Text Box</a:t>
            </a:r>
          </a:p>
          <a:p>
            <a:r>
              <a:rPr lang="en-US" dirty="0" smtClean="0"/>
              <a:t>	[If the 100% syrup bag was placed in a solution of 50%syrup/50%water…]</a:t>
            </a:r>
          </a:p>
          <a:p>
            <a:r>
              <a:rPr lang="en-US" dirty="0" smtClean="0"/>
              <a:t>	[If the distilled water bag was placed in a solution of 50%syrup/50%water…]</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 – Text Box</a:t>
            </a:r>
          </a:p>
          <a:p>
            <a:r>
              <a:rPr lang="en-US" dirty="0" smtClean="0"/>
              <a:t>	[Dialysis tubing is similar to a real cell membrane…]</a:t>
            </a:r>
          </a:p>
          <a:p>
            <a:r>
              <a:rPr lang="en-US" dirty="0" smtClean="0"/>
              <a:t>	[Dialysis tubing is different from a real cell membrane…]</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 – Text Box</a:t>
            </a:r>
          </a:p>
          <a:p>
            <a:r>
              <a:rPr lang="en-US" dirty="0" smtClean="0"/>
              <a:t>	[It is necessary to give a patient IV fluid that is isotonic because…]</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L456 – Text Box</a:t>
            </a:r>
          </a:p>
          <a:p>
            <a:r>
              <a:rPr lang="en-US" dirty="0" smtClean="0"/>
              <a:t>	[If</a:t>
            </a:r>
            <a:r>
              <a:rPr lang="en-US" baseline="0" dirty="0" smtClean="0"/>
              <a:t> a patient were given distilled water through an IV, their blood cells would…]</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L45 – Text box</a:t>
            </a:r>
          </a:p>
          <a:p>
            <a:r>
              <a:rPr lang="en-US" dirty="0" smtClean="0"/>
              <a:t>	[Salt causes plants along the road side to die because…]</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 correct</a:t>
            </a:r>
            <a:r>
              <a:rPr lang="en-US" baseline="0" dirty="0" smtClean="0"/>
              <a:t> choice is…]</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 correct</a:t>
            </a:r>
            <a:r>
              <a:rPr lang="en-US" baseline="0" dirty="0" smtClean="0"/>
              <a:t> choice is…]</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 correct</a:t>
            </a:r>
            <a:r>
              <a:rPr lang="en-US" baseline="0" dirty="0" smtClean="0"/>
              <a:t> choice is…]</a:t>
            </a:r>
            <a:endParaRPr lang="en-US" dirty="0" smtClean="0"/>
          </a:p>
        </p:txBody>
      </p:sp>
      <p:sp>
        <p:nvSpPr>
          <p:cNvPr id="4" name="Slide Number Placeholder 3"/>
          <p:cNvSpPr>
            <a:spLocks noGrp="1"/>
          </p:cNvSpPr>
          <p:nvPr>
            <p:ph type="sldNum" sz="quarter" idx="10"/>
          </p:nvPr>
        </p:nvSpPr>
        <p:spPr/>
        <p:txBody>
          <a:bodyPr/>
          <a:lstStyle/>
          <a:p>
            <a:fld id="{4098E6BA-6E15-4AFA-990C-69A61DE9700A}"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Color scheme (RGB values)</a:t>
            </a:r>
          </a:p>
          <a:p>
            <a:r>
              <a:rPr lang="en-US" dirty="0" smtClean="0"/>
              <a:t>biology 121, 173, 54</a:t>
            </a:r>
          </a:p>
          <a:p>
            <a:r>
              <a:rPr lang="en-US" dirty="0" smtClean="0"/>
              <a:t>chemistry 0 176, 216</a:t>
            </a:r>
          </a:p>
          <a:p>
            <a:r>
              <a:rPr lang="en-US" dirty="0" smtClean="0"/>
              <a:t>physics 0, 102, 204</a:t>
            </a:r>
          </a:p>
          <a:p>
            <a:r>
              <a:rPr lang="en-US" dirty="0" smtClean="0"/>
              <a:t>earth 204, 102, 0</a:t>
            </a:r>
          </a:p>
          <a:p>
            <a:r>
              <a:rPr lang="en-US" dirty="0" smtClean="0"/>
              <a:t>middle 153, 102, 153</a:t>
            </a:r>
          </a:p>
          <a:p>
            <a:r>
              <a:rPr lang="en-US" dirty="0" smtClean="0"/>
              <a:t>elementary 255, 51, 0</a:t>
            </a:r>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6944D8B0-958D-4CDB-AC6E-2B3EDCF623F3}"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44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 correct choice is…]</a:t>
            </a:r>
            <a:endParaRPr lang="en-US" dirty="0"/>
          </a:p>
        </p:txBody>
      </p:sp>
      <p:sp>
        <p:nvSpPr>
          <p:cNvPr id="4" name="Slide Number Placeholder 3"/>
          <p:cNvSpPr>
            <a:spLocks noGrp="1"/>
          </p:cNvSpPr>
          <p:nvPr>
            <p:ph type="sldNum" sz="quarter" idx="10"/>
          </p:nvPr>
        </p:nvSpPr>
        <p:spPr/>
        <p:txBody>
          <a:bodyPr/>
          <a:lstStyle/>
          <a:p>
            <a:fld id="{4098E6BA-6E15-4AFA-990C-69A61DE9700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L6 – Text Box</a:t>
            </a:r>
          </a:p>
          <a:p>
            <a:r>
              <a:rPr lang="en-US" dirty="0" smtClean="0"/>
              <a:t>	[The correct choice is…]</a:t>
            </a:r>
          </a:p>
        </p:txBody>
      </p:sp>
      <p:sp>
        <p:nvSpPr>
          <p:cNvPr id="4" name="Slide Number Placeholder 3"/>
          <p:cNvSpPr>
            <a:spLocks noGrp="1"/>
          </p:cNvSpPr>
          <p:nvPr>
            <p:ph type="sldNum" sz="quarter" idx="10"/>
          </p:nvPr>
        </p:nvSpPr>
        <p:spPr/>
        <p:txBody>
          <a:bodyPr/>
          <a:lstStyle/>
          <a:p>
            <a:fld id="{4098E6BA-6E15-4AFA-990C-69A61DE9700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98E6BA-6E15-4AFA-990C-69A61DE9700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irst Page">
    <p:spTree>
      <p:nvGrpSpPr>
        <p:cNvPr id="1" name=""/>
        <p:cNvGrpSpPr/>
        <p:nvPr/>
      </p:nvGrpSpPr>
      <p:grpSpPr>
        <a:xfrm>
          <a:off x="0" y="0"/>
          <a:ext cx="0" cy="0"/>
          <a:chOff x="0" y="0"/>
          <a:chExt cx="0" cy="0"/>
        </a:xfrm>
      </p:grpSpPr>
      <p:sp>
        <p:nvSpPr>
          <p:cNvPr id="16" name="Text Placeholder 14"/>
          <p:cNvSpPr>
            <a:spLocks noGrp="1"/>
          </p:cNvSpPr>
          <p:nvPr>
            <p:ph type="body" sz="quarter" idx="11" hasCustomPrompt="1"/>
          </p:nvPr>
        </p:nvSpPr>
        <p:spPr>
          <a:xfrm>
            <a:off x="2" y="0"/>
            <a:ext cx="12188824" cy="146684"/>
          </a:xfrm>
          <a:prstGeom prst="rect">
            <a:avLst/>
          </a:prstGeom>
          <a:solidFill>
            <a:schemeClr val="accent1"/>
          </a:solidFill>
        </p:spPr>
        <p:txBody>
          <a:bodyPr lIns="182921" tIns="91460" rIns="182921" bIns="91460"/>
          <a:lstStyle>
            <a:lvl1pPr algn="l">
              <a:defRPr sz="2000" b="1">
                <a:solidFill>
                  <a:schemeClr val="bg1"/>
                </a:solidFill>
                <a:latin typeface="Calibri" pitchFamily="34" charset="0"/>
              </a:defRPr>
            </a:lvl1pPr>
          </a:lstStyle>
          <a:p>
            <a:pPr lvl="0"/>
            <a:r>
              <a:rPr lang="en-US" dirty="0" smtClean="0"/>
              <a:t> </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Header with Footer">
    <p:spTree>
      <p:nvGrpSpPr>
        <p:cNvPr id="1" name=""/>
        <p:cNvGrpSpPr/>
        <p:nvPr/>
      </p:nvGrpSpPr>
      <p:grpSpPr>
        <a:xfrm>
          <a:off x="0" y="0"/>
          <a:ext cx="0" cy="0"/>
          <a:chOff x="0" y="0"/>
          <a:chExt cx="0" cy="0"/>
        </a:xfrm>
      </p:grpSpPr>
      <p:sp>
        <p:nvSpPr>
          <p:cNvPr id="6" name="Text Placeholder 3"/>
          <p:cNvSpPr>
            <a:spLocks noGrp="1"/>
          </p:cNvSpPr>
          <p:nvPr>
            <p:ph type="body" sz="quarter" idx="12" hasCustomPrompt="1"/>
          </p:nvPr>
        </p:nvSpPr>
        <p:spPr>
          <a:xfrm>
            <a:off x="1" y="6601779"/>
            <a:ext cx="12188572" cy="146684"/>
          </a:xfrm>
          <a:prstGeom prst="rect">
            <a:avLst/>
          </a:prstGeom>
          <a:solidFill>
            <a:schemeClr val="tx2"/>
          </a:solidFill>
        </p:spPr>
        <p:txBody>
          <a:bodyPr lIns="182921" tIns="91460" rIns="182921" bIns="91460"/>
          <a:lstStyle>
            <a:lvl1pPr>
              <a:defRPr/>
            </a:lvl1pPr>
          </a:lstStyle>
          <a:p>
            <a:pPr lvl="0"/>
            <a:r>
              <a:rPr lang="en-US" dirty="0" smtClean="0"/>
              <a:t> </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Header without Footer">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3" r:id="rId1"/>
    <p:sldLayoutId id="2147483658" r:id="rId2"/>
    <p:sldLayoutId id="2147483659" r:id="rId3"/>
    <p:sldLayoutId id="2147483660" r:id="rId4"/>
  </p:sldLayoutIdLst>
  <p:transition/>
  <p:txStyles>
    <p:titleStyle>
      <a:lvl1pPr algn="ctr" rtl="0" fontAlgn="base">
        <a:spcBef>
          <a:spcPct val="0"/>
        </a:spcBef>
        <a:spcAft>
          <a:spcPct val="0"/>
        </a:spcAft>
        <a:defRPr sz="5700">
          <a:solidFill>
            <a:schemeClr val="tx1"/>
          </a:solidFill>
          <a:latin typeface="+mj-lt"/>
          <a:ea typeface="+mj-ea"/>
          <a:cs typeface="+mj-cs"/>
          <a:sym typeface="Gill Sans" charset="0"/>
        </a:defRPr>
      </a:lvl1pPr>
      <a:lvl2pPr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5pPr>
      <a:lvl6pPr marL="685846"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6pPr>
      <a:lvl7pPr marL="1371691"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7pPr>
      <a:lvl8pPr marL="2057537"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8pPr>
      <a:lvl9pPr marL="2743383" algn="ctr" rtl="0" fontAlgn="base">
        <a:spcBef>
          <a:spcPct val="0"/>
        </a:spcBef>
        <a:spcAft>
          <a:spcPct val="0"/>
        </a:spcAft>
        <a:defRPr sz="5700">
          <a:solidFill>
            <a:schemeClr val="tx1"/>
          </a:solidFill>
          <a:latin typeface="Gill Sans" charset="0"/>
          <a:ea typeface="ヒラギノ角ゴ ProN W3" charset="0"/>
          <a:cs typeface="ヒラギノ角ゴ ProN W3" charset="0"/>
          <a:sym typeface="Gill Sans" charset="0"/>
        </a:defRPr>
      </a:lvl9pPr>
    </p:titleStyle>
    <p:bodyStyle>
      <a:lvl1pPr algn="ctr" rtl="0" fontAlgn="base">
        <a:spcBef>
          <a:spcPct val="0"/>
        </a:spcBef>
        <a:spcAft>
          <a:spcPct val="0"/>
        </a:spcAft>
        <a:defRPr sz="2400">
          <a:solidFill>
            <a:schemeClr val="tx1"/>
          </a:solidFill>
          <a:latin typeface="+mn-lt"/>
          <a:ea typeface="+mn-ea"/>
          <a:cs typeface="+mn-cs"/>
          <a:sym typeface="Gill Sans" charset="0"/>
        </a:defRPr>
      </a:lvl1pPr>
      <a:lvl2pPr algn="ctr" rtl="0" fontAlgn="base">
        <a:spcBef>
          <a:spcPct val="0"/>
        </a:spcBef>
        <a:spcAft>
          <a:spcPct val="0"/>
        </a:spcAft>
        <a:defRPr sz="2400">
          <a:solidFill>
            <a:schemeClr val="tx1"/>
          </a:solidFill>
          <a:latin typeface="+mn-lt"/>
          <a:ea typeface="+mn-ea"/>
          <a:cs typeface="+mn-cs"/>
          <a:sym typeface="Gill Sans" charset="0"/>
        </a:defRPr>
      </a:lvl2pPr>
      <a:lvl3pPr algn="ctr" rtl="0" fontAlgn="base">
        <a:spcBef>
          <a:spcPct val="0"/>
        </a:spcBef>
        <a:spcAft>
          <a:spcPct val="0"/>
        </a:spcAft>
        <a:defRPr sz="2400">
          <a:solidFill>
            <a:schemeClr val="tx1"/>
          </a:solidFill>
          <a:latin typeface="+mn-lt"/>
          <a:ea typeface="+mn-ea"/>
          <a:cs typeface="+mn-cs"/>
          <a:sym typeface="Gill Sans" charset="0"/>
        </a:defRPr>
      </a:lvl3pPr>
      <a:lvl4pPr algn="ctr" rtl="0" fontAlgn="base">
        <a:spcBef>
          <a:spcPct val="0"/>
        </a:spcBef>
        <a:spcAft>
          <a:spcPct val="0"/>
        </a:spcAft>
        <a:defRPr sz="2400">
          <a:solidFill>
            <a:schemeClr val="tx1"/>
          </a:solidFill>
          <a:latin typeface="+mn-lt"/>
          <a:ea typeface="+mn-ea"/>
          <a:cs typeface="+mn-cs"/>
          <a:sym typeface="Gill Sans" charset="0"/>
        </a:defRPr>
      </a:lvl4pPr>
      <a:lvl5pPr algn="ctr" rtl="0" fontAlgn="base">
        <a:spcBef>
          <a:spcPct val="0"/>
        </a:spcBef>
        <a:spcAft>
          <a:spcPct val="0"/>
        </a:spcAft>
        <a:defRPr sz="2400">
          <a:solidFill>
            <a:schemeClr val="tx1"/>
          </a:solidFill>
          <a:latin typeface="+mn-lt"/>
          <a:ea typeface="+mn-ea"/>
          <a:cs typeface="+mn-cs"/>
          <a:sym typeface="Gill Sans" charset="0"/>
        </a:defRPr>
      </a:lvl5pPr>
      <a:lvl6pPr marL="685846" algn="ctr" rtl="0" fontAlgn="base">
        <a:spcBef>
          <a:spcPct val="0"/>
        </a:spcBef>
        <a:spcAft>
          <a:spcPct val="0"/>
        </a:spcAft>
        <a:defRPr sz="2400">
          <a:solidFill>
            <a:schemeClr val="tx1"/>
          </a:solidFill>
          <a:latin typeface="+mn-lt"/>
          <a:ea typeface="+mn-ea"/>
          <a:cs typeface="+mn-cs"/>
          <a:sym typeface="Gill Sans" charset="0"/>
        </a:defRPr>
      </a:lvl6pPr>
      <a:lvl7pPr marL="1371691" algn="ctr" rtl="0" fontAlgn="base">
        <a:spcBef>
          <a:spcPct val="0"/>
        </a:spcBef>
        <a:spcAft>
          <a:spcPct val="0"/>
        </a:spcAft>
        <a:defRPr sz="2400">
          <a:solidFill>
            <a:schemeClr val="tx1"/>
          </a:solidFill>
          <a:latin typeface="+mn-lt"/>
          <a:ea typeface="+mn-ea"/>
          <a:cs typeface="+mn-cs"/>
          <a:sym typeface="Gill Sans" charset="0"/>
        </a:defRPr>
      </a:lvl7pPr>
      <a:lvl8pPr marL="2057537" algn="ctr" rtl="0" fontAlgn="base">
        <a:spcBef>
          <a:spcPct val="0"/>
        </a:spcBef>
        <a:spcAft>
          <a:spcPct val="0"/>
        </a:spcAft>
        <a:defRPr sz="2400">
          <a:solidFill>
            <a:schemeClr val="tx1"/>
          </a:solidFill>
          <a:latin typeface="+mn-lt"/>
          <a:ea typeface="+mn-ea"/>
          <a:cs typeface="+mn-cs"/>
          <a:sym typeface="Gill Sans" charset="0"/>
        </a:defRPr>
      </a:lvl8pPr>
      <a:lvl9pPr marL="2743383" algn="ctr" rtl="0" fontAlgn="base">
        <a:spcBef>
          <a:spcPct val="0"/>
        </a:spcBef>
        <a:spcAft>
          <a:spcPct val="0"/>
        </a:spcAft>
        <a:defRPr sz="2400">
          <a:solidFill>
            <a:schemeClr val="tx1"/>
          </a:solidFill>
          <a:latin typeface="+mn-lt"/>
          <a:ea typeface="+mn-ea"/>
          <a:cs typeface="+mn-cs"/>
          <a:sym typeface="Gill Sans" charset="0"/>
        </a:defRPr>
      </a:lvl9pPr>
    </p:bodyStyle>
    <p:otherStyle>
      <a:defPPr>
        <a:defRPr lang="en-US"/>
      </a:defPPr>
      <a:lvl1pPr marL="0" algn="l" defTabSz="1371691" rtl="0" eaLnBrk="1" latinLnBrk="0" hangingPunct="1">
        <a:defRPr sz="2700" kern="1200">
          <a:solidFill>
            <a:schemeClr val="tx1"/>
          </a:solidFill>
          <a:latin typeface="+mn-lt"/>
          <a:ea typeface="+mn-ea"/>
          <a:cs typeface="+mn-cs"/>
        </a:defRPr>
      </a:lvl1pPr>
      <a:lvl2pPr marL="685846" algn="l" defTabSz="1371691" rtl="0" eaLnBrk="1" latinLnBrk="0" hangingPunct="1">
        <a:defRPr sz="2700" kern="1200">
          <a:solidFill>
            <a:schemeClr val="tx1"/>
          </a:solidFill>
          <a:latin typeface="+mn-lt"/>
          <a:ea typeface="+mn-ea"/>
          <a:cs typeface="+mn-cs"/>
        </a:defRPr>
      </a:lvl2pPr>
      <a:lvl3pPr marL="1371691" algn="l" defTabSz="1371691" rtl="0" eaLnBrk="1" latinLnBrk="0" hangingPunct="1">
        <a:defRPr sz="2700" kern="1200">
          <a:solidFill>
            <a:schemeClr val="tx1"/>
          </a:solidFill>
          <a:latin typeface="+mn-lt"/>
          <a:ea typeface="+mn-ea"/>
          <a:cs typeface="+mn-cs"/>
        </a:defRPr>
      </a:lvl3pPr>
      <a:lvl4pPr marL="2057537" algn="l" defTabSz="1371691" rtl="0" eaLnBrk="1" latinLnBrk="0" hangingPunct="1">
        <a:defRPr sz="2700" kern="1200">
          <a:solidFill>
            <a:schemeClr val="tx1"/>
          </a:solidFill>
          <a:latin typeface="+mn-lt"/>
          <a:ea typeface="+mn-ea"/>
          <a:cs typeface="+mn-cs"/>
        </a:defRPr>
      </a:lvl4pPr>
      <a:lvl5pPr marL="2743383" algn="l" defTabSz="1371691" rtl="0" eaLnBrk="1" latinLnBrk="0" hangingPunct="1">
        <a:defRPr sz="2700" kern="1200">
          <a:solidFill>
            <a:schemeClr val="tx1"/>
          </a:solidFill>
          <a:latin typeface="+mn-lt"/>
          <a:ea typeface="+mn-ea"/>
          <a:cs typeface="+mn-cs"/>
        </a:defRPr>
      </a:lvl5pPr>
      <a:lvl6pPr marL="3429229" algn="l" defTabSz="1371691" rtl="0" eaLnBrk="1" latinLnBrk="0" hangingPunct="1">
        <a:defRPr sz="2700" kern="1200">
          <a:solidFill>
            <a:schemeClr val="tx1"/>
          </a:solidFill>
          <a:latin typeface="+mn-lt"/>
          <a:ea typeface="+mn-ea"/>
          <a:cs typeface="+mn-cs"/>
        </a:defRPr>
      </a:lvl6pPr>
      <a:lvl7pPr marL="4115074" algn="l" defTabSz="1371691" rtl="0" eaLnBrk="1" latinLnBrk="0" hangingPunct="1">
        <a:defRPr sz="2700" kern="1200">
          <a:solidFill>
            <a:schemeClr val="tx1"/>
          </a:solidFill>
          <a:latin typeface="+mn-lt"/>
          <a:ea typeface="+mn-ea"/>
          <a:cs typeface="+mn-cs"/>
        </a:defRPr>
      </a:lvl7pPr>
      <a:lvl8pPr marL="4800920" algn="l" defTabSz="1371691" rtl="0" eaLnBrk="1" latinLnBrk="0" hangingPunct="1">
        <a:defRPr sz="2700" kern="1200">
          <a:solidFill>
            <a:schemeClr val="tx1"/>
          </a:solidFill>
          <a:latin typeface="+mn-lt"/>
          <a:ea typeface="+mn-ea"/>
          <a:cs typeface="+mn-cs"/>
        </a:defRPr>
      </a:lvl8pPr>
      <a:lvl9pPr marL="5486766" algn="l" defTabSz="1371691"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0.xml"/><Relationship Id="rId3" Type="http://schemas.openxmlformats.org/officeDocument/2006/relationships/tags" Target="../tags/tag39.xml"/><Relationship Id="rId7" Type="http://schemas.openxmlformats.org/officeDocument/2006/relationships/slideLayout" Target="../slideLayouts/slideLayout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s>
</file>

<file path=ppt/slides/_rels/slide11.xml.rels><?xml version="1.0" encoding="UTF-8" standalone="yes"?>
<Relationships xmlns="http://schemas.openxmlformats.org/package/2006/relationships"><Relationship Id="rId8" Type="http://schemas.openxmlformats.org/officeDocument/2006/relationships/tags" Target="../tags/tag50.xml"/><Relationship Id="rId13" Type="http://schemas.openxmlformats.org/officeDocument/2006/relationships/notesSlide" Target="../notesSlides/notesSlide11.xml"/><Relationship Id="rId3" Type="http://schemas.openxmlformats.org/officeDocument/2006/relationships/tags" Target="../tags/tag45.xml"/><Relationship Id="rId7" Type="http://schemas.openxmlformats.org/officeDocument/2006/relationships/tags" Target="../tags/tag49.xml"/><Relationship Id="rId12" Type="http://schemas.openxmlformats.org/officeDocument/2006/relationships/slideLayout" Target="../slideLayouts/slideLayout3.xml"/><Relationship Id="rId17" Type="http://schemas.openxmlformats.org/officeDocument/2006/relationships/image" Target="../media/image6.png"/><Relationship Id="rId2" Type="http://schemas.openxmlformats.org/officeDocument/2006/relationships/tags" Target="../tags/tag44.xml"/><Relationship Id="rId16" Type="http://schemas.openxmlformats.org/officeDocument/2006/relationships/image" Target="../media/image17.png"/><Relationship Id="rId1" Type="http://schemas.openxmlformats.org/officeDocument/2006/relationships/tags" Target="../tags/tag43.xml"/><Relationship Id="rId6" Type="http://schemas.openxmlformats.org/officeDocument/2006/relationships/tags" Target="../tags/tag48.xml"/><Relationship Id="rId11" Type="http://schemas.openxmlformats.org/officeDocument/2006/relationships/tags" Target="../tags/tag53.xml"/><Relationship Id="rId5" Type="http://schemas.openxmlformats.org/officeDocument/2006/relationships/tags" Target="../tags/tag47.xml"/><Relationship Id="rId15" Type="http://schemas.openxmlformats.org/officeDocument/2006/relationships/image" Target="../media/image16.png"/><Relationship Id="rId10" Type="http://schemas.openxmlformats.org/officeDocument/2006/relationships/tags" Target="../tags/tag52.xml"/><Relationship Id="rId4" Type="http://schemas.openxmlformats.org/officeDocument/2006/relationships/tags" Target="../tags/tag46.xml"/><Relationship Id="rId9" Type="http://schemas.openxmlformats.org/officeDocument/2006/relationships/tags" Target="../tags/tag51.xml"/><Relationship Id="rId1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tags" Target="../tags/tag56.xml"/><Relationship Id="rId7" Type="http://schemas.openxmlformats.org/officeDocument/2006/relationships/image" Target="../media/image18.png"/><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notesSlide" Target="../notesSlides/notesSlide12.xml"/><Relationship Id="rId5" Type="http://schemas.openxmlformats.org/officeDocument/2006/relationships/slideLayout" Target="../slideLayouts/slideLayout3.xml"/><Relationship Id="rId4" Type="http://schemas.openxmlformats.org/officeDocument/2006/relationships/tags" Target="../tags/tag57.xml"/></Relationships>
</file>

<file path=ppt/slides/_rels/slide1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notesSlide" Target="../notesSlides/notesSlide13.xml"/><Relationship Id="rId5" Type="http://schemas.openxmlformats.org/officeDocument/2006/relationships/slideLayout" Target="../slideLayouts/slideLayout3.xml"/><Relationship Id="rId4" Type="http://schemas.openxmlformats.org/officeDocument/2006/relationships/tags" Target="../tags/tag61.xml"/></Relationships>
</file>

<file path=ppt/slides/_rels/slide1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tags" Target="../tags/tag64.xml"/><Relationship Id="rId7" Type="http://schemas.openxmlformats.org/officeDocument/2006/relationships/image" Target="../media/image19.png"/><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notesSlide" Target="../notesSlides/notesSlide14.xml"/><Relationship Id="rId5" Type="http://schemas.openxmlformats.org/officeDocument/2006/relationships/slideLayout" Target="../slideLayouts/slideLayout3.xml"/><Relationship Id="rId4" Type="http://schemas.openxmlformats.org/officeDocument/2006/relationships/tags" Target="../tags/tag65.xml"/><Relationship Id="rId9"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tags" Target="../tags/tag68.xml"/><Relationship Id="rId7" Type="http://schemas.openxmlformats.org/officeDocument/2006/relationships/image" Target="../media/image22.png"/><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notesSlide" Target="../notesSlides/notesSlide15.xml"/><Relationship Id="rId5" Type="http://schemas.openxmlformats.org/officeDocument/2006/relationships/slideLayout" Target="../slideLayouts/slideLayout3.xml"/><Relationship Id="rId4" Type="http://schemas.openxmlformats.org/officeDocument/2006/relationships/tags" Target="../tags/tag69.xml"/></Relationships>
</file>

<file path=ppt/slides/_rels/slide16.xml.rels><?xml version="1.0" encoding="UTF-8" standalone="yes"?>
<Relationships xmlns="http://schemas.openxmlformats.org/package/2006/relationships"><Relationship Id="rId3" Type="http://schemas.openxmlformats.org/officeDocument/2006/relationships/tags" Target="../tags/tag72.xml"/><Relationship Id="rId7" Type="http://schemas.openxmlformats.org/officeDocument/2006/relationships/image" Target="../media/image6.png"/><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notesSlide" Target="../notesSlides/notesSlide16.xml"/><Relationship Id="rId5" Type="http://schemas.openxmlformats.org/officeDocument/2006/relationships/slideLayout" Target="../slideLayouts/slideLayout3.xml"/><Relationship Id="rId4" Type="http://schemas.openxmlformats.org/officeDocument/2006/relationships/tags" Target="../tags/tag73.xml"/></Relationships>
</file>

<file path=ppt/slides/_rels/slide17.xml.rels><?xml version="1.0" encoding="UTF-8" standalone="yes"?>
<Relationships xmlns="http://schemas.openxmlformats.org/package/2006/relationships"><Relationship Id="rId3" Type="http://schemas.openxmlformats.org/officeDocument/2006/relationships/tags" Target="../tags/tag76.xml"/><Relationship Id="rId7" Type="http://schemas.openxmlformats.org/officeDocument/2006/relationships/image" Target="../media/image6.png"/><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notesSlide" Target="../notesSlides/notesSlide17.xml"/><Relationship Id="rId5" Type="http://schemas.openxmlformats.org/officeDocument/2006/relationships/slideLayout" Target="../slideLayouts/slideLayout3.xml"/><Relationship Id="rId4" Type="http://schemas.openxmlformats.org/officeDocument/2006/relationships/tags" Target="../tags/tag77.xml"/></Relationships>
</file>

<file path=ppt/slides/_rels/slide1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tags" Target="../tags/tag80.xml"/><Relationship Id="rId7" Type="http://schemas.openxmlformats.org/officeDocument/2006/relationships/notesSlide" Target="../notesSlides/notesSlide18.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slideLayout" Target="../slideLayouts/slideLayout3.xml"/><Relationship Id="rId5" Type="http://schemas.openxmlformats.org/officeDocument/2006/relationships/tags" Target="../tags/tag82.xml"/><Relationship Id="rId4" Type="http://schemas.openxmlformats.org/officeDocument/2006/relationships/tags" Target="../tags/tag81.xml"/><Relationship Id="rId9" Type="http://schemas.openxmlformats.org/officeDocument/2006/relationships/image" Target="../media/image24.png"/></Relationships>
</file>

<file path=ppt/slides/_rels/slide1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tags" Target="../tags/tag85.xml"/><Relationship Id="rId7" Type="http://schemas.openxmlformats.org/officeDocument/2006/relationships/image" Target="../media/image25.png"/><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notesSlide" Target="../notesSlides/notesSlide19.xml"/><Relationship Id="rId5" Type="http://schemas.openxmlformats.org/officeDocument/2006/relationships/slideLayout" Target="../slideLayouts/slideLayout3.xml"/><Relationship Id="rId10" Type="http://schemas.openxmlformats.org/officeDocument/2006/relationships/image" Target="../media/image27.png"/><Relationship Id="rId4" Type="http://schemas.openxmlformats.org/officeDocument/2006/relationships/tags" Target="../tags/tag86.xml"/><Relationship Id="rId9" Type="http://schemas.openxmlformats.org/officeDocument/2006/relationships/image" Target="../media/image26.png"/></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13" Type="http://schemas.openxmlformats.org/officeDocument/2006/relationships/image" Target="../media/image7.png"/><Relationship Id="rId3" Type="http://schemas.openxmlformats.org/officeDocument/2006/relationships/tags" Target="../tags/tag3.xml"/><Relationship Id="rId7" Type="http://schemas.openxmlformats.org/officeDocument/2006/relationships/slideLayout" Target="../slideLayouts/slideLayout3.xml"/><Relationship Id="rId12" Type="http://schemas.openxmlformats.org/officeDocument/2006/relationships/image" Target="../media/image6.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5.png"/><Relationship Id="rId5" Type="http://schemas.openxmlformats.org/officeDocument/2006/relationships/tags" Target="../tags/tag5.xm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tags" Target="../tags/tag4.xml"/><Relationship Id="rId9" Type="http://schemas.openxmlformats.org/officeDocument/2006/relationships/image" Target="../media/image3.png"/><Relationship Id="rId14" Type="http://schemas.openxmlformats.org/officeDocument/2006/relationships/image" Target="../media/image8.png"/></Relationships>
</file>

<file path=ppt/slides/_rels/slide2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tags" Target="../tags/tag89.xml"/><Relationship Id="rId7" Type="http://schemas.openxmlformats.org/officeDocument/2006/relationships/image" Target="../media/image19.png"/><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notesSlide" Target="../notesSlides/notesSlide20.xml"/><Relationship Id="rId5" Type="http://schemas.openxmlformats.org/officeDocument/2006/relationships/slideLayout" Target="../slideLayouts/slideLayout3.xml"/><Relationship Id="rId4" Type="http://schemas.openxmlformats.org/officeDocument/2006/relationships/tags" Target="../tags/tag90.xml"/><Relationship Id="rId9"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notesSlide" Target="../notesSlides/notesSlide21.xml"/><Relationship Id="rId5" Type="http://schemas.openxmlformats.org/officeDocument/2006/relationships/slideLayout" Target="../slideLayouts/slideLayout3.xml"/><Relationship Id="rId4" Type="http://schemas.openxmlformats.org/officeDocument/2006/relationships/tags" Target="../tags/tag94.xml"/></Relationships>
</file>

<file path=ppt/slides/_rels/slide22.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notesSlide" Target="../notesSlides/notesSlide22.xml"/><Relationship Id="rId5" Type="http://schemas.openxmlformats.org/officeDocument/2006/relationships/slideLayout" Target="../slideLayouts/slideLayout3.xml"/><Relationship Id="rId4" Type="http://schemas.openxmlformats.org/officeDocument/2006/relationships/tags" Target="../tags/tag98.xml"/></Relationships>
</file>

<file path=ppt/slides/_rels/slide2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tags" Target="../tags/tag101.xml"/><Relationship Id="rId7" Type="http://schemas.openxmlformats.org/officeDocument/2006/relationships/image" Target="../media/image19.png"/><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notesSlide" Target="../notesSlides/notesSlide23.xml"/><Relationship Id="rId5" Type="http://schemas.openxmlformats.org/officeDocument/2006/relationships/slideLayout" Target="../slideLayouts/slideLayout3.xml"/><Relationship Id="rId4" Type="http://schemas.openxmlformats.org/officeDocument/2006/relationships/tags" Target="../tags/tag102.xml"/><Relationship Id="rId9" Type="http://schemas.openxmlformats.org/officeDocument/2006/relationships/image" Target="../media/image21.png"/></Relationships>
</file>

<file path=ppt/slides/_rels/slide24.xml.rels><?xml version="1.0" encoding="UTF-8" standalone="yes"?>
<Relationships xmlns="http://schemas.openxmlformats.org/package/2006/relationships"><Relationship Id="rId3" Type="http://schemas.openxmlformats.org/officeDocument/2006/relationships/tags" Target="../tags/tag105.xml"/><Relationship Id="rId7" Type="http://schemas.openxmlformats.org/officeDocument/2006/relationships/image" Target="../media/image22.png"/><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notesSlide" Target="../notesSlides/notesSlide24.xml"/><Relationship Id="rId5" Type="http://schemas.openxmlformats.org/officeDocument/2006/relationships/slideLayout" Target="../slideLayouts/slideLayout3.xml"/><Relationship Id="rId4" Type="http://schemas.openxmlformats.org/officeDocument/2006/relationships/tags" Target="../tags/tag106.xml"/></Relationships>
</file>

<file path=ppt/slides/_rels/slide25.xml.rels><?xml version="1.0" encoding="UTF-8" standalone="yes"?>
<Relationships xmlns="http://schemas.openxmlformats.org/package/2006/relationships"><Relationship Id="rId3" Type="http://schemas.openxmlformats.org/officeDocument/2006/relationships/tags" Target="../tags/tag109.xml"/><Relationship Id="rId7" Type="http://schemas.openxmlformats.org/officeDocument/2006/relationships/image" Target="../media/image6.png"/><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notesSlide" Target="../notesSlides/notesSlide25.xml"/><Relationship Id="rId5" Type="http://schemas.openxmlformats.org/officeDocument/2006/relationships/slideLayout" Target="../slideLayouts/slideLayout3.xml"/><Relationship Id="rId4" Type="http://schemas.openxmlformats.org/officeDocument/2006/relationships/tags" Target="../tags/tag110.xml"/></Relationships>
</file>

<file path=ppt/slides/_rels/slide26.xml.rels><?xml version="1.0" encoding="UTF-8" standalone="yes"?>
<Relationships xmlns="http://schemas.openxmlformats.org/package/2006/relationships"><Relationship Id="rId3" Type="http://schemas.openxmlformats.org/officeDocument/2006/relationships/tags" Target="../tags/tag113.xml"/><Relationship Id="rId7" Type="http://schemas.openxmlformats.org/officeDocument/2006/relationships/image" Target="../media/image6.png"/><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notesSlide" Target="../notesSlides/notesSlide26.xml"/><Relationship Id="rId5" Type="http://schemas.openxmlformats.org/officeDocument/2006/relationships/slideLayout" Target="../slideLayouts/slideLayout3.xml"/><Relationship Id="rId4" Type="http://schemas.openxmlformats.org/officeDocument/2006/relationships/tags" Target="../tags/tag114.xml"/></Relationships>
</file>

<file path=ppt/slides/_rels/slide27.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tags" Target="../tags/tag117.xml"/><Relationship Id="rId7" Type="http://schemas.openxmlformats.org/officeDocument/2006/relationships/image" Target="../media/image23.png"/><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notesSlide" Target="../notesSlides/notesSlide27.xml"/><Relationship Id="rId5" Type="http://schemas.openxmlformats.org/officeDocument/2006/relationships/slideLayout" Target="../slideLayouts/slideLayout3.xml"/><Relationship Id="rId4" Type="http://schemas.openxmlformats.org/officeDocument/2006/relationships/tags" Target="../tags/tag118.xml"/></Relationships>
</file>

<file path=ppt/slides/_rels/slide2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tags" Target="../tags/tag121.xml"/><Relationship Id="rId7" Type="http://schemas.openxmlformats.org/officeDocument/2006/relationships/image" Target="../media/image25.png"/><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notesSlide" Target="../notesSlides/notesSlide28.xml"/><Relationship Id="rId5" Type="http://schemas.openxmlformats.org/officeDocument/2006/relationships/slideLayout" Target="../slideLayouts/slideLayout3.xml"/><Relationship Id="rId10" Type="http://schemas.openxmlformats.org/officeDocument/2006/relationships/image" Target="../media/image27.png"/><Relationship Id="rId4" Type="http://schemas.openxmlformats.org/officeDocument/2006/relationships/tags" Target="../tags/tag122.xml"/><Relationship Id="rId9" Type="http://schemas.openxmlformats.org/officeDocument/2006/relationships/image" Target="../media/image26.png"/></Relationships>
</file>

<file path=ppt/slides/_rels/slide2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tags" Target="../tags/tag125.xml"/><Relationship Id="rId7" Type="http://schemas.openxmlformats.org/officeDocument/2006/relationships/image" Target="../media/image19.png"/><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notesSlide" Target="../notesSlides/notesSlide29.xml"/><Relationship Id="rId5" Type="http://schemas.openxmlformats.org/officeDocument/2006/relationships/slideLayout" Target="../slideLayouts/slideLayout3.xml"/><Relationship Id="rId4" Type="http://schemas.openxmlformats.org/officeDocument/2006/relationships/tags" Target="../tags/tag126.xml"/><Relationship Id="rId9" Type="http://schemas.openxmlformats.org/officeDocument/2006/relationships/image" Target="../media/image21.png"/></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10.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notesSlide" Target="../notesSlides/notesSlide3.xml"/><Relationship Id="rId5" Type="http://schemas.openxmlformats.org/officeDocument/2006/relationships/slideLayout" Target="../slideLayouts/slideLayout3.xml"/><Relationship Id="rId4" Type="http://schemas.openxmlformats.org/officeDocument/2006/relationships/tags" Target="../tags/tag10.xml"/></Relationships>
</file>

<file path=ppt/slides/_rels/slide30.xml.rels><?xml version="1.0" encoding="UTF-8" standalone="yes"?>
<Relationships xmlns="http://schemas.openxmlformats.org/package/2006/relationships"><Relationship Id="rId3" Type="http://schemas.openxmlformats.org/officeDocument/2006/relationships/tags" Target="../tags/tag129.xml"/><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notesSlide" Target="../notesSlides/notesSlide30.xml"/><Relationship Id="rId5" Type="http://schemas.openxmlformats.org/officeDocument/2006/relationships/slideLayout" Target="../slideLayouts/slideLayout3.xml"/><Relationship Id="rId4" Type="http://schemas.openxmlformats.org/officeDocument/2006/relationships/tags" Target="../tags/tag130.xml"/></Relationships>
</file>

<file path=ppt/slides/_rels/slide31.xml.rels><?xml version="1.0" encoding="UTF-8" standalone="yes"?>
<Relationships xmlns="http://schemas.openxmlformats.org/package/2006/relationships"><Relationship Id="rId3" Type="http://schemas.openxmlformats.org/officeDocument/2006/relationships/tags" Target="../tags/tag133.xml"/><Relationship Id="rId7" Type="http://schemas.openxmlformats.org/officeDocument/2006/relationships/image" Target="../media/image6.png"/><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notesSlide" Target="../notesSlides/notesSlide31.xml"/><Relationship Id="rId5" Type="http://schemas.openxmlformats.org/officeDocument/2006/relationships/slideLayout" Target="../slideLayouts/slideLayout3.xml"/><Relationship Id="rId4" Type="http://schemas.openxmlformats.org/officeDocument/2006/relationships/tags" Target="../tags/tag134.xml"/></Relationships>
</file>

<file path=ppt/slides/_rels/slide32.xml.rels><?xml version="1.0" encoding="UTF-8" standalone="yes"?>
<Relationships xmlns="http://schemas.openxmlformats.org/package/2006/relationships"><Relationship Id="rId3" Type="http://schemas.openxmlformats.org/officeDocument/2006/relationships/tags" Target="../tags/tag137.xml"/><Relationship Id="rId7" Type="http://schemas.openxmlformats.org/officeDocument/2006/relationships/image" Target="../media/image6.png"/><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notesSlide" Target="../notesSlides/notesSlide32.xml"/><Relationship Id="rId5" Type="http://schemas.openxmlformats.org/officeDocument/2006/relationships/slideLayout" Target="../slideLayouts/slideLayout3.xml"/><Relationship Id="rId4" Type="http://schemas.openxmlformats.org/officeDocument/2006/relationships/tags" Target="../tags/tag138.xml"/></Relationships>
</file>

<file path=ppt/slides/_rels/slide33.xml.rels><?xml version="1.0" encoding="UTF-8" standalone="yes"?>
<Relationships xmlns="http://schemas.openxmlformats.org/package/2006/relationships"><Relationship Id="rId3" Type="http://schemas.openxmlformats.org/officeDocument/2006/relationships/tags" Target="../tags/tag141.xml"/><Relationship Id="rId7" Type="http://schemas.openxmlformats.org/officeDocument/2006/relationships/image" Target="../media/image6.png"/><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notesSlide" Target="../notesSlides/notesSlide33.xml"/><Relationship Id="rId5" Type="http://schemas.openxmlformats.org/officeDocument/2006/relationships/slideLayout" Target="../slideLayouts/slideLayout3.xml"/><Relationship Id="rId4" Type="http://schemas.openxmlformats.org/officeDocument/2006/relationships/tags" Target="../tags/tag142.xml"/></Relationships>
</file>

<file path=ppt/slides/_rels/slide34.xml.rels><?xml version="1.0" encoding="UTF-8" standalone="yes"?>
<Relationships xmlns="http://schemas.openxmlformats.org/package/2006/relationships"><Relationship Id="rId3" Type="http://schemas.openxmlformats.org/officeDocument/2006/relationships/tags" Target="../tags/tag145.xml"/><Relationship Id="rId7" Type="http://schemas.openxmlformats.org/officeDocument/2006/relationships/image" Target="../media/image6.png"/><Relationship Id="rId2" Type="http://schemas.openxmlformats.org/officeDocument/2006/relationships/tags" Target="../tags/tag144.xml"/><Relationship Id="rId1" Type="http://schemas.openxmlformats.org/officeDocument/2006/relationships/tags" Target="../tags/tag143.xml"/><Relationship Id="rId6" Type="http://schemas.openxmlformats.org/officeDocument/2006/relationships/notesSlide" Target="../notesSlides/notesSlide34.xml"/><Relationship Id="rId5" Type="http://schemas.openxmlformats.org/officeDocument/2006/relationships/slideLayout" Target="../slideLayouts/slideLayout3.xml"/><Relationship Id="rId4" Type="http://schemas.openxmlformats.org/officeDocument/2006/relationships/tags" Target="../tags/tag146.xml"/></Relationships>
</file>

<file path=ppt/slides/_rels/slide35.xml.rels><?xml version="1.0" encoding="UTF-8" standalone="yes"?>
<Relationships xmlns="http://schemas.openxmlformats.org/package/2006/relationships"><Relationship Id="rId3" Type="http://schemas.openxmlformats.org/officeDocument/2006/relationships/tags" Target="../tags/tag149.xml"/><Relationship Id="rId7" Type="http://schemas.openxmlformats.org/officeDocument/2006/relationships/image" Target="../media/image6.png"/><Relationship Id="rId2" Type="http://schemas.openxmlformats.org/officeDocument/2006/relationships/tags" Target="../tags/tag148.xml"/><Relationship Id="rId1" Type="http://schemas.openxmlformats.org/officeDocument/2006/relationships/tags" Target="../tags/tag147.xml"/><Relationship Id="rId6" Type="http://schemas.openxmlformats.org/officeDocument/2006/relationships/notesSlide" Target="../notesSlides/notesSlide35.xml"/><Relationship Id="rId5" Type="http://schemas.openxmlformats.org/officeDocument/2006/relationships/slideLayout" Target="../slideLayouts/slideLayout3.xml"/><Relationship Id="rId4" Type="http://schemas.openxmlformats.org/officeDocument/2006/relationships/tags" Target="../tags/tag150.xml"/></Relationships>
</file>

<file path=ppt/slides/_rels/slide36.xml.rels><?xml version="1.0" encoding="UTF-8" standalone="yes"?>
<Relationships xmlns="http://schemas.openxmlformats.org/package/2006/relationships"><Relationship Id="rId3" Type="http://schemas.openxmlformats.org/officeDocument/2006/relationships/tags" Target="../tags/tag153.xml"/><Relationship Id="rId7" Type="http://schemas.openxmlformats.org/officeDocument/2006/relationships/image" Target="../media/image6.png"/><Relationship Id="rId2" Type="http://schemas.openxmlformats.org/officeDocument/2006/relationships/tags" Target="../tags/tag152.xml"/><Relationship Id="rId1" Type="http://schemas.openxmlformats.org/officeDocument/2006/relationships/tags" Target="../tags/tag151.xml"/><Relationship Id="rId6" Type="http://schemas.openxmlformats.org/officeDocument/2006/relationships/notesSlide" Target="../notesSlides/notesSlide36.xml"/><Relationship Id="rId5" Type="http://schemas.openxmlformats.org/officeDocument/2006/relationships/slideLayout" Target="../slideLayouts/slideLayout3.xml"/><Relationship Id="rId4" Type="http://schemas.openxmlformats.org/officeDocument/2006/relationships/tags" Target="../tags/tag154.xml"/></Relationships>
</file>

<file path=ppt/slides/_rels/slide37.xml.rels><?xml version="1.0" encoding="UTF-8" standalone="yes"?>
<Relationships xmlns="http://schemas.openxmlformats.org/package/2006/relationships"><Relationship Id="rId3" Type="http://schemas.openxmlformats.org/officeDocument/2006/relationships/tags" Target="../tags/tag157.xml"/><Relationship Id="rId7" Type="http://schemas.openxmlformats.org/officeDocument/2006/relationships/image" Target="../media/image6.png"/><Relationship Id="rId2" Type="http://schemas.openxmlformats.org/officeDocument/2006/relationships/tags" Target="../tags/tag156.xml"/><Relationship Id="rId1" Type="http://schemas.openxmlformats.org/officeDocument/2006/relationships/tags" Target="../tags/tag155.xml"/><Relationship Id="rId6" Type="http://schemas.openxmlformats.org/officeDocument/2006/relationships/notesSlide" Target="../notesSlides/notesSlide37.xml"/><Relationship Id="rId5" Type="http://schemas.openxmlformats.org/officeDocument/2006/relationships/slideLayout" Target="../slideLayouts/slideLayout3.xml"/><Relationship Id="rId4" Type="http://schemas.openxmlformats.org/officeDocument/2006/relationships/tags" Target="../tags/tag158.xml"/></Relationships>
</file>

<file path=ppt/slides/_rels/slide38.xml.rels><?xml version="1.0" encoding="UTF-8" standalone="yes"?>
<Relationships xmlns="http://schemas.openxmlformats.org/package/2006/relationships"><Relationship Id="rId3" Type="http://schemas.openxmlformats.org/officeDocument/2006/relationships/tags" Target="../tags/tag161.xml"/><Relationship Id="rId7" Type="http://schemas.openxmlformats.org/officeDocument/2006/relationships/image" Target="../media/image6.png"/><Relationship Id="rId2" Type="http://schemas.openxmlformats.org/officeDocument/2006/relationships/tags" Target="../tags/tag160.xml"/><Relationship Id="rId1" Type="http://schemas.openxmlformats.org/officeDocument/2006/relationships/tags" Target="../tags/tag159.xml"/><Relationship Id="rId6" Type="http://schemas.openxmlformats.org/officeDocument/2006/relationships/notesSlide" Target="../notesSlides/notesSlide38.xml"/><Relationship Id="rId5" Type="http://schemas.openxmlformats.org/officeDocument/2006/relationships/slideLayout" Target="../slideLayouts/slideLayout3.xml"/><Relationship Id="rId4" Type="http://schemas.openxmlformats.org/officeDocument/2006/relationships/tags" Target="../tags/tag162.xml"/></Relationships>
</file>

<file path=ppt/slides/_rels/slide39.xml.rels><?xml version="1.0" encoding="UTF-8" standalone="yes"?>
<Relationships xmlns="http://schemas.openxmlformats.org/package/2006/relationships"><Relationship Id="rId3" Type="http://schemas.openxmlformats.org/officeDocument/2006/relationships/tags" Target="../tags/tag165.xml"/><Relationship Id="rId7" Type="http://schemas.openxmlformats.org/officeDocument/2006/relationships/image" Target="../media/image6.png"/><Relationship Id="rId2" Type="http://schemas.openxmlformats.org/officeDocument/2006/relationships/tags" Target="../tags/tag164.xml"/><Relationship Id="rId1" Type="http://schemas.openxmlformats.org/officeDocument/2006/relationships/tags" Target="../tags/tag163.xml"/><Relationship Id="rId6" Type="http://schemas.openxmlformats.org/officeDocument/2006/relationships/notesSlide" Target="../notesSlides/notesSlide39.xml"/><Relationship Id="rId5" Type="http://schemas.openxmlformats.org/officeDocument/2006/relationships/slideLayout" Target="../slideLayouts/slideLayout3.xml"/><Relationship Id="rId4" Type="http://schemas.openxmlformats.org/officeDocument/2006/relationships/tags" Target="../tags/tag166.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notesSlide" Target="../notesSlides/notesSlide4.xml"/><Relationship Id="rId5" Type="http://schemas.openxmlformats.org/officeDocument/2006/relationships/slideLayout" Target="../slideLayouts/slideLayout3.xml"/><Relationship Id="rId4" Type="http://schemas.openxmlformats.org/officeDocument/2006/relationships/tags" Target="../tags/tag14.xml"/></Relationships>
</file>

<file path=ppt/slides/_rels/slide40.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tags" Target="../tags/tag169.xml"/><Relationship Id="rId7" Type="http://schemas.openxmlformats.org/officeDocument/2006/relationships/image" Target="../media/image6.png"/><Relationship Id="rId2" Type="http://schemas.openxmlformats.org/officeDocument/2006/relationships/tags" Target="../tags/tag168.xml"/><Relationship Id="rId1" Type="http://schemas.openxmlformats.org/officeDocument/2006/relationships/tags" Target="../tags/tag167.xml"/><Relationship Id="rId6" Type="http://schemas.openxmlformats.org/officeDocument/2006/relationships/notesSlide" Target="../notesSlides/notesSlide40.xml"/><Relationship Id="rId5" Type="http://schemas.openxmlformats.org/officeDocument/2006/relationships/slideLayout" Target="../slideLayouts/slideLayout3.xml"/><Relationship Id="rId4" Type="http://schemas.openxmlformats.org/officeDocument/2006/relationships/tags" Target="../tags/tag170.xml"/></Relationships>
</file>

<file path=ppt/slides/_rels/slide41.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tags" Target="../tags/tag173.xml"/><Relationship Id="rId7" Type="http://schemas.openxmlformats.org/officeDocument/2006/relationships/image" Target="../media/image6.png"/><Relationship Id="rId2" Type="http://schemas.openxmlformats.org/officeDocument/2006/relationships/tags" Target="../tags/tag172.xml"/><Relationship Id="rId1" Type="http://schemas.openxmlformats.org/officeDocument/2006/relationships/tags" Target="../tags/tag171.xml"/><Relationship Id="rId6" Type="http://schemas.openxmlformats.org/officeDocument/2006/relationships/notesSlide" Target="../notesSlides/notesSlide41.xml"/><Relationship Id="rId5" Type="http://schemas.openxmlformats.org/officeDocument/2006/relationships/slideLayout" Target="../slideLayouts/slideLayout3.xml"/><Relationship Id="rId4" Type="http://schemas.openxmlformats.org/officeDocument/2006/relationships/tags" Target="../tags/tag174.xml"/></Relationships>
</file>

<file path=ppt/slides/_rels/slide42.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tags" Target="../tags/tag177.xml"/><Relationship Id="rId7" Type="http://schemas.openxmlformats.org/officeDocument/2006/relationships/image" Target="../media/image6.png"/><Relationship Id="rId2" Type="http://schemas.openxmlformats.org/officeDocument/2006/relationships/tags" Target="../tags/tag176.xml"/><Relationship Id="rId1" Type="http://schemas.openxmlformats.org/officeDocument/2006/relationships/tags" Target="../tags/tag175.xml"/><Relationship Id="rId6" Type="http://schemas.openxmlformats.org/officeDocument/2006/relationships/notesSlide" Target="../notesSlides/notesSlide42.xml"/><Relationship Id="rId5" Type="http://schemas.openxmlformats.org/officeDocument/2006/relationships/slideLayout" Target="../slideLayouts/slideLayout3.xml"/><Relationship Id="rId4" Type="http://schemas.openxmlformats.org/officeDocument/2006/relationships/tags" Target="../tags/tag178.xml"/></Relationships>
</file>

<file path=ppt/slides/_rels/slide43.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tags" Target="../tags/tag181.xml"/><Relationship Id="rId7" Type="http://schemas.openxmlformats.org/officeDocument/2006/relationships/notesSlide" Target="../notesSlides/notesSlide43.xml"/><Relationship Id="rId2" Type="http://schemas.openxmlformats.org/officeDocument/2006/relationships/tags" Target="../tags/tag180.xml"/><Relationship Id="rId1" Type="http://schemas.openxmlformats.org/officeDocument/2006/relationships/tags" Target="../tags/tag179.xml"/><Relationship Id="rId6" Type="http://schemas.openxmlformats.org/officeDocument/2006/relationships/slideLayout" Target="../slideLayouts/slideLayout3.xml"/><Relationship Id="rId5" Type="http://schemas.openxmlformats.org/officeDocument/2006/relationships/tags" Target="../tags/tag183.xml"/><Relationship Id="rId4" Type="http://schemas.openxmlformats.org/officeDocument/2006/relationships/tags" Target="../tags/tag182.xml"/></Relationships>
</file>

<file path=ppt/slides/_rels/slide44.xml.rels><?xml version="1.0" encoding="UTF-8" standalone="yes"?>
<Relationships xmlns="http://schemas.openxmlformats.org/package/2006/relationships"><Relationship Id="rId3" Type="http://schemas.openxmlformats.org/officeDocument/2006/relationships/tags" Target="../tags/tag186.xml"/><Relationship Id="rId2" Type="http://schemas.openxmlformats.org/officeDocument/2006/relationships/tags" Target="../tags/tag185.xml"/><Relationship Id="rId1" Type="http://schemas.openxmlformats.org/officeDocument/2006/relationships/tags" Target="../tags/tag184.xml"/><Relationship Id="rId6" Type="http://schemas.openxmlformats.org/officeDocument/2006/relationships/notesSlide" Target="../notesSlides/notesSlide44.xml"/><Relationship Id="rId5" Type="http://schemas.openxmlformats.org/officeDocument/2006/relationships/slideLayout" Target="../slideLayouts/slideLayout3.xml"/><Relationship Id="rId4" Type="http://schemas.openxmlformats.org/officeDocument/2006/relationships/tags" Target="../tags/tag187.xml"/></Relationships>
</file>

<file path=ppt/slides/_rels/slide5.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notesSlide" Target="../notesSlides/notesSlide5.xml"/><Relationship Id="rId5" Type="http://schemas.openxmlformats.org/officeDocument/2006/relationships/slideLayout" Target="../slideLayouts/slideLayout3.xml"/><Relationship Id="rId4" Type="http://schemas.openxmlformats.org/officeDocument/2006/relationships/tags" Target="../tags/tag18.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1.xml"/><Relationship Id="rId7" Type="http://schemas.openxmlformats.org/officeDocument/2006/relationships/notesSlide" Target="../notesSlides/notesSlide6.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Layout" Target="../slideLayouts/slideLayout3.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notesSlide" Target="../notesSlides/notesSlide7.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slideLayout" Target="../slideLayouts/slideLayout3.xml"/><Relationship Id="rId5" Type="http://schemas.openxmlformats.org/officeDocument/2006/relationships/tags" Target="../tags/tag28.xml"/><Relationship Id="rId4" Type="http://schemas.openxmlformats.org/officeDocument/2006/relationships/tags" Target="../tags/tag27.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31.xml"/><Relationship Id="rId7" Type="http://schemas.openxmlformats.org/officeDocument/2006/relationships/image" Target="../media/image6.pn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notesSlide" Target="../notesSlides/notesSlide8.xml"/><Relationship Id="rId5" Type="http://schemas.openxmlformats.org/officeDocument/2006/relationships/slideLayout" Target="../slideLayouts/slideLayout3.xml"/><Relationship Id="rId10" Type="http://schemas.openxmlformats.org/officeDocument/2006/relationships/image" Target="../media/image13.png"/><Relationship Id="rId4" Type="http://schemas.openxmlformats.org/officeDocument/2006/relationships/tags" Target="../tags/tag32.xml"/><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image" Target="../media/image14.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notesSlide" Target="../notesSlides/notesSlide9.xml"/><Relationship Id="rId5" Type="http://schemas.openxmlformats.org/officeDocument/2006/relationships/slideLayout" Target="../slideLayouts/slideLayout3.xml"/><Relationship Id="rId4" Type="http://schemas.openxmlformats.org/officeDocument/2006/relationships/tags" Target="../tags/tag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0" y="0"/>
            <a:ext cx="12188825" cy="6748463"/>
          </a:xfrm>
          <a:prstGeom prst="rect">
            <a:avLst/>
          </a:prstGeom>
          <a:solidFill>
            <a:schemeClr val="bg2">
              <a:lumMod val="20000"/>
              <a:lumOff val="8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5122" name="Rectangle 2"/>
          <p:cNvSpPr>
            <a:spLocks/>
          </p:cNvSpPr>
          <p:nvPr/>
        </p:nvSpPr>
        <p:spPr bwMode="auto">
          <a:xfrm>
            <a:off x="0" y="0"/>
            <a:ext cx="12188825" cy="152508"/>
          </a:xfrm>
          <a:prstGeom prst="rect">
            <a:avLst/>
          </a:prstGeom>
          <a:solidFill>
            <a:schemeClr val="accent1"/>
          </a:solidFill>
          <a:ln w="25400" cap="flat">
            <a:noFill/>
            <a:miter lim="800000"/>
            <a:headEnd type="none" w="med" len="med"/>
            <a:tailEnd type="none" w="med" len="med"/>
          </a:ln>
        </p:spPr>
        <p:txBody>
          <a:bodyPr lIns="0" tIns="0" rIns="0" bIns="0"/>
          <a:lstStyle/>
          <a:p>
            <a:endParaRPr lang="en-US"/>
          </a:p>
        </p:txBody>
      </p:sp>
      <p:sp>
        <p:nvSpPr>
          <p:cNvPr id="5123" name="Rectangle 3"/>
          <p:cNvSpPr>
            <a:spLocks/>
          </p:cNvSpPr>
          <p:nvPr/>
        </p:nvSpPr>
        <p:spPr bwMode="auto">
          <a:xfrm>
            <a:off x="1" y="6004988"/>
            <a:ext cx="7291870" cy="705348"/>
          </a:xfrm>
          <a:prstGeom prst="rect">
            <a:avLst/>
          </a:prstGeom>
          <a:noFill/>
          <a:ln w="12700" cap="flat">
            <a:noFill/>
            <a:miter lim="800000"/>
            <a:headEnd type="none" w="med" len="med"/>
            <a:tailEnd type="none" w="med" len="med"/>
          </a:ln>
        </p:spPr>
        <p:txBody>
          <a:bodyPr lIns="0" tIns="0" rIns="0" bIns="0" anchor="ctr"/>
          <a:lstStyle/>
          <a:p>
            <a:pPr algn="l"/>
            <a:endParaRPr lang="en-US" sz="3600" dirty="0">
              <a:solidFill>
                <a:srgbClr val="FFFFFF"/>
              </a:solidFill>
              <a:latin typeface="Verdana Bold" charset="0"/>
              <a:ea typeface="Verdana Bold" charset="0"/>
              <a:cs typeface="Verdana Bold" charset="0"/>
              <a:sym typeface="Verdana Bold" charset="0"/>
            </a:endParaRPr>
          </a:p>
        </p:txBody>
      </p:sp>
      <p:pic>
        <p:nvPicPr>
          <p:cNvPr id="5124" name="Picture 4"/>
          <p:cNvPicPr>
            <a:picLocks noChangeAspect="1" noChangeArrowheads="1"/>
          </p:cNvPicPr>
          <p:nvPr/>
        </p:nvPicPr>
        <p:blipFill>
          <a:blip r:embed="rId3" cstate="print"/>
          <a:srcRect t="10363" b="12006"/>
          <a:stretch>
            <a:fillRect/>
          </a:stretch>
        </p:blipFill>
        <p:spPr bwMode="auto">
          <a:xfrm>
            <a:off x="-119943" y="1164431"/>
            <a:ext cx="12409665" cy="3733800"/>
          </a:xfrm>
          <a:prstGeom prst="rect">
            <a:avLst/>
          </a:prstGeom>
          <a:noFill/>
          <a:ln w="12700" cap="flat">
            <a:noFill/>
            <a:miter lim="800000"/>
            <a:headEnd/>
            <a:tailEnd/>
          </a:ln>
        </p:spPr>
      </p:pic>
      <p:sp>
        <p:nvSpPr>
          <p:cNvPr id="7" name="Text Placeholder 6"/>
          <p:cNvSpPr>
            <a:spLocks noGrp="1"/>
          </p:cNvSpPr>
          <p:nvPr>
            <p:ph type="body" sz="quarter" idx="11"/>
          </p:nvPr>
        </p:nvSpPr>
        <p:spPr/>
        <p:txBody>
          <a:bodyPr/>
          <a:lstStyle/>
          <a:p>
            <a:endParaRPr lang="en-US"/>
          </a:p>
        </p:txBody>
      </p:sp>
      <p:sp>
        <p:nvSpPr>
          <p:cNvPr id="6" name="TextBox 5"/>
          <p:cNvSpPr txBox="1"/>
          <p:nvPr/>
        </p:nvSpPr>
        <p:spPr>
          <a:xfrm>
            <a:off x="1141412" y="631031"/>
            <a:ext cx="1905000" cy="507831"/>
          </a:xfrm>
          <a:prstGeom prst="rect">
            <a:avLst/>
          </a:prstGeom>
          <a:noFill/>
        </p:spPr>
        <p:txBody>
          <a:bodyPr wrap="square" rtlCol="0">
            <a:spAutoFit/>
          </a:bodyPr>
          <a:lstStyle/>
          <a:p>
            <a:r>
              <a:rPr lang="en-US" sz="2700" b="1" dirty="0" smtClean="0">
                <a:latin typeface="Calibri" pitchFamily="34" charset="0"/>
              </a:rPr>
              <a:t>Hypertonic</a:t>
            </a:r>
            <a:endParaRPr lang="en-US" sz="2700" b="1" dirty="0">
              <a:latin typeface="Calibri" pitchFamily="34" charset="0"/>
            </a:endParaRPr>
          </a:p>
        </p:txBody>
      </p:sp>
      <p:sp>
        <p:nvSpPr>
          <p:cNvPr id="8" name="TextBox 7"/>
          <p:cNvSpPr txBox="1"/>
          <p:nvPr/>
        </p:nvSpPr>
        <p:spPr>
          <a:xfrm>
            <a:off x="5256212" y="631031"/>
            <a:ext cx="1905000" cy="507831"/>
          </a:xfrm>
          <a:prstGeom prst="rect">
            <a:avLst/>
          </a:prstGeom>
          <a:noFill/>
        </p:spPr>
        <p:txBody>
          <a:bodyPr wrap="square" rtlCol="0">
            <a:spAutoFit/>
          </a:bodyPr>
          <a:lstStyle/>
          <a:p>
            <a:r>
              <a:rPr lang="en-US" sz="2700" b="1" dirty="0" smtClean="0">
                <a:latin typeface="Calibri" pitchFamily="34" charset="0"/>
              </a:rPr>
              <a:t>Isotonic</a:t>
            </a:r>
            <a:endParaRPr lang="en-US" sz="2700" b="1" dirty="0">
              <a:latin typeface="Calibri" pitchFamily="34" charset="0"/>
            </a:endParaRPr>
          </a:p>
        </p:txBody>
      </p:sp>
      <p:sp>
        <p:nvSpPr>
          <p:cNvPr id="9" name="TextBox 8"/>
          <p:cNvSpPr txBox="1"/>
          <p:nvPr/>
        </p:nvSpPr>
        <p:spPr>
          <a:xfrm>
            <a:off x="9371012" y="631031"/>
            <a:ext cx="1905000" cy="507831"/>
          </a:xfrm>
          <a:prstGeom prst="rect">
            <a:avLst/>
          </a:prstGeom>
          <a:noFill/>
        </p:spPr>
        <p:txBody>
          <a:bodyPr wrap="square" rtlCol="0">
            <a:spAutoFit/>
          </a:bodyPr>
          <a:lstStyle/>
          <a:p>
            <a:r>
              <a:rPr lang="en-US" sz="2700" b="1" dirty="0" smtClean="0">
                <a:latin typeface="Calibri" pitchFamily="34" charset="0"/>
              </a:rPr>
              <a:t>Hypotonic</a:t>
            </a:r>
            <a:endParaRPr lang="en-US" sz="2700" b="1" dirty="0">
              <a:latin typeface="Calibri" pitchFamily="34" charset="0"/>
            </a:endParaRPr>
          </a:p>
        </p:txBody>
      </p:sp>
      <p:sp>
        <p:nvSpPr>
          <p:cNvPr id="10" name="TextBox 9"/>
          <p:cNvSpPr txBox="1"/>
          <p:nvPr/>
        </p:nvSpPr>
        <p:spPr>
          <a:xfrm>
            <a:off x="1130036" y="5126831"/>
            <a:ext cx="1992576" cy="507831"/>
          </a:xfrm>
          <a:prstGeom prst="rect">
            <a:avLst/>
          </a:prstGeom>
          <a:noFill/>
        </p:spPr>
        <p:txBody>
          <a:bodyPr wrap="square" rtlCol="0">
            <a:spAutoFit/>
          </a:bodyPr>
          <a:lstStyle/>
          <a:p>
            <a:r>
              <a:rPr lang="en-US" sz="2700" b="1" dirty="0" err="1" smtClean="0">
                <a:latin typeface="Calibri" pitchFamily="34" charset="0"/>
              </a:rPr>
              <a:t>Plasmolyzed</a:t>
            </a:r>
            <a:endParaRPr lang="en-US" sz="2700" b="1" dirty="0">
              <a:latin typeface="Calibri" pitchFamily="34" charset="0"/>
            </a:endParaRPr>
          </a:p>
        </p:txBody>
      </p:sp>
      <p:sp>
        <p:nvSpPr>
          <p:cNvPr id="11" name="TextBox 10"/>
          <p:cNvSpPr txBox="1"/>
          <p:nvPr/>
        </p:nvSpPr>
        <p:spPr>
          <a:xfrm>
            <a:off x="5244836" y="5126831"/>
            <a:ext cx="1905000" cy="507831"/>
          </a:xfrm>
          <a:prstGeom prst="rect">
            <a:avLst/>
          </a:prstGeom>
          <a:noFill/>
        </p:spPr>
        <p:txBody>
          <a:bodyPr wrap="square" rtlCol="0">
            <a:spAutoFit/>
          </a:bodyPr>
          <a:lstStyle/>
          <a:p>
            <a:r>
              <a:rPr lang="en-US" sz="2700" b="1" dirty="0" smtClean="0">
                <a:latin typeface="Calibri" pitchFamily="34" charset="0"/>
              </a:rPr>
              <a:t>Flaccid</a:t>
            </a:r>
            <a:endParaRPr lang="en-US" sz="2700" b="1" dirty="0">
              <a:latin typeface="Calibri" pitchFamily="34" charset="0"/>
            </a:endParaRPr>
          </a:p>
        </p:txBody>
      </p:sp>
      <p:sp>
        <p:nvSpPr>
          <p:cNvPr id="12" name="TextBox 11"/>
          <p:cNvSpPr txBox="1"/>
          <p:nvPr/>
        </p:nvSpPr>
        <p:spPr>
          <a:xfrm>
            <a:off x="9359636" y="5126831"/>
            <a:ext cx="1905000" cy="507831"/>
          </a:xfrm>
          <a:prstGeom prst="rect">
            <a:avLst/>
          </a:prstGeom>
          <a:noFill/>
        </p:spPr>
        <p:txBody>
          <a:bodyPr wrap="square" rtlCol="0">
            <a:spAutoFit/>
          </a:bodyPr>
          <a:lstStyle/>
          <a:p>
            <a:r>
              <a:rPr lang="en-US" sz="2700" b="1" dirty="0" smtClean="0">
                <a:latin typeface="Calibri" pitchFamily="34" charset="0"/>
              </a:rPr>
              <a:t>Turgid</a:t>
            </a:r>
            <a:endParaRPr lang="en-US" sz="2700" b="1" dirty="0">
              <a:latin typeface="Calibri" pitchFamily="34" charset="0"/>
            </a:endParaRPr>
          </a:p>
        </p:txBody>
      </p:sp>
      <p:sp>
        <p:nvSpPr>
          <p:cNvPr id="13" name="TextBox 12"/>
          <p:cNvSpPr txBox="1"/>
          <p:nvPr/>
        </p:nvSpPr>
        <p:spPr>
          <a:xfrm>
            <a:off x="11047412" y="1774031"/>
            <a:ext cx="1143000" cy="400110"/>
          </a:xfrm>
          <a:prstGeom prst="rect">
            <a:avLst/>
          </a:prstGeom>
          <a:solidFill>
            <a:schemeClr val="bg2">
              <a:lumMod val="20000"/>
              <a:lumOff val="80000"/>
            </a:schemeClr>
          </a:solidFill>
        </p:spPr>
        <p:txBody>
          <a:bodyPr wrap="square" rtlCol="0">
            <a:spAutoFit/>
          </a:bodyPr>
          <a:lstStyle/>
          <a:p>
            <a:r>
              <a:rPr lang="en-US" sz="2000" dirty="0" smtClean="0">
                <a:solidFill>
                  <a:srgbClr val="0000FF"/>
                </a:solidFill>
              </a:rPr>
              <a:t>Vacuole</a:t>
            </a:r>
            <a:endParaRPr lang="en-US" sz="2000" dirty="0">
              <a:solidFill>
                <a:srgbClr val="0000FF"/>
              </a:solidFill>
            </a:endParaRPr>
          </a:p>
        </p:txBody>
      </p:sp>
      <p:sp>
        <p:nvSpPr>
          <p:cNvPr id="14" name="TextBox 13"/>
          <p:cNvSpPr txBox="1"/>
          <p:nvPr/>
        </p:nvSpPr>
        <p:spPr>
          <a:xfrm>
            <a:off x="1" y="5995690"/>
            <a:ext cx="12188572" cy="770089"/>
          </a:xfrm>
          <a:prstGeom prst="rect">
            <a:avLst/>
          </a:prstGeom>
          <a:solidFill>
            <a:schemeClr val="accent1"/>
          </a:solidFill>
        </p:spPr>
        <p:txBody>
          <a:bodyPr wrap="square" lIns="182921" tIns="0" rIns="0" bIns="0" rtlCol="0" anchor="ctr" anchorCtr="0">
            <a:noAutofit/>
          </a:bodyPr>
          <a:lstStyle/>
          <a:p>
            <a:pPr algn="l"/>
            <a:r>
              <a:rPr lang="en-US" sz="4100" b="1" dirty="0" smtClean="0">
                <a:solidFill>
                  <a:schemeClr val="bg1"/>
                </a:solidFill>
                <a:latin typeface="Calibri" pitchFamily="34" charset="0"/>
              </a:rPr>
              <a:t>Osmosis</a:t>
            </a:r>
            <a:endParaRPr lang="en-US" sz="4100" b="1" dirty="0">
              <a:solidFill>
                <a:schemeClr val="bg1"/>
              </a:solidFill>
              <a:latin typeface="Calibri" pitchFamily="34" charset="0"/>
            </a:endParaRPr>
          </a:p>
        </p:txBody>
      </p:sp>
      <p:sp>
        <p:nvSpPr>
          <p:cNvPr id="16" name="TextBox 15"/>
          <p:cNvSpPr txBox="1"/>
          <p:nvPr/>
        </p:nvSpPr>
        <p:spPr>
          <a:xfrm>
            <a:off x="10241280" y="6309360"/>
            <a:ext cx="3418045" cy="369332"/>
          </a:xfrm>
          <a:prstGeom prst="rect">
            <a:avLst/>
          </a:prstGeom>
          <a:noFill/>
        </p:spPr>
        <p:txBody>
          <a:bodyPr wrap="square" rtlCol="0">
            <a:spAutoFit/>
          </a:bodyPr>
          <a:lstStyle/>
          <a:p>
            <a:pPr algn="l"/>
            <a:r>
              <a:rPr lang="en-US" dirty="0" smtClean="0">
                <a:solidFill>
                  <a:schemeClr val="bg1"/>
                </a:solidFill>
                <a:latin typeface="Calibri" pitchFamily="34" charset="0"/>
                <a:cs typeface="Calibri" pitchFamily="34" charset="0"/>
              </a:rPr>
              <a:t>012-10973 </a:t>
            </a:r>
            <a:r>
              <a:rPr lang="en-US" dirty="0" smtClean="0">
                <a:solidFill>
                  <a:schemeClr val="bg1"/>
                </a:solidFill>
                <a:latin typeface="Calibri" pitchFamily="34" charset="0"/>
                <a:cs typeface="Calibri" pitchFamily="34" charset="0"/>
              </a:rPr>
              <a:t>r1.04</a:t>
            </a:r>
            <a:endParaRPr lang="en-US" dirty="0">
              <a:solidFill>
                <a:schemeClr val="bg1"/>
              </a:solidFill>
              <a:latin typeface="Calibri" pitchFamily="34" charset="0"/>
              <a:cs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p:cNvSpPr>
          <p:nvPr>
            <p:custDataLst>
              <p:tags r:id="rId1"/>
            </p:custDataLst>
          </p:nvPr>
        </p:nvSpPr>
        <p:spPr bwMode="auto">
          <a:xfrm>
            <a:off x="182880" y="457200"/>
            <a:ext cx="5756363" cy="49244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 pos="533436" algn="l"/>
                <a:tab pos="1066871" algn="l"/>
                <a:tab pos="1600307" algn="l"/>
                <a:tab pos="2133742" algn="l"/>
                <a:tab pos="2667178" algn="l"/>
                <a:tab pos="3200613" algn="l"/>
                <a:tab pos="3734049" algn="l"/>
                <a:tab pos="4267484" algn="l"/>
                <a:tab pos="4800920" algn="l"/>
                <a:tab pos="5334356" algn="l"/>
                <a:tab pos="5867791" algn="l"/>
                <a:tab pos="6401227" algn="l"/>
                <a:tab pos="209564" algn="l"/>
                <a:tab pos="685846" algn="l"/>
                <a:tab pos="1066871" algn="l"/>
                <a:tab pos="1600307" algn="l"/>
                <a:tab pos="2133742" algn="l"/>
                <a:tab pos="2667178" algn="l"/>
                <a:tab pos="3200613" algn="l"/>
                <a:tab pos="3734049" algn="l"/>
              </a:tabLst>
              <a:defRPr/>
            </a:pPr>
            <a:r>
              <a:rPr lang="en-US" sz="3200" b="1" dirty="0">
                <a:solidFill>
                  <a:srgbClr val="EB572D"/>
                </a:solidFill>
                <a:latin typeface="Calibri"/>
                <a:ea typeface="Verdana Bold" charset="0"/>
                <a:cs typeface="Verdana Bold" charset="0"/>
                <a:sym typeface="Verdana Bold" charset="0"/>
              </a:rPr>
              <a:t>Materials and </a:t>
            </a:r>
            <a:r>
              <a:rPr lang="en-US" sz="3200" b="1" dirty="0" smtClean="0">
                <a:solidFill>
                  <a:srgbClr val="EB572D"/>
                </a:solidFill>
                <a:latin typeface="Calibri"/>
                <a:ea typeface="Verdana Bold" charset="0"/>
                <a:cs typeface="Verdana Bold" charset="0"/>
                <a:sym typeface="Verdana Bold" charset="0"/>
              </a:rPr>
              <a:t>Equipment</a:t>
            </a:r>
            <a:endParaRPr lang="en-US" dirty="0">
              <a:solidFill>
                <a:schemeClr val="tx1"/>
              </a:solidFill>
              <a:ea typeface="Gill Sans" charset="0"/>
              <a:cs typeface="Gill Sans" charset="0"/>
            </a:endParaRPr>
          </a:p>
        </p:txBody>
      </p:sp>
      <p:sp>
        <p:nvSpPr>
          <p:cNvPr id="14339" name="Rectangle 3"/>
          <p:cNvSpPr>
            <a:spLocks/>
          </p:cNvSpPr>
          <p:nvPr>
            <p:custDataLst>
              <p:tags r:id="rId2"/>
            </p:custDataLst>
          </p:nvPr>
        </p:nvSpPr>
        <p:spPr bwMode="auto">
          <a:xfrm>
            <a:off x="228600" y="1005840"/>
            <a:ext cx="4799012" cy="738664"/>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ctr" anchorCtr="0">
            <a:spAutoFit/>
          </a:bodyPr>
          <a:lstStyle/>
          <a:p>
            <a:pPr marR="0" lvl="0" algn="l" defTabSz="914400" eaLnBrk="1" fontAlgn="auto" latinLnBrk="0" hangingPunct="1">
              <a:lnSpc>
                <a:spcPct val="100000"/>
              </a:lnSpc>
              <a:spcBef>
                <a:spcPts val="1500"/>
              </a:spcBef>
              <a:spcAft>
                <a:spcPts val="0"/>
              </a:spcAft>
              <a:buClrTx/>
              <a:buSzTx/>
              <a:buNone/>
              <a:tabLst>
                <a:tab pos="533399" algn="l"/>
                <a:tab pos="1066801" algn="l"/>
                <a:tab pos="1600307" algn="l"/>
                <a:tab pos="2133742" algn="l"/>
                <a:tab pos="2667178" algn="l"/>
                <a:tab pos="3200613" algn="l"/>
                <a:tab pos="3734049" algn="l"/>
                <a:tab pos="4267484" algn="l"/>
                <a:tab pos="4800920" algn="l"/>
                <a:tab pos="5334356" algn="l"/>
                <a:tab pos="5867791" algn="l"/>
                <a:tab pos="6401227" algn="l"/>
                <a:tab pos="6401227" algn="l"/>
              </a:tabLst>
              <a:defRPr/>
            </a:pPr>
            <a:r>
              <a:rPr lang="en-US" sz="2400" b="1" dirty="0">
                <a:solidFill>
                  <a:srgbClr val="0000FF"/>
                </a:solidFill>
                <a:latin typeface="Calibri"/>
                <a:ea typeface="Verdana" charset="0"/>
                <a:cs typeface="Verdana" charset="0"/>
                <a:sym typeface="Verdana" charset="0"/>
              </a:rPr>
              <a:t>Collect all of these materials before beginning the lab.</a:t>
            </a:r>
          </a:p>
        </p:txBody>
      </p:sp>
      <p:sp>
        <p:nvSpPr>
          <p:cNvPr id="14340" name="Rectangle 4"/>
          <p:cNvSpPr>
            <a:spLocks/>
          </p:cNvSpPr>
          <p:nvPr>
            <p:custDataLst>
              <p:tags r:id="rId3"/>
            </p:custDataLst>
          </p:nvPr>
        </p:nvSpPr>
        <p:spPr bwMode="auto">
          <a:xfrm>
            <a:off x="228600" y="1828800"/>
            <a:ext cx="4709815" cy="3862596"/>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t" anchorCtr="0">
            <a:spAutoFit/>
          </a:bodyPr>
          <a:lstStyle/>
          <a:p>
            <a:pPr marL="463550" marR="0" lvl="0" indent="-463550" algn="l" defTabSz="914400" eaLnBrk="1" fontAlgn="auto" latinLnBrk="0" hangingPunct="1">
              <a:lnSpc>
                <a:spcPct val="100000"/>
              </a:lnSpc>
              <a:spcBef>
                <a:spcPts val="0"/>
              </a:spcBef>
              <a:spcAft>
                <a:spcPts val="600"/>
              </a:spcAft>
              <a:buClr>
                <a:srgbClr val="000000"/>
              </a:buClr>
              <a:buSzPct val="100000"/>
              <a:buFont typeface="Verdana"/>
              <a:buChar char="•"/>
              <a:tabLst>
                <a:tab pos="17463"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Barometer sensor 	</a:t>
            </a:r>
          </a:p>
          <a:p>
            <a:pPr marL="463550" marR="0" lvl="0" indent="-463550" algn="l" defTabSz="914400" eaLnBrk="1" fontAlgn="auto" latinLnBrk="0" hangingPunct="1">
              <a:spcBef>
                <a:spcPts val="0"/>
              </a:spcBef>
              <a:spcAft>
                <a:spcPts val="600"/>
              </a:spcAft>
              <a:buClr>
                <a:srgbClr val="000000"/>
              </a:buClr>
              <a:buSzPct val="100000"/>
              <a:buFont typeface="Verdana"/>
              <a:buChar char="•"/>
              <a:tabLst>
                <a:tab pos="17463"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Sensor extension cable</a:t>
            </a:r>
          </a:p>
          <a:p>
            <a:pPr marL="463550" marR="0" lvl="0" indent="-463550" algn="l" defTabSz="914400" eaLnBrk="1" fontAlgn="auto" latinLnBrk="0" hangingPunct="1">
              <a:spcBef>
                <a:spcPts val="0"/>
              </a:spcBef>
              <a:spcAft>
                <a:spcPts val="600"/>
              </a:spcAft>
              <a:buClr>
                <a:srgbClr val="000000"/>
              </a:buClr>
              <a:buSzPct val="100000"/>
              <a:buFont typeface="Verdana"/>
              <a:buChar char="•"/>
              <a:tabLst>
                <a:tab pos="17463"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Beaker, 400-mL </a:t>
            </a:r>
          </a:p>
          <a:p>
            <a:pPr marL="463550" marR="0" lvl="0" indent="-463550" algn="l" defTabSz="914400" eaLnBrk="1" fontAlgn="auto" latinLnBrk="0" hangingPunct="1">
              <a:spcBef>
                <a:spcPts val="0"/>
              </a:spcBef>
              <a:spcAft>
                <a:spcPts val="600"/>
              </a:spcAft>
              <a:buClr>
                <a:srgbClr val="000000"/>
              </a:buClr>
              <a:buSzPct val="100000"/>
              <a:buFont typeface="Verdana"/>
              <a:buChar char="•"/>
              <a:tabLst>
                <a:tab pos="17463"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Beaker (2), 100-mL </a:t>
            </a:r>
          </a:p>
          <a:p>
            <a:pPr marL="463550" marR="0" lvl="0" indent="-463550" algn="l" defTabSz="914400" eaLnBrk="1" fontAlgn="auto" latinLnBrk="0" hangingPunct="1">
              <a:spcBef>
                <a:spcPts val="0"/>
              </a:spcBef>
              <a:spcAft>
                <a:spcPts val="600"/>
              </a:spcAft>
              <a:buClr>
                <a:srgbClr val="000000"/>
              </a:buClr>
              <a:buSzPct val="100000"/>
              <a:buFont typeface="Verdana"/>
              <a:buChar char="•"/>
              <a:tabLst>
                <a:tab pos="17463"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Graduated cylinder, 10-mL</a:t>
            </a:r>
          </a:p>
          <a:p>
            <a:pPr marL="463550" marR="0" lvl="0" indent="-463550" algn="l" defTabSz="914400" eaLnBrk="1" fontAlgn="auto" latinLnBrk="0" hangingPunct="1">
              <a:spcBef>
                <a:spcPts val="0"/>
              </a:spcBef>
              <a:spcAft>
                <a:spcPts val="600"/>
              </a:spcAft>
              <a:buClr>
                <a:srgbClr val="000000"/>
              </a:buClr>
              <a:buSzPct val="100000"/>
              <a:buFont typeface="Verdana"/>
              <a:buChar char="•"/>
              <a:tabLst>
                <a:tab pos="17463"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Graduated cylinder, 50-mL</a:t>
            </a:r>
          </a:p>
          <a:p>
            <a:pPr marL="463550" marR="0" lvl="0" indent="-463550" algn="l" defTabSz="914400" eaLnBrk="1" fontAlgn="auto" latinLnBrk="0" hangingPunct="1">
              <a:spcBef>
                <a:spcPts val="0"/>
              </a:spcBef>
              <a:spcAft>
                <a:spcPts val="600"/>
              </a:spcAft>
              <a:buClr>
                <a:srgbClr val="000000"/>
              </a:buClr>
              <a:buSzPct val="100000"/>
              <a:buFont typeface="Verdana"/>
              <a:buChar char="•"/>
              <a:tabLst>
                <a:tab pos="17463"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Funnel</a:t>
            </a:r>
          </a:p>
          <a:p>
            <a:pPr marL="463550" marR="0" lvl="0" indent="-463550" algn="l" defTabSz="914400" eaLnBrk="1" fontAlgn="auto" latinLnBrk="0" hangingPunct="1">
              <a:spcBef>
                <a:spcPts val="0"/>
              </a:spcBef>
              <a:spcAft>
                <a:spcPts val="600"/>
              </a:spcAft>
              <a:buClr>
                <a:srgbClr val="000000"/>
              </a:buClr>
              <a:buSzPct val="100000"/>
              <a:buFont typeface="Verdana"/>
              <a:buChar char="•"/>
              <a:tabLst>
                <a:tab pos="17463"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smtClean="0">
                <a:latin typeface="Calibri"/>
                <a:ea typeface="Verdana" charset="0"/>
                <a:cs typeface="Verdana" charset="0"/>
                <a:sym typeface="Verdana" charset="0"/>
              </a:rPr>
              <a:t>Ring </a:t>
            </a:r>
            <a:r>
              <a:rPr lang="en-US" sz="2700" dirty="0">
                <a:latin typeface="Calibri"/>
                <a:ea typeface="Verdana" charset="0"/>
                <a:cs typeface="Verdana" charset="0"/>
                <a:sym typeface="Verdana" charset="0"/>
              </a:rPr>
              <a:t>stand with 3 finger clamp</a:t>
            </a:r>
          </a:p>
        </p:txBody>
      </p:sp>
      <p:sp>
        <p:nvSpPr>
          <p:cNvPr id="14341" name="Rectangle 5"/>
          <p:cNvSpPr>
            <a:spLocks/>
          </p:cNvSpPr>
          <p:nvPr>
            <p:custDataLst>
              <p:tags r:id="rId4"/>
            </p:custDataLst>
          </p:nvPr>
        </p:nvSpPr>
        <p:spPr bwMode="auto">
          <a:xfrm>
            <a:off x="6094413" y="1088231"/>
            <a:ext cx="5158826" cy="4647426"/>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3550" marR="0" lvl="0" indent="-463550" algn="l" defTabSz="914400" eaLnBrk="1" fontAlgn="auto" latinLnBrk="0" hangingPunct="1">
              <a:lnSpc>
                <a:spcPct val="100000"/>
              </a:lnSpc>
              <a:spcBef>
                <a:spcPts val="0"/>
              </a:spcBef>
              <a:spcAft>
                <a:spcPts val="600"/>
              </a:spcAft>
              <a:buClr>
                <a:srgbClr val="000000"/>
              </a:buClr>
              <a:buSzPct val="100000"/>
              <a:buFont typeface="Verdana"/>
              <a:buChar char="•"/>
              <a:tabLst>
                <a:tab pos="17463" algn="l"/>
                <a:tab pos="395288"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Quick-release connector</a:t>
            </a:r>
          </a:p>
          <a:p>
            <a:pPr marL="463550" marR="0" lvl="0" indent="-463550" algn="l" defTabSz="914400" eaLnBrk="1" fontAlgn="auto" latinLnBrk="0" hangingPunct="1">
              <a:spcBef>
                <a:spcPts val="0"/>
              </a:spcBef>
              <a:spcAft>
                <a:spcPts val="600"/>
              </a:spcAft>
              <a:buClr>
                <a:srgbClr val="000000"/>
              </a:buClr>
              <a:buSzPct val="100000"/>
              <a:buFont typeface="Verdana"/>
              <a:buChar char="•"/>
              <a:tabLst>
                <a:tab pos="17463" algn="l"/>
                <a:tab pos="395288"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Dialysis tubing (2), 15 cm </a:t>
            </a:r>
          </a:p>
          <a:p>
            <a:pPr marL="463550" marR="0" lvl="0" indent="-463550" algn="l" defTabSz="914400" eaLnBrk="1" fontAlgn="auto" latinLnBrk="0" hangingPunct="1">
              <a:spcBef>
                <a:spcPts val="0"/>
              </a:spcBef>
              <a:spcAft>
                <a:spcPts val="600"/>
              </a:spcAft>
              <a:buClr>
                <a:srgbClr val="000000"/>
              </a:buClr>
              <a:buSzPct val="100000"/>
              <a:buFont typeface="Verdana"/>
              <a:buChar char="•"/>
              <a:tabLst>
                <a:tab pos="17463" algn="l"/>
                <a:tab pos="395288"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Thread to tie dialysis tubing</a:t>
            </a:r>
          </a:p>
          <a:p>
            <a:pPr marL="463550" marR="0" lvl="0" indent="-463550" algn="l" defTabSz="914400" eaLnBrk="1" fontAlgn="auto" latinLnBrk="0" hangingPunct="1">
              <a:spcBef>
                <a:spcPts val="0"/>
              </a:spcBef>
              <a:spcAft>
                <a:spcPts val="600"/>
              </a:spcAft>
              <a:buClr>
                <a:srgbClr val="000000"/>
              </a:buClr>
              <a:buSzPct val="100000"/>
              <a:buFont typeface="Verdana"/>
              <a:buChar char="•"/>
              <a:tabLst>
                <a:tab pos="17463" algn="l"/>
                <a:tab pos="395288"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Plastic tubing, 5 cm</a:t>
            </a:r>
          </a:p>
          <a:p>
            <a:pPr marL="463550" marR="0" lvl="0" indent="-463550" algn="l" defTabSz="914400" eaLnBrk="1" fontAlgn="auto" latinLnBrk="0" hangingPunct="1">
              <a:spcBef>
                <a:spcPts val="0"/>
              </a:spcBef>
              <a:spcAft>
                <a:spcPts val="600"/>
              </a:spcAft>
              <a:buClr>
                <a:srgbClr val="000000"/>
              </a:buClr>
              <a:buSzPct val="100000"/>
              <a:buFont typeface="Verdana"/>
              <a:buChar char="•"/>
              <a:tabLst>
                <a:tab pos="17463" algn="l"/>
                <a:tab pos="395288"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Syrup (maple or corn), 10 </a:t>
            </a:r>
            <a:r>
              <a:rPr lang="en-US" sz="2700" dirty="0" err="1">
                <a:latin typeface="Calibri"/>
                <a:ea typeface="Verdana" charset="0"/>
                <a:cs typeface="Verdana" charset="0"/>
                <a:sym typeface="Verdana" charset="0"/>
              </a:rPr>
              <a:t>mL</a:t>
            </a:r>
            <a:endParaRPr lang="en-US" sz="2700" dirty="0">
              <a:latin typeface="Calibri"/>
              <a:ea typeface="Verdana" charset="0"/>
              <a:cs typeface="Verdana" charset="0"/>
              <a:sym typeface="Verdana" charset="0"/>
            </a:endParaRPr>
          </a:p>
          <a:p>
            <a:pPr marL="463550" marR="0" lvl="0" indent="-463550" algn="l" defTabSz="914400" eaLnBrk="1" fontAlgn="auto" latinLnBrk="0" hangingPunct="1">
              <a:spcBef>
                <a:spcPts val="0"/>
              </a:spcBef>
              <a:spcAft>
                <a:spcPts val="600"/>
              </a:spcAft>
              <a:buClr>
                <a:srgbClr val="000000"/>
              </a:buClr>
              <a:buSzPct val="100000"/>
              <a:buFont typeface="Verdana"/>
              <a:buChar char="•"/>
              <a:tabLst>
                <a:tab pos="17463" algn="l"/>
                <a:tab pos="395288"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Distilled water </a:t>
            </a:r>
          </a:p>
          <a:p>
            <a:pPr marL="463550" marR="0" lvl="0" indent="-463550" algn="l" defTabSz="914400" eaLnBrk="1" fontAlgn="auto" latinLnBrk="0" hangingPunct="1">
              <a:spcBef>
                <a:spcPts val="0"/>
              </a:spcBef>
              <a:spcAft>
                <a:spcPts val="600"/>
              </a:spcAft>
              <a:buClr>
                <a:srgbClr val="000000"/>
              </a:buClr>
              <a:buSzPct val="100000"/>
              <a:buFont typeface="Verdana"/>
              <a:buChar char="•"/>
              <a:tabLst>
                <a:tab pos="17463" algn="l"/>
                <a:tab pos="395288"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a:latin typeface="Calibri"/>
                <a:ea typeface="Verdana" charset="0"/>
                <a:cs typeface="Verdana" charset="0"/>
                <a:sym typeface="Verdana" charset="0"/>
              </a:rPr>
              <a:t>Paper towels </a:t>
            </a:r>
            <a:endParaRPr lang="en-US" sz="2700" dirty="0" smtClean="0">
              <a:latin typeface="Calibri"/>
              <a:ea typeface="Verdana" charset="0"/>
              <a:cs typeface="Verdana" charset="0"/>
              <a:sym typeface="Verdana" charset="0"/>
            </a:endParaRPr>
          </a:p>
          <a:p>
            <a:pPr marL="463550" marR="0" lvl="0" indent="-463550" algn="l" defTabSz="914400" eaLnBrk="1" fontAlgn="auto" latinLnBrk="0" hangingPunct="1">
              <a:spcBef>
                <a:spcPts val="0"/>
              </a:spcBef>
              <a:spcAft>
                <a:spcPts val="0"/>
              </a:spcAft>
              <a:buClr>
                <a:srgbClr val="000000"/>
              </a:buClr>
              <a:buSzPct val="100000"/>
              <a:buFont typeface="Verdana"/>
              <a:buChar char="•"/>
              <a:tabLst>
                <a:tab pos="17463" algn="l"/>
                <a:tab pos="395288"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endParaRPr lang="en-US" sz="2700" dirty="0" smtClean="0">
              <a:latin typeface="Calibri"/>
              <a:ea typeface="Verdana" charset="0"/>
              <a:cs typeface="Verdana" charset="0"/>
              <a:sym typeface="Verdana" charset="0"/>
            </a:endParaRPr>
          </a:p>
          <a:p>
            <a:pPr marL="463550" marR="0" lvl="0" indent="-463550" algn="l" defTabSz="914400" eaLnBrk="1" fontAlgn="auto" latinLnBrk="0" hangingPunct="1">
              <a:spcBef>
                <a:spcPts val="0"/>
              </a:spcBef>
              <a:spcAft>
                <a:spcPts val="0"/>
              </a:spcAft>
              <a:buClr>
                <a:srgbClr val="000000"/>
              </a:buClr>
              <a:buSzPct val="100000"/>
              <a:tabLst>
                <a:tab pos="17463" algn="l"/>
                <a:tab pos="395288"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400" b="1" dirty="0" smtClean="0">
                <a:solidFill>
                  <a:srgbClr val="0000FF"/>
                </a:solidFill>
                <a:latin typeface="Calibri"/>
                <a:ea typeface="Verdana" charset="0"/>
                <a:cs typeface="Verdana" charset="0"/>
                <a:sym typeface="Verdana" charset="0"/>
              </a:rPr>
              <a:t>Materials shared across the class.</a:t>
            </a:r>
          </a:p>
          <a:p>
            <a:pPr marL="463550" marR="0" lvl="0" indent="-463550" algn="l" defTabSz="914400" eaLnBrk="1" fontAlgn="auto" latinLnBrk="0" hangingPunct="1">
              <a:spcBef>
                <a:spcPts val="0"/>
              </a:spcBef>
              <a:spcAft>
                <a:spcPts val="0"/>
              </a:spcAft>
              <a:buClr>
                <a:srgbClr val="000000"/>
              </a:buClr>
              <a:buSzPct val="100000"/>
              <a:buFont typeface="Verdana"/>
              <a:buChar char="•"/>
              <a:tabLst>
                <a:tab pos="17463" algn="l"/>
                <a:tab pos="395288"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 pos="1066800" algn="l"/>
                <a:tab pos="1600200" algn="l"/>
                <a:tab pos="2133600" algn="l"/>
                <a:tab pos="2667000" algn="l"/>
              </a:tabLst>
              <a:defRPr/>
            </a:pPr>
            <a:r>
              <a:rPr lang="en-US" sz="2700" dirty="0" smtClean="0">
                <a:latin typeface="Calibri"/>
                <a:ea typeface="Verdana" charset="0"/>
                <a:cs typeface="Verdana" charset="0"/>
                <a:sym typeface="Verdana" charset="0"/>
              </a:rPr>
              <a:t>Electronic balance</a:t>
            </a:r>
            <a:endParaRPr lang="en-US" sz="2700" dirty="0">
              <a:latin typeface="Calibri"/>
              <a:ea typeface="Verdana" charset="0"/>
              <a:cs typeface="Verdana" charset="0"/>
              <a:sym typeface="Verdana" charset="0"/>
            </a:endParaRPr>
          </a:p>
        </p:txBody>
      </p:sp>
      <p:sp>
        <p:nvSpPr>
          <p:cNvPr id="10" name="Text Placeholder 9"/>
          <p:cNvSpPr>
            <a:spLocks noGrp="1"/>
          </p:cNvSpPr>
          <p:nvPr>
            <p:ph type="body" sz="quarter" idx="12"/>
          </p:nvPr>
        </p:nvSpPr>
        <p:spPr/>
        <p:txBody>
          <a:bodyPr/>
          <a:lstStyle/>
          <a:p>
            <a:endParaRPr lang="en-US"/>
          </a:p>
        </p:txBody>
      </p:sp>
      <p:sp>
        <p:nvSpPr>
          <p:cNvPr id="7" name="Rectangle 6"/>
          <p:cNvSpPr/>
          <p:nvPr>
            <p:custDataLst>
              <p:tags r:id="rId5"/>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6"/>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5361" name="Rectangle 1"/>
          <p:cNvSpPr>
            <a:spLocks/>
          </p:cNvSpPr>
          <p:nvPr>
            <p:custDataLst>
              <p:tags r:id="rId1"/>
            </p:custDataLst>
          </p:nvPr>
        </p:nvSpPr>
        <p:spPr bwMode="auto">
          <a:xfrm>
            <a:off x="8304213" y="731520"/>
            <a:ext cx="3657600" cy="2585323"/>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3374"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400" dirty="0">
                <a:solidFill>
                  <a:schemeClr val="tx1"/>
                </a:solidFill>
                <a:latin typeface="Calibri"/>
                <a:ea typeface="Verdana" charset="0"/>
                <a:cs typeface="Verdana" charset="0"/>
                <a:sym typeface="Verdana" charset="0"/>
              </a:rPr>
              <a:t>The steps to the left are part of the procedure for this lab activity. They are not in the right order. Write the correct sequence below, then take a snapshot  of this</a:t>
            </a:r>
          </a:p>
          <a:p>
            <a:pPr marL="0" marR="0" lvl="0" indent="0" algn="l" defTabSz="914400" eaLnBrk="1" fontAlgn="auto" latinLnBrk="0" hangingPunct="1">
              <a:spcBef>
                <a:spcPts val="0"/>
              </a:spcBef>
              <a:spcAft>
                <a:spcPts val="0"/>
              </a:spcAft>
              <a:buClrTx/>
              <a:buSzTx/>
              <a:buNone/>
              <a:tabLst>
                <a:tab pos="533374"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400" dirty="0">
                <a:solidFill>
                  <a:schemeClr val="tx1"/>
                </a:solidFill>
                <a:latin typeface="Calibri"/>
                <a:ea typeface="Verdana" charset="0"/>
                <a:cs typeface="Verdana" charset="0"/>
                <a:sym typeface="Verdana" charset="0"/>
              </a:rPr>
              <a:t>page.</a:t>
            </a:r>
          </a:p>
        </p:txBody>
      </p:sp>
      <p:pic>
        <p:nvPicPr>
          <p:cNvPr id="15362" name="Picture 2"/>
          <p:cNvPicPr>
            <a:picLocks noChangeAspect="1" noChangeArrowheads="1"/>
          </p:cNvPicPr>
          <p:nvPr>
            <p:custDataLst>
              <p:tags r:id="rId2"/>
            </p:custDataLst>
          </p:nvPr>
        </p:nvPicPr>
        <p:blipFill>
          <a:blip r:embed="rId14" cstate="print"/>
          <a:srcRect/>
          <a:stretch>
            <a:fillRect/>
          </a:stretch>
        </p:blipFill>
        <p:spPr bwMode="auto">
          <a:xfrm>
            <a:off x="150811" y="991083"/>
            <a:ext cx="3713783" cy="1605229"/>
          </a:xfrm>
          <a:prstGeom prst="rect">
            <a:avLst/>
          </a:prstGeom>
          <a:solidFill>
            <a:scrgbClr r="0" g="0" b="0">
              <a:alpha val="0"/>
            </a:scrgbClr>
          </a:solidFill>
          <a:ln w="12700" cap="flat">
            <a:noFill/>
            <a:miter lim="800000"/>
            <a:headEnd/>
            <a:tailEnd/>
          </a:ln>
          <a:effectLst/>
        </p:spPr>
      </p:pic>
      <p:pic>
        <p:nvPicPr>
          <p:cNvPr id="15363" name="Picture 3"/>
          <p:cNvPicPr>
            <a:picLocks noChangeAspect="1" noChangeArrowheads="1"/>
          </p:cNvPicPr>
          <p:nvPr>
            <p:custDataLst>
              <p:tags r:id="rId3"/>
            </p:custDataLst>
          </p:nvPr>
        </p:nvPicPr>
        <p:blipFill>
          <a:blip r:embed="rId14" cstate="print"/>
          <a:srcRect/>
          <a:stretch>
            <a:fillRect/>
          </a:stretch>
        </p:blipFill>
        <p:spPr bwMode="auto">
          <a:xfrm>
            <a:off x="4037012" y="987551"/>
            <a:ext cx="3713783" cy="1605229"/>
          </a:xfrm>
          <a:prstGeom prst="rect">
            <a:avLst/>
          </a:prstGeom>
          <a:solidFill>
            <a:scrgbClr r="0" g="0" b="0">
              <a:alpha val="0"/>
            </a:scrgbClr>
          </a:solidFill>
          <a:ln w="12700" cap="flat">
            <a:noFill/>
            <a:miter lim="800000"/>
            <a:headEnd/>
            <a:tailEnd/>
          </a:ln>
        </p:spPr>
      </p:pic>
      <p:pic>
        <p:nvPicPr>
          <p:cNvPr id="15366" name="Picture 6"/>
          <p:cNvPicPr>
            <a:picLocks noChangeAspect="1" noChangeArrowheads="1"/>
          </p:cNvPicPr>
          <p:nvPr/>
        </p:nvPicPr>
        <p:blipFill>
          <a:blip r:embed="rId15" cstate="print"/>
          <a:srcRect/>
          <a:stretch>
            <a:fillRect/>
          </a:stretch>
        </p:blipFill>
        <p:spPr bwMode="auto">
          <a:xfrm>
            <a:off x="3875666" y="2383631"/>
            <a:ext cx="4075638" cy="2951105"/>
          </a:xfrm>
          <a:prstGeom prst="rect">
            <a:avLst/>
          </a:prstGeom>
          <a:noFill/>
          <a:ln w="12700" cap="flat">
            <a:noFill/>
            <a:miter lim="800000"/>
            <a:headEnd/>
            <a:tailEnd/>
          </a:ln>
        </p:spPr>
      </p:pic>
      <p:pic>
        <p:nvPicPr>
          <p:cNvPr id="15367" name="Picture 7"/>
          <p:cNvPicPr>
            <a:picLocks noChangeAspect="1" noChangeArrowheads="1"/>
          </p:cNvPicPr>
          <p:nvPr/>
        </p:nvPicPr>
        <p:blipFill>
          <a:blip r:embed="rId15" cstate="print"/>
          <a:srcRect/>
          <a:stretch>
            <a:fillRect/>
          </a:stretch>
        </p:blipFill>
        <p:spPr bwMode="auto">
          <a:xfrm>
            <a:off x="54755" y="2386012"/>
            <a:ext cx="4075638" cy="2948524"/>
          </a:xfrm>
          <a:prstGeom prst="rect">
            <a:avLst/>
          </a:prstGeom>
          <a:noFill/>
          <a:ln w="12700" cap="flat">
            <a:noFill/>
            <a:miter lim="800000"/>
            <a:headEnd/>
            <a:tailEnd/>
          </a:ln>
        </p:spPr>
      </p:pic>
      <p:pic>
        <p:nvPicPr>
          <p:cNvPr id="15368" name="Picture 8"/>
          <p:cNvPicPr>
            <a:picLocks noChangeAspect="1" noChangeArrowheads="1"/>
          </p:cNvPicPr>
          <p:nvPr/>
        </p:nvPicPr>
        <p:blipFill>
          <a:blip r:embed="rId16" cstate="print"/>
          <a:srcRect/>
          <a:stretch>
            <a:fillRect/>
          </a:stretch>
        </p:blipFill>
        <p:spPr bwMode="auto">
          <a:xfrm>
            <a:off x="2037819" y="5126831"/>
            <a:ext cx="3923278" cy="1486949"/>
          </a:xfrm>
          <a:prstGeom prst="rect">
            <a:avLst/>
          </a:prstGeom>
          <a:noFill/>
          <a:ln w="12700" cap="flat">
            <a:noFill/>
            <a:miter lim="800000"/>
            <a:headEnd/>
            <a:tailEnd/>
          </a:ln>
        </p:spPr>
      </p:pic>
      <p:sp>
        <p:nvSpPr>
          <p:cNvPr id="15369" name="Rectangle 9"/>
          <p:cNvSpPr>
            <a:spLocks/>
          </p:cNvSpPr>
          <p:nvPr>
            <p:custDataLst>
              <p:tags r:id="rId4"/>
            </p:custDataLst>
          </p:nvPr>
        </p:nvSpPr>
        <p:spPr bwMode="auto">
          <a:xfrm>
            <a:off x="608012" y="1088231"/>
            <a:ext cx="3200400" cy="1323435"/>
          </a:xfrm>
          <a:prstGeom prst="rect">
            <a:avLst/>
          </a:prstGeom>
          <a:solidFill>
            <a:srgbClr val="000000">
              <a:alpha val="0"/>
            </a:srgbClr>
          </a:solidFill>
          <a:ln w="12700" cap="flat">
            <a:noFill/>
            <a:miter lim="800000"/>
            <a:headEnd type="none" w="med" len="med"/>
            <a:tailEnd type="none" w="med" len="med"/>
          </a:ln>
        </p:spPr>
        <p:txBody>
          <a:bodyPr vert="horz" wrap="square" lIns="91438" tIns="45718" rIns="91438" bIns="45718" anchor="t" anchorCtr="0">
            <a:spAutoFit/>
          </a:bodyPr>
          <a:lstStyle/>
          <a:p>
            <a:pPr marL="91440" indent="-91440" algn="l">
              <a:lnSpc>
                <a:spcPts val="2400"/>
              </a:lnSpc>
              <a:spcBef>
                <a:spcPts val="0"/>
              </a:spcBef>
            </a:pPr>
            <a:r>
              <a:rPr lang="en-US" sz="2300" b="1" dirty="0">
                <a:latin typeface="Calibri"/>
                <a:ea typeface="Verdana Bold" charset="0"/>
                <a:cs typeface="Verdana Bold" charset="0"/>
                <a:sym typeface="Verdana Bold" charset="0"/>
              </a:rPr>
              <a:t>A.</a:t>
            </a:r>
            <a:r>
              <a:rPr lang="en-US" sz="2300" dirty="0">
                <a:latin typeface="Calibri"/>
                <a:ea typeface="Verdana Bold" charset="0"/>
                <a:cs typeface="Verdana Bold" charset="0"/>
                <a:sym typeface="Verdana Bold" charset="0"/>
              </a:rPr>
              <a:t>  </a:t>
            </a:r>
            <a:r>
              <a:rPr lang="en-US" sz="2300" dirty="0">
                <a:latin typeface="Calibri"/>
                <a:ea typeface="Verdana" charset="0"/>
                <a:cs typeface="Verdana" charset="0"/>
                <a:sym typeface="Verdana" charset="0"/>
              </a:rPr>
              <a:t>Pour 10 </a:t>
            </a:r>
            <a:r>
              <a:rPr lang="en-US" sz="2300" dirty="0" err="1">
                <a:latin typeface="Calibri"/>
                <a:ea typeface="Verdana" charset="0"/>
                <a:cs typeface="Verdana" charset="0"/>
                <a:sym typeface="Verdana" charset="0"/>
              </a:rPr>
              <a:t>mL</a:t>
            </a:r>
            <a:r>
              <a:rPr lang="en-US" sz="2300" dirty="0">
                <a:latin typeface="Calibri"/>
                <a:ea typeface="Verdana" charset="0"/>
                <a:cs typeface="Verdana" charset="0"/>
                <a:sym typeface="Verdana" charset="0"/>
              </a:rPr>
              <a:t> of syrup solution into the dialysis bag and tie off the top with thread.</a:t>
            </a:r>
          </a:p>
        </p:txBody>
      </p:sp>
      <p:sp>
        <p:nvSpPr>
          <p:cNvPr id="15370" name="Rectangle 10"/>
          <p:cNvSpPr>
            <a:spLocks/>
          </p:cNvSpPr>
          <p:nvPr>
            <p:custDataLst>
              <p:tags r:id="rId5"/>
            </p:custDataLst>
          </p:nvPr>
        </p:nvSpPr>
        <p:spPr bwMode="auto">
          <a:xfrm>
            <a:off x="4570412" y="1088231"/>
            <a:ext cx="2743200" cy="1323435"/>
          </a:xfrm>
          <a:prstGeom prst="rect">
            <a:avLst/>
          </a:prstGeom>
          <a:solidFill>
            <a:srgbClr val="000000">
              <a:alpha val="0"/>
            </a:srgbClr>
          </a:solidFill>
          <a:ln w="12700" cap="flat">
            <a:noFill/>
            <a:miter lim="800000"/>
            <a:headEnd type="none" w="med" len="med"/>
            <a:tailEnd type="none" w="med" len="med"/>
          </a:ln>
        </p:spPr>
        <p:txBody>
          <a:bodyPr vert="horz" lIns="91438" tIns="45718" rIns="91438" bIns="45718" anchor="t" anchorCtr="0">
            <a:spAutoFit/>
          </a:bodyPr>
          <a:lstStyle/>
          <a:p>
            <a:pPr marL="91440" indent="-91440" algn="l">
              <a:lnSpc>
                <a:spcPts val="2400"/>
              </a:lnSpc>
              <a:spcBef>
                <a:spcPts val="0"/>
              </a:spcBef>
            </a:pPr>
            <a:r>
              <a:rPr lang="en-US" sz="2300" b="1" dirty="0">
                <a:latin typeface="Calibri"/>
                <a:ea typeface="Verdana Bold" charset="0"/>
                <a:cs typeface="Verdana Bold" charset="0"/>
                <a:sym typeface="Verdana Bold" charset="0"/>
              </a:rPr>
              <a:t>B.</a:t>
            </a:r>
            <a:r>
              <a:rPr lang="en-US" sz="2300" b="1" dirty="0">
                <a:latin typeface="Calibri"/>
                <a:ea typeface="Verdana" charset="0"/>
                <a:cs typeface="Verdana" charset="0"/>
                <a:sym typeface="Verdana" charset="0"/>
              </a:rPr>
              <a:t>  </a:t>
            </a:r>
            <a:r>
              <a:rPr lang="en-US" sz="2300" dirty="0">
                <a:latin typeface="Calibri"/>
                <a:ea typeface="Verdana" charset="0"/>
                <a:cs typeface="Verdana" charset="0"/>
                <a:sym typeface="Verdana" charset="0"/>
              </a:rPr>
              <a:t>Obtain a piece of dialysis tubing and tie one end of the bag with thread. </a:t>
            </a:r>
          </a:p>
        </p:txBody>
      </p:sp>
      <p:sp>
        <p:nvSpPr>
          <p:cNvPr id="15371" name="Rectangle 11"/>
          <p:cNvSpPr>
            <a:spLocks/>
          </p:cNvSpPr>
          <p:nvPr>
            <p:custDataLst>
              <p:tags r:id="rId6"/>
            </p:custDataLst>
          </p:nvPr>
        </p:nvSpPr>
        <p:spPr bwMode="auto">
          <a:xfrm>
            <a:off x="608012" y="2630771"/>
            <a:ext cx="3124200" cy="2246765"/>
          </a:xfrm>
          <a:prstGeom prst="rect">
            <a:avLst/>
          </a:prstGeom>
          <a:solidFill>
            <a:srgbClr val="000000">
              <a:alpha val="0"/>
            </a:srgbClr>
          </a:solidFill>
          <a:ln w="12700" cap="flat">
            <a:noFill/>
            <a:miter lim="800000"/>
            <a:headEnd type="none" w="med" len="med"/>
            <a:tailEnd type="none" w="med" len="med"/>
          </a:ln>
        </p:spPr>
        <p:txBody>
          <a:bodyPr vert="horz" wrap="square" lIns="91438" tIns="45718" rIns="91438" bIns="45718" anchor="t" anchorCtr="0">
            <a:spAutoFit/>
          </a:bodyPr>
          <a:lstStyle/>
          <a:p>
            <a:pPr marL="91440" indent="-91440" algn="l">
              <a:lnSpc>
                <a:spcPts val="2400"/>
              </a:lnSpc>
              <a:spcBef>
                <a:spcPts val="0"/>
              </a:spcBef>
            </a:pPr>
            <a:r>
              <a:rPr lang="en-US" sz="2300" b="1" dirty="0">
                <a:latin typeface="Calibri"/>
                <a:ea typeface="Verdana Bold" charset="0"/>
                <a:cs typeface="Verdana Bold" charset="0"/>
                <a:sym typeface="Verdana Bold" charset="0"/>
              </a:rPr>
              <a:t>C.</a:t>
            </a:r>
            <a:r>
              <a:rPr lang="en-US" sz="2300" b="1" dirty="0">
                <a:latin typeface="Calibri"/>
                <a:ea typeface="Verdana" charset="0"/>
                <a:cs typeface="Verdana" charset="0"/>
                <a:sym typeface="Verdana" charset="0"/>
              </a:rPr>
              <a:t>  </a:t>
            </a:r>
            <a:r>
              <a:rPr lang="en-US" sz="2300" dirty="0">
                <a:latin typeface="Calibri"/>
                <a:ea typeface="Verdana" charset="0"/>
                <a:cs typeface="Verdana" charset="0"/>
                <a:sym typeface="Verdana" charset="0"/>
              </a:rPr>
              <a:t>Rinse the dialysis bag with distilled water, blot excess water off the bag, measure the initial mass of the bag, and place in a water-filled beaker.</a:t>
            </a:r>
          </a:p>
        </p:txBody>
      </p:sp>
      <p:sp>
        <p:nvSpPr>
          <p:cNvPr id="15372" name="Rectangle 12"/>
          <p:cNvSpPr>
            <a:spLocks/>
          </p:cNvSpPr>
          <p:nvPr>
            <p:custDataLst>
              <p:tags r:id="rId7"/>
            </p:custDataLst>
          </p:nvPr>
        </p:nvSpPr>
        <p:spPr bwMode="auto">
          <a:xfrm>
            <a:off x="4494212" y="2667736"/>
            <a:ext cx="2971800" cy="1938988"/>
          </a:xfrm>
          <a:prstGeom prst="rect">
            <a:avLst/>
          </a:prstGeom>
          <a:solidFill>
            <a:srgbClr val="000000">
              <a:alpha val="0"/>
            </a:srgbClr>
          </a:solidFill>
          <a:ln w="12700" cap="flat">
            <a:noFill/>
            <a:miter lim="800000"/>
            <a:headEnd type="none" w="med" len="med"/>
            <a:tailEnd type="none" w="med" len="med"/>
          </a:ln>
        </p:spPr>
        <p:txBody>
          <a:bodyPr vert="horz" wrap="square" lIns="91438" tIns="45718" rIns="91438" bIns="45718" anchor="t" anchorCtr="0">
            <a:spAutoFit/>
          </a:bodyPr>
          <a:lstStyle/>
          <a:p>
            <a:pPr marL="91440" indent="-91440" algn="l">
              <a:lnSpc>
                <a:spcPts val="2400"/>
              </a:lnSpc>
              <a:spcBef>
                <a:spcPts val="0"/>
              </a:spcBef>
            </a:pPr>
            <a:r>
              <a:rPr lang="en-US" sz="2300" b="1" dirty="0">
                <a:latin typeface="Calibri"/>
                <a:ea typeface="Verdana Bold" charset="0"/>
                <a:cs typeface="Verdana Bold" charset="0"/>
                <a:sym typeface="Verdana Bold" charset="0"/>
              </a:rPr>
              <a:t>D.</a:t>
            </a:r>
            <a:r>
              <a:rPr lang="en-US" sz="2300" dirty="0">
                <a:latin typeface="Calibri"/>
                <a:ea typeface="Verdana" charset="0"/>
                <a:cs typeface="Verdana" charset="0"/>
                <a:sym typeface="Verdana" charset="0"/>
              </a:rPr>
              <a:t>  Remove the dialysis bag, rinse the bag with distilled water, blot the outside of the bag, and measure the final mass of the bag.</a:t>
            </a:r>
          </a:p>
        </p:txBody>
      </p:sp>
      <p:sp>
        <p:nvSpPr>
          <p:cNvPr id="15373" name="Rectangle 13"/>
          <p:cNvSpPr>
            <a:spLocks/>
          </p:cNvSpPr>
          <p:nvPr>
            <p:custDataLst>
              <p:tags r:id="rId8"/>
            </p:custDataLst>
          </p:nvPr>
        </p:nvSpPr>
        <p:spPr bwMode="auto">
          <a:xfrm>
            <a:off x="2741612" y="5291007"/>
            <a:ext cx="2743200" cy="1015659"/>
          </a:xfrm>
          <a:prstGeom prst="rect">
            <a:avLst/>
          </a:prstGeom>
          <a:solidFill>
            <a:srgbClr val="000000">
              <a:alpha val="0"/>
            </a:srgbClr>
          </a:solidFill>
          <a:ln w="12700" cap="flat">
            <a:noFill/>
            <a:miter lim="800000"/>
            <a:headEnd type="none" w="med" len="med"/>
            <a:tailEnd type="none" w="med" len="med"/>
          </a:ln>
        </p:spPr>
        <p:txBody>
          <a:bodyPr vert="horz" lIns="91438" tIns="45718" rIns="91438" bIns="45718" anchor="t" anchorCtr="0">
            <a:spAutoFit/>
          </a:bodyPr>
          <a:lstStyle/>
          <a:p>
            <a:pPr marL="91440" indent="-91440" algn="l">
              <a:lnSpc>
                <a:spcPts val="2400"/>
              </a:lnSpc>
              <a:spcBef>
                <a:spcPts val="0"/>
              </a:spcBef>
            </a:pPr>
            <a:r>
              <a:rPr lang="en-US" sz="2300" b="1" dirty="0">
                <a:latin typeface="Calibri"/>
                <a:ea typeface="Verdana Bold" charset="0"/>
                <a:cs typeface="Verdana Bold" charset="0"/>
                <a:sym typeface="Verdana Bold" charset="0"/>
              </a:rPr>
              <a:t>E.</a:t>
            </a:r>
            <a:r>
              <a:rPr lang="en-US" sz="2300" dirty="0">
                <a:latin typeface="Calibri"/>
                <a:ea typeface="Verdana" charset="0"/>
                <a:cs typeface="Verdana" charset="0"/>
                <a:sym typeface="Verdana" charset="0"/>
              </a:rPr>
              <a:t>  Record the barometric pressure for 15 minutes.</a:t>
            </a:r>
          </a:p>
        </p:txBody>
      </p:sp>
      <p:sp>
        <p:nvSpPr>
          <p:cNvPr id="15374" name="Rectangle 14"/>
          <p:cNvSpPr>
            <a:spLocks/>
          </p:cNvSpPr>
          <p:nvPr>
            <p:custDataLst>
              <p:tags r:id="rId9"/>
            </p:custDataLst>
          </p:nvPr>
        </p:nvSpPr>
        <p:spPr bwMode="auto">
          <a:xfrm>
            <a:off x="182880" y="457200"/>
            <a:ext cx="370973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Sequencing Challenge</a:t>
            </a:r>
          </a:p>
        </p:txBody>
      </p:sp>
      <p:sp>
        <p:nvSpPr>
          <p:cNvPr id="15" name="Rectangle 14"/>
          <p:cNvSpPr/>
          <p:nvPr>
            <p:custDataLst>
              <p:tags r:id="rId10"/>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6" name="TextBox 15"/>
          <p:cNvSpPr txBox="1"/>
          <p:nvPr>
            <p:custDataLst>
              <p:tags r:id="rId11"/>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17" name="Text Placeholder 16"/>
          <p:cNvSpPr>
            <a:spLocks noGrp="1"/>
          </p:cNvSpPr>
          <p:nvPr>
            <p:ph type="body" sz="quarter" idx="12"/>
          </p:nvPr>
        </p:nvSpPr>
        <p:spPr/>
        <p:txBody>
          <a:bodyPr/>
          <a:lstStyle/>
          <a:p>
            <a:endParaRPr lang="en-US"/>
          </a:p>
        </p:txBody>
      </p:sp>
      <p:pic>
        <p:nvPicPr>
          <p:cNvPr id="20" name="Picture 19" descr="SNAPSHOT 04.png"/>
          <p:cNvPicPr>
            <a:picLocks noChangeAspect="1"/>
          </p:cNvPicPr>
          <p:nvPr/>
        </p:nvPicPr>
        <p:blipFill>
          <a:blip r:embed="rId17" cstate="print"/>
          <a:stretch>
            <a:fillRect/>
          </a:stretch>
        </p:blipFill>
        <p:spPr>
          <a:xfrm>
            <a:off x="10745113" y="3017520"/>
            <a:ext cx="1216699" cy="296732"/>
          </a:xfrm>
          <a:prstGeom prst="rect">
            <a:avLst/>
          </a:prstGeom>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6386" name="Rectangle 2"/>
          <p:cNvSpPr>
            <a:spLocks/>
          </p:cNvSpPr>
          <p:nvPr>
            <p:custDataLst>
              <p:tags r:id="rId1"/>
            </p:custDataLst>
          </p:nvPr>
        </p:nvSpPr>
        <p:spPr bwMode="auto">
          <a:xfrm>
            <a:off x="182880" y="457200"/>
            <a:ext cx="2593980"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4763" marR="0" lvl="0" algn="l" defTabSz="914400" eaLnBrk="1" fontAlgn="auto" latinLnBrk="0" hangingPunct="1">
              <a:lnSpc>
                <a:spcPct val="100000"/>
              </a:lnSpc>
              <a:spcBef>
                <a:spcPts val="0"/>
              </a:spcBef>
              <a:spcAft>
                <a:spcPts val="0"/>
              </a:spcAft>
              <a:buClrTx/>
              <a:buSzTx/>
              <a:buNone/>
              <a:tabLst>
                <a:tab pos="531813" algn="l"/>
                <a:tab pos="1066800" algn="l"/>
                <a:tab pos="1600200" algn="l"/>
                <a:tab pos="2132013" algn="l"/>
                <a:tab pos="2667000" algn="l"/>
                <a:tab pos="3200400" algn="l"/>
                <a:tab pos="3732213" algn="l"/>
                <a:tab pos="4267200" algn="l"/>
                <a:tab pos="4799013" algn="l"/>
                <a:tab pos="5332413" algn="l"/>
                <a:tab pos="5867400" algn="l"/>
                <a:tab pos="6399213" algn="l"/>
              </a:tabLst>
              <a:defRPr/>
            </a:pPr>
            <a:r>
              <a:rPr lang="en-US" sz="3200" b="1" dirty="0">
                <a:solidFill>
                  <a:srgbClr val="EB572D"/>
                </a:solidFill>
                <a:latin typeface="Calibri"/>
                <a:ea typeface="Verdana Bold" charset="0"/>
                <a:cs typeface="Verdana Bold" charset="0"/>
                <a:sym typeface="Verdana Bold" charset="0"/>
              </a:rPr>
              <a:t>Setup:  </a:t>
            </a:r>
            <a:r>
              <a:rPr lang="en-US" sz="3200" dirty="0">
                <a:solidFill>
                  <a:srgbClr val="EB572D"/>
                </a:solidFill>
                <a:latin typeface="Calibri"/>
                <a:ea typeface="Verdana" charset="0"/>
                <a:cs typeface="Verdana" charset="0"/>
                <a:sym typeface="Verdana" charset="0"/>
              </a:rPr>
              <a:t>General</a:t>
            </a:r>
          </a:p>
        </p:txBody>
      </p:sp>
      <p:sp>
        <p:nvSpPr>
          <p:cNvPr id="16387" name="Rectangle 3"/>
          <p:cNvSpPr>
            <a:spLocks/>
          </p:cNvSpPr>
          <p:nvPr>
            <p:custDataLst>
              <p:tags r:id="rId2"/>
            </p:custDataLst>
          </p:nvPr>
        </p:nvSpPr>
        <p:spPr bwMode="auto">
          <a:xfrm>
            <a:off x="228600" y="1164431"/>
            <a:ext cx="7542212" cy="437042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6401227" algn="l"/>
                <a:tab pos="19051"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19051" algn="l"/>
                <a:tab pos="476282" algn="l"/>
                <a:tab pos="1066871" algn="l"/>
              </a:tabLst>
              <a:defRPr/>
            </a:pPr>
            <a:r>
              <a:rPr lang="en-US" sz="2600" dirty="0" smtClean="0">
                <a:latin typeface="Calibri"/>
                <a:ea typeface="Verdana" charset="0"/>
                <a:cs typeface="Verdana" charset="0"/>
                <a:sym typeface="Verdana" charset="0"/>
              </a:rPr>
              <a:t>Connect </a:t>
            </a:r>
            <a:r>
              <a:rPr lang="en-US" sz="2600" dirty="0">
                <a:latin typeface="Calibri"/>
                <a:ea typeface="Verdana" charset="0"/>
                <a:cs typeface="Verdana" charset="0"/>
                <a:sym typeface="Verdana" charset="0"/>
              </a:rPr>
              <a:t>the barometer sensor to your SPARK Science Learning System.</a:t>
            </a:r>
          </a:p>
          <a:p>
            <a:pPr marL="463550" marR="0" lvl="0" indent="-463550" algn="l" defTabSz="914400" eaLnBrk="1" fontAlgn="auto" latinLnBrk="0" hangingPunct="1">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6401227" algn="l"/>
                <a:tab pos="19051"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19051" algn="l"/>
                <a:tab pos="476282" algn="l"/>
                <a:tab pos="1066871" algn="l"/>
              </a:tabLst>
              <a:defRPr/>
            </a:pPr>
            <a:r>
              <a:rPr lang="en-US" sz="2600" dirty="0" smtClean="0">
                <a:latin typeface="Calibri"/>
                <a:ea typeface="Verdana" charset="0"/>
                <a:cs typeface="Verdana" charset="0"/>
                <a:sym typeface="Verdana" charset="0"/>
              </a:rPr>
              <a:t>Mount </a:t>
            </a:r>
            <a:r>
              <a:rPr lang="en-US" sz="2600" dirty="0">
                <a:latin typeface="Calibri"/>
                <a:ea typeface="Verdana" charset="0"/>
                <a:cs typeface="Verdana" charset="0"/>
                <a:sym typeface="Verdana" charset="0"/>
              </a:rPr>
              <a:t>the barometer sensor on a ring stand. </a:t>
            </a:r>
          </a:p>
          <a:p>
            <a:pPr marL="463550" marR="0" lvl="0" indent="-463550" algn="l" defTabSz="914400" eaLnBrk="1" fontAlgn="auto" latinLnBrk="0" hangingPunct="1">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6401227" algn="l"/>
                <a:tab pos="19051"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19051" algn="l"/>
                <a:tab pos="476282" algn="l"/>
                <a:tab pos="1066871" algn="l"/>
              </a:tabLst>
              <a:defRPr/>
            </a:pPr>
            <a:r>
              <a:rPr lang="en-US" sz="2600" dirty="0" smtClean="0">
                <a:latin typeface="Calibri"/>
                <a:ea typeface="Verdana" charset="0"/>
                <a:cs typeface="Verdana" charset="0"/>
                <a:sym typeface="Verdana" charset="0"/>
              </a:rPr>
              <a:t>Pour </a:t>
            </a:r>
            <a:r>
              <a:rPr lang="en-US" sz="2600" dirty="0">
                <a:latin typeface="Calibri"/>
                <a:ea typeface="Verdana" charset="0"/>
                <a:cs typeface="Verdana" charset="0"/>
                <a:sym typeface="Verdana" charset="0"/>
              </a:rPr>
              <a:t>300 </a:t>
            </a:r>
            <a:r>
              <a:rPr lang="en-US" sz="2600" dirty="0" err="1">
                <a:latin typeface="Calibri"/>
                <a:ea typeface="Verdana" charset="0"/>
                <a:cs typeface="Verdana" charset="0"/>
                <a:sym typeface="Verdana" charset="0"/>
              </a:rPr>
              <a:t>mL</a:t>
            </a:r>
            <a:r>
              <a:rPr lang="en-US" sz="2600" dirty="0">
                <a:latin typeface="Calibri"/>
                <a:ea typeface="Verdana" charset="0"/>
                <a:cs typeface="Verdana" charset="0"/>
                <a:sym typeface="Verdana" charset="0"/>
              </a:rPr>
              <a:t> of distilled water at room temperature into a 400-mL beaker.</a:t>
            </a:r>
          </a:p>
          <a:p>
            <a:pPr marL="463550" marR="0" lvl="0" indent="-463550" algn="l" defTabSz="914400" eaLnBrk="1" fontAlgn="auto" latinLnBrk="0" hangingPunct="1">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6401227" algn="l"/>
                <a:tab pos="19051"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19051" algn="l"/>
                <a:tab pos="476282" algn="l"/>
                <a:tab pos="1066871" algn="l"/>
              </a:tabLst>
              <a:defRPr/>
            </a:pPr>
            <a:r>
              <a:rPr lang="en-US" sz="2600" dirty="0" smtClean="0">
                <a:latin typeface="Calibri"/>
                <a:ea typeface="Verdana" charset="0"/>
                <a:cs typeface="Verdana" charset="0"/>
                <a:sym typeface="Verdana" charset="0"/>
              </a:rPr>
              <a:t>Obtain </a:t>
            </a:r>
            <a:r>
              <a:rPr lang="en-US" sz="2600" dirty="0">
                <a:latin typeface="Calibri"/>
                <a:ea typeface="Verdana" charset="0"/>
                <a:cs typeface="Verdana" charset="0"/>
                <a:sym typeface="Verdana" charset="0"/>
              </a:rPr>
              <a:t>a 15 cm piece of dialysis tubing and tie one end closed with thread. </a:t>
            </a:r>
          </a:p>
          <a:p>
            <a:pPr marL="463550" marR="0" lvl="0" indent="-463550" algn="l" defTabSz="914400" eaLnBrk="1" fontAlgn="auto" latinLnBrk="0" hangingPunct="1">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6401227" algn="l"/>
                <a:tab pos="19051"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19051" algn="l"/>
                <a:tab pos="476282" algn="l"/>
                <a:tab pos="1066871" algn="l"/>
              </a:tabLst>
              <a:defRPr/>
            </a:pPr>
            <a:r>
              <a:rPr lang="en-US" sz="2600" dirty="0" smtClean="0">
                <a:latin typeface="Calibri"/>
                <a:ea typeface="Verdana" charset="0"/>
                <a:cs typeface="Verdana" charset="0"/>
                <a:sym typeface="Verdana" charset="0"/>
              </a:rPr>
              <a:t>Open </a:t>
            </a:r>
            <a:r>
              <a:rPr lang="en-US" sz="2600" dirty="0">
                <a:latin typeface="Calibri"/>
                <a:ea typeface="Verdana" charset="0"/>
                <a:cs typeface="Verdana" charset="0"/>
                <a:sym typeface="Verdana" charset="0"/>
              </a:rPr>
              <a:t>the other tubing end by rolling it gently between your fingers</a:t>
            </a:r>
            <a:r>
              <a:rPr lang="en-US" sz="2600" dirty="0" smtClean="0">
                <a:latin typeface="Calibri"/>
                <a:ea typeface="Verdana" charset="0"/>
                <a:cs typeface="Verdana" charset="0"/>
                <a:sym typeface="Verdana" charset="0"/>
              </a:rPr>
              <a:t>.</a:t>
            </a:r>
            <a:endParaRPr lang="en-US" dirty="0">
              <a:solidFill>
                <a:schemeClr val="tx1"/>
              </a:solidFill>
              <a:ea typeface="Gill Sans" charset="0"/>
              <a:cs typeface="Gill Sans" charset="0"/>
            </a:endParaRPr>
          </a:p>
        </p:txBody>
      </p:sp>
      <p:pic>
        <p:nvPicPr>
          <p:cNvPr id="16388" name="Picture 4"/>
          <p:cNvPicPr>
            <a:picLocks noChangeAspect="1" noChangeArrowheads="1"/>
          </p:cNvPicPr>
          <p:nvPr/>
        </p:nvPicPr>
        <p:blipFill>
          <a:blip r:embed="rId7" cstate="print"/>
          <a:srcRect/>
          <a:stretch>
            <a:fillRect/>
          </a:stretch>
        </p:blipFill>
        <p:spPr bwMode="auto">
          <a:xfrm>
            <a:off x="8685212" y="554831"/>
            <a:ext cx="3047206" cy="5735733"/>
          </a:xfrm>
          <a:prstGeom prst="rect">
            <a:avLst/>
          </a:prstGeom>
          <a:noFill/>
          <a:ln w="12700" cap="flat">
            <a:noFill/>
            <a:miter lim="800000"/>
            <a:headEnd/>
            <a:tailEnd/>
          </a:ln>
        </p:spPr>
      </p:pic>
      <p:sp>
        <p:nvSpPr>
          <p:cNvPr id="9" name="Text Placeholder 8"/>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p:cNvSpPr>
          <p:nvPr>
            <p:custDataLst>
              <p:tags r:id="rId1"/>
            </p:custDataLst>
          </p:nvPr>
        </p:nvSpPr>
        <p:spPr bwMode="auto">
          <a:xfrm>
            <a:off x="182880" y="457200"/>
            <a:ext cx="3236655"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Setup:</a:t>
            </a:r>
            <a:r>
              <a:rPr lang="en-US" sz="3200" b="1" dirty="0">
                <a:solidFill>
                  <a:srgbClr val="EB572D"/>
                </a:solidFill>
                <a:latin typeface="Calibri"/>
                <a:ea typeface="Verdana" charset="0"/>
                <a:cs typeface="Verdana" charset="0"/>
                <a:sym typeface="Verdana" charset="0"/>
              </a:rPr>
              <a:t>  </a:t>
            </a:r>
            <a:r>
              <a:rPr lang="en-US" sz="3200" dirty="0">
                <a:solidFill>
                  <a:srgbClr val="EB572D"/>
                </a:solidFill>
                <a:latin typeface="Calibri"/>
                <a:ea typeface="Verdana" charset="0"/>
                <a:cs typeface="Verdana" charset="0"/>
                <a:sym typeface="Verdana" charset="0"/>
              </a:rPr>
              <a:t>100% Syrup</a:t>
            </a:r>
          </a:p>
        </p:txBody>
      </p:sp>
      <p:sp>
        <p:nvSpPr>
          <p:cNvPr id="17411" name="Rectangle 3"/>
          <p:cNvSpPr>
            <a:spLocks/>
          </p:cNvSpPr>
          <p:nvPr>
            <p:custDataLst>
              <p:tags r:id="rId2"/>
            </p:custDataLst>
          </p:nvPr>
        </p:nvSpPr>
        <p:spPr bwMode="auto">
          <a:xfrm>
            <a:off x="228600" y="1164431"/>
            <a:ext cx="11388933" cy="1792798"/>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51" algn="l"/>
                <a:tab pos="495333"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600" dirty="0">
                <a:latin typeface="Calibri"/>
                <a:ea typeface="Verdana" charset="0"/>
                <a:cs typeface="Verdana" charset="0"/>
                <a:sym typeface="Verdana" charset="0"/>
              </a:rPr>
              <a:t>Use a funnel to fill the dialysis bag with 10 </a:t>
            </a:r>
            <a:r>
              <a:rPr lang="en-US" sz="2600" dirty="0" err="1">
                <a:latin typeface="Calibri"/>
                <a:ea typeface="Verdana" charset="0"/>
                <a:cs typeface="Verdana" charset="0"/>
                <a:sym typeface="Verdana" charset="0"/>
              </a:rPr>
              <a:t>mL</a:t>
            </a:r>
            <a:r>
              <a:rPr lang="en-US" sz="2600" dirty="0">
                <a:latin typeface="Calibri"/>
                <a:ea typeface="Verdana" charset="0"/>
                <a:cs typeface="Verdana" charset="0"/>
                <a:sym typeface="Verdana" charset="0"/>
              </a:rPr>
              <a:t> of </a:t>
            </a:r>
            <a:r>
              <a:rPr lang="en-US" sz="2600" b="1" dirty="0">
                <a:latin typeface="Calibri"/>
                <a:ea typeface="Verdana Bold" charset="0"/>
                <a:cs typeface="Verdana Bold" charset="0"/>
                <a:sym typeface="Verdana Bold" charset="0"/>
              </a:rPr>
              <a:t>syrup</a:t>
            </a:r>
            <a:r>
              <a:rPr lang="en-US" sz="2600" dirty="0">
                <a:latin typeface="Calibri"/>
                <a:ea typeface="Verdana" charset="0"/>
                <a:cs typeface="Verdana" charset="0"/>
                <a:sym typeface="Verdana" charset="0"/>
              </a:rPr>
              <a:t>.</a:t>
            </a:r>
          </a:p>
          <a:p>
            <a:pPr marL="463550" marR="0" lvl="0" indent="-463550" algn="l" defTabSz="914400" eaLnBrk="1" fontAlgn="auto" latinLnBrk="0" hangingPunct="1">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51" algn="l"/>
                <a:tab pos="495333"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600" dirty="0">
                <a:latin typeface="Calibri"/>
                <a:ea typeface="Verdana" charset="0"/>
                <a:cs typeface="Verdana" charset="0"/>
                <a:sym typeface="Verdana" charset="0"/>
              </a:rPr>
              <a:t>Rinse the outside of the dialysis bag with distilled water and blot it dry with a paper towel. Make sure no water enters the bag and do not spill any contents of the open bag. </a:t>
            </a:r>
          </a:p>
        </p:txBody>
      </p:sp>
      <p:sp>
        <p:nvSpPr>
          <p:cNvPr id="8" name="Text Placeholder 7"/>
          <p:cNvSpPr>
            <a:spLocks noGrp="1"/>
          </p:cNvSpPr>
          <p:nvPr>
            <p:ph type="body" sz="quarter" idx="12"/>
          </p:nvPr>
        </p:nvSpPr>
        <p:spPr/>
        <p:txBody>
          <a:bodyPr/>
          <a:lstStyle/>
          <a:p>
            <a:endParaRPr lang="en-US"/>
          </a:p>
        </p:txBody>
      </p:sp>
      <p:sp>
        <p:nvSpPr>
          <p:cNvPr id="6" name="Rectangle 5"/>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8434" name="Rectangle 2"/>
          <p:cNvSpPr>
            <a:spLocks/>
          </p:cNvSpPr>
          <p:nvPr>
            <p:custDataLst>
              <p:tags r:id="rId1"/>
            </p:custDataLst>
          </p:nvPr>
        </p:nvSpPr>
        <p:spPr bwMode="auto">
          <a:xfrm>
            <a:off x="8229600" y="457200"/>
            <a:ext cx="3264035"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Setup:</a:t>
            </a:r>
            <a:r>
              <a:rPr lang="en-US" sz="3200" b="1" dirty="0">
                <a:solidFill>
                  <a:srgbClr val="EB572D"/>
                </a:solidFill>
                <a:latin typeface="Calibri"/>
                <a:ea typeface="Verdana" charset="0"/>
                <a:cs typeface="Verdana" charset="0"/>
                <a:sym typeface="Verdana" charset="0"/>
              </a:rPr>
              <a:t> 100% Syrup</a:t>
            </a:r>
          </a:p>
        </p:txBody>
      </p:sp>
      <p:sp>
        <p:nvSpPr>
          <p:cNvPr id="18435" name="Rectangle 3"/>
          <p:cNvSpPr>
            <a:spLocks/>
          </p:cNvSpPr>
          <p:nvPr>
            <p:custDataLst>
              <p:tags r:id="rId2"/>
            </p:custDataLst>
          </p:nvPr>
        </p:nvSpPr>
        <p:spPr bwMode="auto">
          <a:xfrm>
            <a:off x="8304212" y="1097280"/>
            <a:ext cx="3657600" cy="5170646"/>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0"/>
              </a:spcBef>
              <a:spcAft>
                <a:spcPts val="0"/>
              </a:spcAft>
              <a:buClrTx/>
              <a:buSzTx/>
              <a:buAutoNum type="arabicPeriod" startAt="3"/>
              <a:tabLst>
                <a:tab pos="19048" algn="l"/>
                <a:tab pos="342855" algn="l"/>
                <a:tab pos="1066656" algn="l"/>
                <a:tab pos="1599985" algn="l"/>
                <a:tab pos="2133316" algn="l"/>
                <a:tab pos="2666644" algn="l"/>
                <a:tab pos="3199971" algn="l"/>
                <a:tab pos="3733301" algn="l"/>
                <a:tab pos="4266630" algn="l"/>
                <a:tab pos="4799959" algn="l"/>
                <a:tab pos="5333288" algn="l"/>
                <a:tab pos="5866616" algn="l"/>
              </a:tabLst>
              <a:defRPr/>
            </a:pPr>
            <a:r>
              <a:rPr lang="en-US" sz="2400" dirty="0" smtClean="0">
                <a:latin typeface="Calibri"/>
                <a:ea typeface="Verdana" charset="0"/>
                <a:cs typeface="Verdana" charset="0"/>
                <a:sym typeface="Verdana" charset="0"/>
              </a:rPr>
              <a:t>Measure </a:t>
            </a:r>
            <a:r>
              <a:rPr lang="en-US" sz="2400" dirty="0">
                <a:latin typeface="Calibri"/>
                <a:ea typeface="Verdana" charset="0"/>
                <a:cs typeface="Verdana" charset="0"/>
                <a:sym typeface="Verdana" charset="0"/>
              </a:rPr>
              <a:t>the initial mass of </a:t>
            </a:r>
            <a:r>
              <a:rPr lang="en-US" sz="2400" dirty="0" smtClean="0">
                <a:latin typeface="Calibri"/>
                <a:ea typeface="Verdana" charset="0"/>
                <a:cs typeface="Verdana" charset="0"/>
                <a:sym typeface="Verdana" charset="0"/>
              </a:rPr>
              <a:t> the </a:t>
            </a:r>
            <a:r>
              <a:rPr lang="en-US" sz="2400" dirty="0">
                <a:latin typeface="Calibri"/>
                <a:ea typeface="Verdana" charset="0"/>
                <a:cs typeface="Verdana" charset="0"/>
                <a:sym typeface="Verdana" charset="0"/>
              </a:rPr>
              <a:t>syrup bag and record in </a:t>
            </a:r>
            <a:r>
              <a:rPr lang="en-US" sz="2400" dirty="0" smtClean="0">
                <a:latin typeface="Calibri"/>
                <a:ea typeface="Verdana" charset="0"/>
                <a:cs typeface="Verdana" charset="0"/>
                <a:sym typeface="Verdana" charset="0"/>
              </a:rPr>
              <a:t> the </a:t>
            </a:r>
            <a:r>
              <a:rPr lang="en-US" sz="2400" dirty="0">
                <a:latin typeface="Calibri"/>
                <a:ea typeface="Verdana" charset="0"/>
                <a:cs typeface="Verdana" charset="0"/>
                <a:sym typeface="Verdana" charset="0"/>
              </a:rPr>
              <a:t>data table to the left</a:t>
            </a:r>
            <a:r>
              <a:rPr lang="en-US" sz="2400" dirty="0" smtClean="0">
                <a:latin typeface="Calibri"/>
                <a:ea typeface="Verdana" charset="0"/>
                <a:cs typeface="Verdana" charset="0"/>
                <a:sym typeface="Verdana" charset="0"/>
              </a:rPr>
              <a:t>.*</a:t>
            </a:r>
          </a:p>
          <a:p>
            <a:pPr marL="463550" marR="0" lvl="0" indent="-463550" algn="l" defTabSz="914400" eaLnBrk="1" fontAlgn="auto" latinLnBrk="0" hangingPunct="1">
              <a:lnSpc>
                <a:spcPct val="100000"/>
              </a:lnSpc>
              <a:spcBef>
                <a:spcPts val="0"/>
              </a:spcBef>
              <a:spcAft>
                <a:spcPts val="0"/>
              </a:spcAft>
              <a:buClrTx/>
              <a:buSzTx/>
              <a:buAutoNum type="arabicPeriod" startAt="3"/>
              <a:tabLst>
                <a:tab pos="19048" algn="l"/>
                <a:tab pos="342855" algn="l"/>
                <a:tab pos="1066656" algn="l"/>
                <a:tab pos="1599985" algn="l"/>
                <a:tab pos="2133316" algn="l"/>
                <a:tab pos="2666644" algn="l"/>
                <a:tab pos="3199971" algn="l"/>
                <a:tab pos="3733301" algn="l"/>
                <a:tab pos="4266630" algn="l"/>
                <a:tab pos="4799959" algn="l"/>
                <a:tab pos="5333288" algn="l"/>
                <a:tab pos="5866616" algn="l"/>
              </a:tabLst>
              <a:defRPr/>
            </a:pPr>
            <a:endParaRPr lang="en-US" sz="2400" dirty="0" smtClean="0">
              <a:latin typeface="Calibri"/>
              <a:ea typeface="Verdana" charset="0"/>
              <a:cs typeface="Verdana" charset="0"/>
              <a:sym typeface="Verdana" charset="0"/>
            </a:endParaRPr>
          </a:p>
          <a:p>
            <a:pPr marL="463550" marR="0" lvl="0" indent="-46355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b="1" dirty="0" smtClean="0">
                <a:solidFill>
                  <a:srgbClr val="0000FF"/>
                </a:solidFill>
                <a:latin typeface="Calibri"/>
                <a:ea typeface="Verdana Bold" charset="0"/>
                <a:cs typeface="Verdana Bold" charset="0"/>
                <a:sym typeface="Verdana Bold" charset="0"/>
              </a:rPr>
              <a:t>*To Enter Data into a Table: </a:t>
            </a:r>
          </a:p>
          <a:p>
            <a:pPr marL="463550" marR="0" lvl="0" indent="-463550" algn="l" defTabSz="914400" eaLnBrk="1" fontAlgn="auto" latinLnBrk="0" hangingPunct="1">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to open the tool palette.</a:t>
            </a:r>
          </a:p>
          <a:p>
            <a:pPr marL="463550" marR="0" lvl="0" indent="-463550" algn="l" defTabSz="914400" eaLnBrk="1" fontAlgn="auto" latinLnBrk="0" hangingPunct="1">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then tap a cell in the data table to highlight it in yellow.</a:t>
            </a:r>
          </a:p>
          <a:p>
            <a:pPr marL="463550" marR="0" lvl="0" indent="-463550" algn="l" defTabSz="914400" eaLnBrk="1" fontAlgn="auto" latinLnBrk="0" hangingPunct="1">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cs typeface="Helvetica" charset="0"/>
                <a:sym typeface="Helvetica" charset="0"/>
              </a:rPr>
              <a:t>       </a:t>
            </a:r>
            <a:r>
              <a:rPr lang="en-US" sz="2400" dirty="0" smtClean="0">
                <a:solidFill>
                  <a:srgbClr val="0000FF"/>
                </a:solidFill>
                <a:latin typeface="Calibri"/>
                <a:ea typeface="Verdana" charset="0"/>
                <a:cs typeface="Verdana" charset="0"/>
                <a:sym typeface="Verdana" charset="0"/>
              </a:rPr>
              <a:t>to open the Keyboard screen.</a:t>
            </a:r>
          </a:p>
          <a:p>
            <a:pPr marL="463550" marR="0" lvl="0" indent="-463550" algn="l" defTabSz="914400" eaLnBrk="1" fontAlgn="auto" latinLnBrk="0" hangingPunct="1">
              <a:lnSpc>
                <a:spcPct val="100000"/>
              </a:lnSpc>
              <a:spcBef>
                <a:spcPts val="0"/>
              </a:spcBef>
              <a:spcAft>
                <a:spcPts val="0"/>
              </a:spcAft>
              <a:buClrTx/>
              <a:buSzTx/>
              <a:buAutoNum type="arabicPeriod" startAt="3"/>
              <a:tabLst>
                <a:tab pos="19048" algn="l"/>
                <a:tab pos="342855" algn="l"/>
                <a:tab pos="1066656" algn="l"/>
                <a:tab pos="1599985" algn="l"/>
                <a:tab pos="2133316" algn="l"/>
                <a:tab pos="2666644" algn="l"/>
                <a:tab pos="3199971" algn="l"/>
                <a:tab pos="3733301" algn="l"/>
                <a:tab pos="4266630" algn="l"/>
                <a:tab pos="4799959" algn="l"/>
                <a:tab pos="5333288" algn="l"/>
                <a:tab pos="5866616" algn="l"/>
              </a:tabLst>
              <a:defRPr/>
            </a:pPr>
            <a:endParaRPr lang="en-US" sz="2400" dirty="0">
              <a:latin typeface="Calibri"/>
              <a:ea typeface="Verdana" charset="0"/>
              <a:cs typeface="Verdana" charset="0"/>
              <a:sym typeface="Verdana" charset="0"/>
            </a:endParaRPr>
          </a:p>
        </p:txBody>
      </p:sp>
      <p:sp>
        <p:nvSpPr>
          <p:cNvPr id="8" name="Rectangle 7"/>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TextBox 8"/>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10" name="Text Placeholder 9"/>
          <p:cNvSpPr>
            <a:spLocks noGrp="1"/>
          </p:cNvSpPr>
          <p:nvPr>
            <p:ph type="body" sz="quarter" idx="12"/>
          </p:nvPr>
        </p:nvSpPr>
        <p:spPr/>
        <p:txBody>
          <a:bodyPr/>
          <a:lstStyle/>
          <a:p>
            <a:endParaRPr lang="en-US"/>
          </a:p>
        </p:txBody>
      </p:sp>
      <p:pic>
        <p:nvPicPr>
          <p:cNvPr id="12" name="Picture 11" descr="Select_On.png"/>
          <p:cNvPicPr>
            <a:picLocks noChangeAspect="1"/>
          </p:cNvPicPr>
          <p:nvPr/>
        </p:nvPicPr>
        <p:blipFill>
          <a:blip r:embed="rId7" cstate="print"/>
          <a:stretch>
            <a:fillRect/>
          </a:stretch>
        </p:blipFill>
        <p:spPr>
          <a:xfrm>
            <a:off x="9294812" y="3983831"/>
            <a:ext cx="390145" cy="390145"/>
          </a:xfrm>
          <a:prstGeom prst="rect">
            <a:avLst/>
          </a:prstGeom>
        </p:spPr>
      </p:pic>
      <p:pic>
        <p:nvPicPr>
          <p:cNvPr id="13" name="Picture 12" descr="Table_On.png"/>
          <p:cNvPicPr>
            <a:picLocks noChangeAspect="1"/>
          </p:cNvPicPr>
          <p:nvPr/>
        </p:nvPicPr>
        <p:blipFill>
          <a:blip r:embed="rId8" cstate="print"/>
          <a:stretch>
            <a:fillRect/>
          </a:stretch>
        </p:blipFill>
        <p:spPr>
          <a:xfrm>
            <a:off x="9294812" y="3298031"/>
            <a:ext cx="390145" cy="390145"/>
          </a:xfrm>
          <a:prstGeom prst="rect">
            <a:avLst/>
          </a:prstGeom>
        </p:spPr>
      </p:pic>
      <p:pic>
        <p:nvPicPr>
          <p:cNvPr id="14" name="Picture 13" descr="Text_On.png"/>
          <p:cNvPicPr>
            <a:picLocks noChangeAspect="1"/>
          </p:cNvPicPr>
          <p:nvPr/>
        </p:nvPicPr>
        <p:blipFill>
          <a:blip r:embed="rId9" cstate="print"/>
          <a:stretch>
            <a:fillRect/>
          </a:stretch>
        </p:blipFill>
        <p:spPr>
          <a:xfrm>
            <a:off x="9294812" y="5126831"/>
            <a:ext cx="390145" cy="390145"/>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9458" name="Rectangle 2"/>
          <p:cNvSpPr>
            <a:spLocks/>
          </p:cNvSpPr>
          <p:nvPr>
            <p:custDataLst>
              <p:tags r:id="rId1"/>
            </p:custDataLst>
          </p:nvPr>
        </p:nvSpPr>
        <p:spPr bwMode="auto">
          <a:xfrm>
            <a:off x="182880" y="457200"/>
            <a:ext cx="3236655"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Setup:  </a:t>
            </a:r>
            <a:r>
              <a:rPr lang="en-US" sz="3200" dirty="0">
                <a:solidFill>
                  <a:srgbClr val="EB572D"/>
                </a:solidFill>
                <a:latin typeface="Calibri"/>
                <a:ea typeface="Verdana" charset="0"/>
                <a:cs typeface="Verdana" charset="0"/>
                <a:sym typeface="Verdana" charset="0"/>
              </a:rPr>
              <a:t>100% Syrup</a:t>
            </a:r>
          </a:p>
        </p:txBody>
      </p:sp>
      <p:sp>
        <p:nvSpPr>
          <p:cNvPr id="19459" name="Rectangle 3"/>
          <p:cNvSpPr>
            <a:spLocks/>
          </p:cNvSpPr>
          <p:nvPr>
            <p:custDataLst>
              <p:tags r:id="rId2"/>
            </p:custDataLst>
          </p:nvPr>
        </p:nvSpPr>
        <p:spPr bwMode="auto">
          <a:xfrm>
            <a:off x="228600" y="1175385"/>
            <a:ext cx="6970484" cy="5170646"/>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Tx/>
              <a:buAutoNum type="arabicPeriod" startAt="4"/>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 pos="1066871" algn="l"/>
                <a:tab pos="1600307" algn="l"/>
                <a:tab pos="2133742" algn="l"/>
                <a:tab pos="2667178" algn="l"/>
              </a:tabLst>
              <a:defRPr/>
            </a:pPr>
            <a:r>
              <a:rPr lang="en-US" sz="2600" dirty="0">
                <a:latin typeface="Calibri"/>
                <a:ea typeface="Verdana" charset="0"/>
                <a:cs typeface="Verdana" charset="0"/>
                <a:sym typeface="Verdana" charset="0"/>
              </a:rPr>
              <a:t>Insert the barbed end of the quick-release connector into the plastic tubing.</a:t>
            </a:r>
          </a:p>
          <a:p>
            <a:pPr marL="463550" marR="0" lvl="0" indent="-463550" algn="l" defTabSz="914400" eaLnBrk="1" fontAlgn="auto" latinLnBrk="0" hangingPunct="1">
              <a:spcBef>
                <a:spcPts val="1500"/>
              </a:spcBef>
              <a:spcAft>
                <a:spcPts val="0"/>
              </a:spcAft>
              <a:buClrTx/>
              <a:buSzTx/>
              <a:buFontTx/>
              <a:buAutoNum type="arabicPeriod" startAt="4"/>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 pos="1066871" algn="l"/>
                <a:tab pos="1600307" algn="l"/>
                <a:tab pos="2133742" algn="l"/>
                <a:tab pos="2667178" algn="l"/>
              </a:tabLst>
              <a:defRPr/>
            </a:pPr>
            <a:r>
              <a:rPr lang="en-US" sz="2600" dirty="0">
                <a:latin typeface="Calibri"/>
                <a:ea typeface="Verdana" charset="0"/>
                <a:cs typeface="Verdana" charset="0"/>
                <a:sym typeface="Verdana" charset="0"/>
              </a:rPr>
              <a:t>Insert the 2 inch piece of plastic tubing into the dialysis bag and seal the bag around the tubing by tying tightly with thread.</a:t>
            </a:r>
          </a:p>
          <a:p>
            <a:pPr marL="463550" marR="0" lvl="0" indent="-463550" algn="l" defTabSz="914400" eaLnBrk="1" fontAlgn="auto" latinLnBrk="0" hangingPunct="1">
              <a:spcBef>
                <a:spcPts val="1500"/>
              </a:spcBef>
              <a:spcAft>
                <a:spcPts val="0"/>
              </a:spcAft>
              <a:buClrTx/>
              <a:buSzTx/>
              <a:buFontTx/>
              <a:buAutoNum type="arabicPeriod" startAt="4"/>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 pos="1066871" algn="l"/>
                <a:tab pos="1600307" algn="l"/>
                <a:tab pos="2133742" algn="l"/>
                <a:tab pos="2667178" algn="l"/>
              </a:tabLst>
              <a:defRPr/>
            </a:pPr>
            <a:r>
              <a:rPr lang="en-US" sz="2600" dirty="0">
                <a:latin typeface="Calibri"/>
                <a:ea typeface="Verdana" charset="0"/>
                <a:cs typeface="Verdana" charset="0"/>
                <a:sym typeface="Verdana" charset="0"/>
              </a:rPr>
              <a:t>Blow some air into the bag through the tubing to inflate the bag.</a:t>
            </a:r>
          </a:p>
          <a:p>
            <a:pPr marL="463550" marR="0" lvl="0" indent="-463550" algn="l" defTabSz="914400" eaLnBrk="1" fontAlgn="auto" latinLnBrk="0" hangingPunct="1">
              <a:spcBef>
                <a:spcPts val="1500"/>
              </a:spcBef>
              <a:spcAft>
                <a:spcPts val="0"/>
              </a:spcAft>
              <a:buClrTx/>
              <a:buSzTx/>
              <a:buFontTx/>
              <a:buAutoNum type="arabicPeriod" startAt="4"/>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 pos="1066871" algn="l"/>
                <a:tab pos="1600307" algn="l"/>
                <a:tab pos="2133742" algn="l"/>
                <a:tab pos="2667178" algn="l"/>
              </a:tabLst>
              <a:defRPr/>
            </a:pPr>
            <a:r>
              <a:rPr lang="en-US" sz="2600" dirty="0">
                <a:latin typeface="Calibri"/>
                <a:ea typeface="Verdana" charset="0"/>
                <a:cs typeface="Verdana" charset="0"/>
                <a:sym typeface="Verdana" charset="0"/>
              </a:rPr>
              <a:t>Quickly connect the quick-release connector to the barometer sensor.</a:t>
            </a:r>
          </a:p>
          <a:p>
            <a:pPr marL="463550" marR="0" lvl="0" indent="-463550" algn="l" defTabSz="914400" eaLnBrk="1" fontAlgn="auto" latinLnBrk="0" hangingPunct="1">
              <a:spcBef>
                <a:spcPts val="1500"/>
              </a:spcBef>
              <a:spcAft>
                <a:spcPts val="0"/>
              </a:spcAft>
              <a:buClrTx/>
              <a:buSzTx/>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19051" algn="l"/>
                <a:tab pos="476282"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 pos="1066871" algn="l"/>
                <a:tab pos="1600307" algn="l"/>
                <a:tab pos="2133742" algn="l"/>
                <a:tab pos="2667178" algn="l"/>
              </a:tabLst>
              <a:defRPr/>
            </a:pPr>
            <a:r>
              <a:rPr lang="en-US" sz="2400" b="1" dirty="0">
                <a:latin typeface="Calibri"/>
                <a:ea typeface="Verdana Bold" charset="0"/>
                <a:cs typeface="Verdana Bold" charset="0"/>
                <a:sym typeface="Verdana Bold" charset="0"/>
              </a:rPr>
              <a:t>Note:</a:t>
            </a:r>
            <a:r>
              <a:rPr lang="en-US" sz="2400" dirty="0">
                <a:latin typeface="Calibri"/>
                <a:ea typeface="Verdana" charset="0"/>
                <a:cs typeface="Verdana" charset="0"/>
                <a:sym typeface="Verdana" charset="0"/>
              </a:rPr>
              <a:t>  If the bag deflates, release the connector, add more air and reconnect.</a:t>
            </a:r>
          </a:p>
        </p:txBody>
      </p:sp>
      <p:pic>
        <p:nvPicPr>
          <p:cNvPr id="19460" name="Picture 4"/>
          <p:cNvPicPr>
            <a:picLocks noChangeAspect="1" noChangeArrowheads="1"/>
          </p:cNvPicPr>
          <p:nvPr/>
        </p:nvPicPr>
        <p:blipFill>
          <a:blip r:embed="rId7" cstate="print"/>
          <a:srcRect/>
          <a:stretch>
            <a:fillRect/>
          </a:stretch>
        </p:blipFill>
        <p:spPr bwMode="auto">
          <a:xfrm>
            <a:off x="8380412" y="478631"/>
            <a:ext cx="3770402" cy="5852373"/>
          </a:xfrm>
          <a:prstGeom prst="rect">
            <a:avLst/>
          </a:prstGeom>
          <a:noFill/>
          <a:ln w="12700" cap="flat">
            <a:noFill/>
            <a:miter lim="800000"/>
            <a:headEnd/>
            <a:tailEnd/>
          </a:ln>
        </p:spPr>
      </p:pic>
      <p:sp>
        <p:nvSpPr>
          <p:cNvPr id="9" name="Text Placeholder 8"/>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12" name="Rectangle 11"/>
          <p:cNvSpPr/>
          <p:nvPr/>
        </p:nvSpPr>
        <p:spPr bwMode="auto">
          <a:xfrm>
            <a:off x="11809412" y="1697831"/>
            <a:ext cx="379413" cy="312420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402431"/>
            <a:ext cx="12188825" cy="3048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0482" name="Rectangle 2"/>
          <p:cNvSpPr>
            <a:spLocks/>
          </p:cNvSpPr>
          <p:nvPr>
            <p:custDataLst>
              <p:tags r:id="rId1"/>
            </p:custDataLst>
          </p:nvPr>
        </p:nvSpPr>
        <p:spPr bwMode="auto">
          <a:xfrm>
            <a:off x="182880" y="457200"/>
            <a:ext cx="3999493"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Prediction:  </a:t>
            </a:r>
            <a:r>
              <a:rPr lang="en-US" sz="3200" dirty="0">
                <a:solidFill>
                  <a:srgbClr val="EB572D"/>
                </a:solidFill>
                <a:latin typeface="Calibri"/>
                <a:ea typeface="Verdana" charset="0"/>
                <a:cs typeface="Verdana" charset="0"/>
                <a:sym typeface="Verdana" charset="0"/>
              </a:rPr>
              <a:t>100% Syrup</a:t>
            </a:r>
          </a:p>
        </p:txBody>
      </p:sp>
      <p:sp>
        <p:nvSpPr>
          <p:cNvPr id="20483" name="Rectangle 3"/>
          <p:cNvSpPr>
            <a:spLocks/>
          </p:cNvSpPr>
          <p:nvPr>
            <p:custDataLst>
              <p:tags r:id="rId2"/>
            </p:custDataLst>
          </p:nvPr>
        </p:nvSpPr>
        <p:spPr bwMode="auto">
          <a:xfrm>
            <a:off x="228600" y="1183302"/>
            <a:ext cx="11352212" cy="120032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None/>
              <a:tabLst>
                <a:tab pos="19046" algn="l"/>
                <a:tab pos="476130" algn="l"/>
                <a:tab pos="1066532" algn="l"/>
                <a:tab pos="1599800" algn="l"/>
                <a:tab pos="2133065" algn="l"/>
                <a:tab pos="2666331" algn="l"/>
                <a:tab pos="3199597" algn="l"/>
                <a:tab pos="3732865" algn="l"/>
                <a:tab pos="4266130" algn="l"/>
                <a:tab pos="4799397" algn="l"/>
                <a:tab pos="5332664" algn="l"/>
                <a:tab pos="5865929" algn="l"/>
              </a:tabLst>
              <a:defRPr/>
            </a:pPr>
            <a:r>
              <a:rPr lang="en-US" sz="2600" b="1" dirty="0">
                <a:latin typeface="Calibri"/>
                <a:ea typeface="Verdana Bold" charset="0"/>
                <a:cs typeface="Verdana Bold" charset="0"/>
                <a:sym typeface="Verdana Bold" charset="0"/>
              </a:rPr>
              <a:t>Q1</a:t>
            </a:r>
            <a:r>
              <a:rPr lang="en-US" sz="2600" b="1" dirty="0" smtClean="0">
                <a:latin typeface="Calibri"/>
                <a:ea typeface="Verdana Bold" charset="0"/>
                <a:cs typeface="Verdana Bold" charset="0"/>
                <a:sym typeface="Verdana Bold" charset="0"/>
              </a:rPr>
              <a:t>:</a:t>
            </a:r>
            <a:r>
              <a:rPr lang="en-US" sz="2600" b="1" dirty="0" smtClean="0">
                <a:latin typeface="Calibri"/>
                <a:ea typeface="Verdana" charset="0"/>
                <a:cs typeface="Verdana" charset="0"/>
                <a:sym typeface="Verdana" charset="0"/>
              </a:rPr>
              <a:t> </a:t>
            </a:r>
            <a:r>
              <a:rPr lang="en-US" sz="2600" dirty="0">
                <a:latin typeface="Calibri"/>
                <a:ea typeface="Verdana" charset="0"/>
                <a:cs typeface="Verdana" charset="0"/>
                <a:sym typeface="Verdana" charset="0"/>
              </a:rPr>
              <a:t>When the dialysis bag with syrup is submerged in the beaker of distilled water, will its </a:t>
            </a:r>
            <a:r>
              <a:rPr lang="en-US" sz="2600" b="1" dirty="0">
                <a:latin typeface="Calibri"/>
                <a:ea typeface="Verdana Bold" charset="0"/>
                <a:cs typeface="Verdana Bold" charset="0"/>
                <a:sym typeface="Verdana Bold" charset="0"/>
              </a:rPr>
              <a:t>mass</a:t>
            </a:r>
            <a:r>
              <a:rPr lang="en-US" sz="2600" dirty="0">
                <a:latin typeface="Calibri"/>
                <a:ea typeface="Verdana" charset="0"/>
                <a:cs typeface="Verdana" charset="0"/>
                <a:sym typeface="Verdana" charset="0"/>
              </a:rPr>
              <a:t> increase or decrease? What if the bag contains distilled water? Explain your answers</a:t>
            </a:r>
            <a:r>
              <a:rPr lang="en-US" sz="2600" dirty="0" smtClean="0">
                <a:latin typeface="Calibri"/>
                <a:ea typeface="Verdana" charset="0"/>
                <a:cs typeface="Verdana" charset="0"/>
                <a:sym typeface="Verdana" charset="0"/>
              </a:rPr>
              <a:t>.</a:t>
            </a:r>
            <a:endParaRPr lang="en-US" sz="2600" dirty="0">
              <a:latin typeface="Calibri"/>
              <a:ea typeface="Verdana" charset="0"/>
              <a:cs typeface="Verdana" charset="0"/>
              <a:sym typeface="Verdana" charset="0"/>
            </a:endParaRPr>
          </a:p>
        </p:txBody>
      </p:sp>
      <p:sp>
        <p:nvSpPr>
          <p:cNvPr id="9" name="Text Placeholder 8"/>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pic>
        <p:nvPicPr>
          <p:cNvPr id="11" name="Picture 10" descr="SNAPSHOT 04.png"/>
          <p:cNvPicPr>
            <a:picLocks noChangeAspect="1"/>
          </p:cNvPicPr>
          <p:nvPr/>
        </p:nvPicPr>
        <p:blipFill>
          <a:blip r:embed="rId7" cstate="print"/>
          <a:stretch>
            <a:fillRect/>
          </a:stretch>
        </p:blipFill>
        <p:spPr>
          <a:xfrm>
            <a:off x="10745113" y="3017520"/>
            <a:ext cx="1216699" cy="296732"/>
          </a:xfrm>
          <a:prstGeom prst="rect">
            <a:avLst/>
          </a:prstGeo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402431"/>
            <a:ext cx="12188825" cy="3048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1" name="Picture 10"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21506" name="Rectangle 2"/>
          <p:cNvSpPr>
            <a:spLocks/>
          </p:cNvSpPr>
          <p:nvPr>
            <p:custDataLst>
              <p:tags r:id="rId1"/>
            </p:custDataLst>
          </p:nvPr>
        </p:nvSpPr>
        <p:spPr bwMode="auto">
          <a:xfrm>
            <a:off x="182880" y="457200"/>
            <a:ext cx="3999493"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1813" algn="l"/>
                <a:tab pos="1066800" algn="l"/>
                <a:tab pos="1600200" algn="l"/>
                <a:tab pos="2132013" algn="l"/>
                <a:tab pos="2667000" algn="l"/>
                <a:tab pos="3200400" algn="l"/>
                <a:tab pos="3732213" algn="l"/>
                <a:tab pos="4267200" algn="l"/>
                <a:tab pos="4799013" algn="l"/>
                <a:tab pos="5332413" algn="l"/>
                <a:tab pos="5867400" algn="l"/>
                <a:tab pos="6399213" algn="l"/>
              </a:tabLst>
              <a:defRPr/>
            </a:pPr>
            <a:r>
              <a:rPr lang="en-US" sz="3200" b="1" dirty="0">
                <a:solidFill>
                  <a:srgbClr val="EB572D"/>
                </a:solidFill>
                <a:latin typeface="Calibri"/>
                <a:ea typeface="Verdana Bold" charset="0"/>
                <a:cs typeface="Verdana Bold" charset="0"/>
                <a:sym typeface="Verdana Bold" charset="0"/>
              </a:rPr>
              <a:t>Prediction:  </a:t>
            </a:r>
            <a:r>
              <a:rPr lang="en-US" sz="3200" dirty="0">
                <a:solidFill>
                  <a:srgbClr val="EB572D"/>
                </a:solidFill>
                <a:latin typeface="Calibri"/>
                <a:ea typeface="Verdana" charset="0"/>
                <a:cs typeface="Verdana" charset="0"/>
                <a:sym typeface="Verdana" charset="0"/>
              </a:rPr>
              <a:t>100% Syrup</a:t>
            </a:r>
          </a:p>
        </p:txBody>
      </p:sp>
      <p:sp>
        <p:nvSpPr>
          <p:cNvPr id="21507" name="Rectangle 3"/>
          <p:cNvSpPr>
            <a:spLocks/>
          </p:cNvSpPr>
          <p:nvPr>
            <p:custDataLst>
              <p:tags r:id="rId2"/>
            </p:custDataLst>
          </p:nvPr>
        </p:nvSpPr>
        <p:spPr bwMode="auto">
          <a:xfrm>
            <a:off x="228600" y="1164431"/>
            <a:ext cx="11352211" cy="80021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6344" indent="-466344" algn="l" fontAlgn="auto">
              <a:spcBef>
                <a:spcPts val="1500"/>
              </a:spcBef>
              <a:spcAft>
                <a:spcPts val="0"/>
              </a:spcAft>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5867791" algn="l"/>
                <a:tab pos="6401227" algn="l"/>
              </a:tabLst>
              <a:defRPr/>
            </a:pPr>
            <a:r>
              <a:rPr lang="en-US" sz="2600" b="1" dirty="0">
                <a:latin typeface="Calibri"/>
                <a:ea typeface="Verdana Bold" charset="0"/>
                <a:cs typeface="Verdana Bold" charset="0"/>
                <a:sym typeface="Verdana Bold" charset="0"/>
              </a:rPr>
              <a:t>Q2: </a:t>
            </a:r>
            <a:r>
              <a:rPr lang="en-US" sz="2600" dirty="0" smtClean="0">
                <a:latin typeface="Calibri"/>
                <a:ea typeface="Verdana" charset="0"/>
                <a:cs typeface="Verdana" charset="0"/>
                <a:sym typeface="Verdana" charset="0"/>
              </a:rPr>
              <a:t>When </a:t>
            </a:r>
            <a:r>
              <a:rPr lang="en-US" sz="2600" dirty="0">
                <a:latin typeface="Calibri"/>
                <a:ea typeface="Verdana" charset="0"/>
                <a:cs typeface="Verdana" charset="0"/>
                <a:sym typeface="Verdana" charset="0"/>
              </a:rPr>
              <a:t>the dialysis bag with syrup is submerged in the beaker of distilled water, will the </a:t>
            </a:r>
            <a:r>
              <a:rPr lang="en-US" sz="2600" b="1" dirty="0">
                <a:latin typeface="Calibri"/>
                <a:ea typeface="Verdana Bold" charset="0"/>
                <a:cs typeface="Verdana Bold" charset="0"/>
                <a:sym typeface="Verdana Bold" charset="0"/>
              </a:rPr>
              <a:t>pressure</a:t>
            </a:r>
            <a:r>
              <a:rPr lang="en-US" sz="2600" dirty="0">
                <a:latin typeface="Calibri"/>
                <a:ea typeface="Verdana" charset="0"/>
                <a:cs typeface="Verdana" charset="0"/>
                <a:sym typeface="Verdana" charset="0"/>
              </a:rPr>
              <a:t> inside the bag increase, decrease, or stay the same? </a:t>
            </a:r>
          </a:p>
        </p:txBody>
      </p:sp>
      <p:sp>
        <p:nvSpPr>
          <p:cNvPr id="9" name="Text Placeholder 8"/>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2529" name="Rectangle 1"/>
          <p:cNvSpPr>
            <a:spLocks/>
          </p:cNvSpPr>
          <p:nvPr>
            <p:custDataLst>
              <p:tags r:id="rId1"/>
            </p:custDataLst>
          </p:nvPr>
        </p:nvSpPr>
        <p:spPr bwMode="auto">
          <a:xfrm>
            <a:off x="8040437" y="3995499"/>
            <a:ext cx="3768975" cy="369332"/>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365760" indent="-274320" algn="l">
              <a:spcBef>
                <a:spcPts val="0"/>
              </a:spcBef>
              <a:spcAft>
                <a:spcPts val="0"/>
              </a:spcAft>
              <a:buFont typeface="+mj-lt"/>
              <a:buAutoNum type="arabicPeriod" startAt="3"/>
            </a:pPr>
            <a:endParaRPr lang="en-US" sz="2400" dirty="0">
              <a:latin typeface="Calibri"/>
              <a:ea typeface="Verdana" charset="0"/>
              <a:cs typeface="Verdana" charset="0"/>
              <a:sym typeface="Verdana" charset="0"/>
            </a:endParaRPr>
          </a:p>
        </p:txBody>
      </p:sp>
      <p:sp>
        <p:nvSpPr>
          <p:cNvPr id="22530" name="Rectangle 2"/>
          <p:cNvSpPr>
            <a:spLocks/>
          </p:cNvSpPr>
          <p:nvPr>
            <p:custDataLst>
              <p:tags r:id="rId2"/>
            </p:custDataLst>
          </p:nvPr>
        </p:nvSpPr>
        <p:spPr bwMode="auto">
          <a:xfrm>
            <a:off x="8229600" y="457200"/>
            <a:ext cx="3047206" cy="49244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Collect </a:t>
            </a:r>
            <a:r>
              <a:rPr lang="en-US" sz="3200" b="1" dirty="0" smtClean="0">
                <a:solidFill>
                  <a:srgbClr val="EB572D"/>
                </a:solidFill>
                <a:latin typeface="Calibri"/>
                <a:ea typeface="Verdana Bold" charset="0"/>
                <a:cs typeface="Verdana Bold" charset="0"/>
                <a:sym typeface="Verdana Bold" charset="0"/>
              </a:rPr>
              <a:t>Data</a:t>
            </a:r>
            <a:endParaRPr lang="en-US" sz="3200" b="1" dirty="0">
              <a:solidFill>
                <a:srgbClr val="EB572D"/>
              </a:solidFill>
              <a:latin typeface="Calibri"/>
              <a:ea typeface="Verdana" charset="0"/>
              <a:cs typeface="Verdana" charset="0"/>
              <a:sym typeface="Verdana" charset="0"/>
            </a:endParaRPr>
          </a:p>
        </p:txBody>
      </p:sp>
      <p:sp>
        <p:nvSpPr>
          <p:cNvPr id="22531" name="Rectangle 3"/>
          <p:cNvSpPr>
            <a:spLocks/>
          </p:cNvSpPr>
          <p:nvPr>
            <p:custDataLst>
              <p:tags r:id="rId3"/>
            </p:custDataLst>
          </p:nvPr>
        </p:nvSpPr>
        <p:spPr bwMode="auto">
          <a:xfrm>
            <a:off x="8304212" y="1097280"/>
            <a:ext cx="3581400" cy="369331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274320" marR="0" lvl="0" indent="-274320" algn="l" defTabSz="914400" eaLnBrk="1" fontAlgn="auto" latinLnBrk="0" hangingPunct="1">
              <a:spcBef>
                <a:spcPts val="0"/>
              </a:spcBef>
              <a:spcAft>
                <a:spcPts val="0"/>
              </a:spcAft>
              <a:buClrTx/>
              <a:buSzTx/>
              <a:buFont typeface="+mj-lt"/>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Submerge </a:t>
            </a:r>
            <a:r>
              <a:rPr lang="en-US" sz="2400" dirty="0">
                <a:latin typeface="Calibri"/>
                <a:ea typeface="Verdana" charset="0"/>
                <a:cs typeface="Verdana" charset="0"/>
                <a:sym typeface="Verdana" charset="0"/>
              </a:rPr>
              <a:t>the dialysis bag in the beaker with distilled water.</a:t>
            </a:r>
          </a:p>
          <a:p>
            <a:pPr marL="274320" marR="0" lvl="0" indent="-274320" algn="l" defTabSz="914400" eaLnBrk="1" fontAlgn="auto" latinLnBrk="0" hangingPunct="1">
              <a:spcBef>
                <a:spcPts val="0"/>
              </a:spcBef>
              <a:spcAft>
                <a:spcPts val="0"/>
              </a:spcAft>
              <a:buClrTx/>
              <a:buSzTx/>
              <a:buFont typeface="+mj-lt"/>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Begin </a:t>
            </a:r>
            <a:r>
              <a:rPr lang="en-US" sz="2400" dirty="0">
                <a:latin typeface="Calibri"/>
                <a:ea typeface="Verdana" charset="0"/>
                <a:cs typeface="Verdana" charset="0"/>
                <a:sym typeface="Verdana" charset="0"/>
              </a:rPr>
              <a:t>a data </a:t>
            </a:r>
            <a:r>
              <a:rPr lang="en-US" sz="2400" dirty="0" smtClean="0">
                <a:latin typeface="Calibri"/>
                <a:ea typeface="Verdana" charset="0"/>
                <a:cs typeface="Verdana" charset="0"/>
                <a:sym typeface="Verdana" charset="0"/>
              </a:rPr>
              <a:t>set  collection</a:t>
            </a:r>
            <a:r>
              <a:rPr lang="en-US" sz="2400" dirty="0">
                <a:latin typeface="Calibri"/>
                <a:ea typeface="Verdana" charset="0"/>
                <a:cs typeface="Verdana" charset="0"/>
                <a:sym typeface="Verdana" charset="0"/>
              </a:rPr>
              <a:t>.     </a:t>
            </a:r>
            <a:endParaRPr lang="en-US" sz="2400" dirty="0" smtClean="0">
              <a:latin typeface="Calibri"/>
              <a:ea typeface="Verdana" charset="0"/>
              <a:cs typeface="Verdana" charset="0"/>
              <a:sym typeface="Verdana" charset="0"/>
            </a:endParaRPr>
          </a:p>
          <a:p>
            <a:pPr marL="274320" indent="-274320" algn="l">
              <a:spcBef>
                <a:spcPts val="0"/>
              </a:spcBef>
              <a:spcAft>
                <a:spcPts val="0"/>
              </a:spcAft>
              <a:buFont typeface="+mj-lt"/>
              <a:buAutoNum type="arabicPeriod"/>
            </a:pPr>
            <a:r>
              <a:rPr lang="en-US" sz="2400" dirty="0" smtClean="0">
                <a:latin typeface="Calibri"/>
                <a:ea typeface="Verdana" charset="0"/>
                <a:cs typeface="Verdana" charset="0"/>
                <a:sym typeface="Verdana" charset="0"/>
              </a:rPr>
              <a:t>After 15 minutes, tap       to stop data collection.</a:t>
            </a:r>
          </a:p>
          <a:p>
            <a:pPr marL="274320" indent="-274320" algn="l">
              <a:spcBef>
                <a:spcPts val="0"/>
              </a:spcBef>
              <a:spcAft>
                <a:spcPts val="0"/>
              </a:spcAft>
              <a:buFont typeface="+mj-lt"/>
              <a:buAutoNum type="arabicPeriod" startAt="3"/>
            </a:pPr>
            <a:endParaRPr lang="en-US" sz="2400" dirty="0" smtClean="0">
              <a:latin typeface="Calibri"/>
              <a:ea typeface="Verdana" charset="0"/>
              <a:cs typeface="Verdana" charset="0"/>
              <a:sym typeface="Verdana" charset="0"/>
            </a:endParaRPr>
          </a:p>
          <a:p>
            <a:pPr marL="274320" indent="-274320" algn="l">
              <a:spcBef>
                <a:spcPts val="0"/>
              </a:spcBef>
              <a:spcAft>
                <a:spcPts val="0"/>
              </a:spcAft>
            </a:pPr>
            <a:r>
              <a:rPr lang="en-US" sz="2400" b="1" dirty="0" smtClean="0">
                <a:solidFill>
                  <a:srgbClr val="0000FF"/>
                </a:solidFill>
                <a:latin typeface="Calibri"/>
                <a:ea typeface="Verdana Bold" charset="0"/>
                <a:cs typeface="Verdana Bold" charset="0"/>
                <a:sym typeface="Verdana Bold" charset="0"/>
              </a:rPr>
              <a:t>Note: </a:t>
            </a:r>
            <a:r>
              <a:rPr lang="en-US" sz="2400" dirty="0" smtClean="0">
                <a:solidFill>
                  <a:srgbClr val="0000FF"/>
                </a:solidFill>
                <a:latin typeface="Calibri"/>
                <a:ea typeface="Verdana" charset="0"/>
                <a:cs typeface="Verdana" charset="0"/>
                <a:sym typeface="Verdana" charset="0"/>
              </a:rPr>
              <a:t>The bag may float on</a:t>
            </a:r>
          </a:p>
          <a:p>
            <a:pPr marL="274320" indent="-274320" algn="l">
              <a:spcBef>
                <a:spcPts val="0"/>
              </a:spcBef>
              <a:spcAft>
                <a:spcPts val="0"/>
              </a:spcAft>
            </a:pPr>
            <a:r>
              <a:rPr lang="en-US" sz="2400" dirty="0" smtClean="0">
                <a:solidFill>
                  <a:srgbClr val="0000FF"/>
                </a:solidFill>
                <a:latin typeface="Calibri"/>
                <a:ea typeface="Verdana" charset="0"/>
                <a:cs typeface="Verdana" charset="0"/>
                <a:sym typeface="Verdana" charset="0"/>
              </a:rPr>
              <a:t>the surface.</a:t>
            </a:r>
          </a:p>
        </p:txBody>
      </p:sp>
      <p:sp>
        <p:nvSpPr>
          <p:cNvPr id="7" name="Rectangle 6"/>
          <p:cNvSpPr/>
          <p:nvPr>
            <p:custDataLst>
              <p:tags r:id="rId4"/>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5"/>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9" name="Text Placeholder 8"/>
          <p:cNvSpPr>
            <a:spLocks noGrp="1"/>
          </p:cNvSpPr>
          <p:nvPr>
            <p:ph type="body" sz="quarter" idx="12"/>
          </p:nvPr>
        </p:nvSpPr>
        <p:spPr/>
        <p:txBody>
          <a:bodyPr/>
          <a:lstStyle/>
          <a:p>
            <a:endParaRPr lang="en-US"/>
          </a:p>
        </p:txBody>
      </p:sp>
      <p:pic>
        <p:nvPicPr>
          <p:cNvPr id="12" name="Picture 11" descr="Start.png"/>
          <p:cNvPicPr>
            <a:picLocks noChangeAspect="1"/>
          </p:cNvPicPr>
          <p:nvPr/>
        </p:nvPicPr>
        <p:blipFill>
          <a:blip r:embed="rId8" cstate="print"/>
          <a:stretch>
            <a:fillRect/>
          </a:stretch>
        </p:blipFill>
        <p:spPr>
          <a:xfrm>
            <a:off x="9904412" y="2536031"/>
            <a:ext cx="390145" cy="390145"/>
          </a:xfrm>
          <a:prstGeom prst="rect">
            <a:avLst/>
          </a:prstGeom>
        </p:spPr>
      </p:pic>
      <p:pic>
        <p:nvPicPr>
          <p:cNvPr id="13" name="Picture 12" descr="RtArrow_Off.png"/>
          <p:cNvPicPr>
            <a:picLocks noChangeAspect="1"/>
          </p:cNvPicPr>
          <p:nvPr/>
        </p:nvPicPr>
        <p:blipFill>
          <a:blip r:embed="rId9" cstate="print"/>
          <a:stretch>
            <a:fillRect/>
          </a:stretch>
        </p:blipFill>
        <p:spPr>
          <a:xfrm>
            <a:off x="11199812" y="2917031"/>
            <a:ext cx="390145" cy="390145"/>
          </a:xfrm>
          <a:prstGeom prst="rect">
            <a:avLst/>
          </a:prstGeom>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3554" name="Rectangle 2"/>
          <p:cNvSpPr>
            <a:spLocks/>
          </p:cNvSpPr>
          <p:nvPr>
            <p:custDataLst>
              <p:tags r:id="rId1"/>
            </p:custDataLst>
          </p:nvPr>
        </p:nvSpPr>
        <p:spPr bwMode="auto">
          <a:xfrm>
            <a:off x="8304212" y="1005840"/>
            <a:ext cx="3657600" cy="5909310"/>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0"/>
              </a:spcBef>
              <a:spcAft>
                <a:spcPts val="0"/>
              </a:spcAft>
              <a:buClrTx/>
              <a:buSzTx/>
              <a:buFont typeface="+mj-lt"/>
              <a:buAutoNum type="arabicPeriod" startAt="4"/>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Lst>
              <a:defRPr/>
            </a:pPr>
            <a:r>
              <a:rPr lang="en-US" sz="2400" dirty="0">
                <a:latin typeface="Calibri"/>
                <a:ea typeface="Verdana" charset="0"/>
                <a:cs typeface="Verdana" charset="0"/>
                <a:sym typeface="Verdana" charset="0"/>
              </a:rPr>
              <a:t>Find initial and final pressures for the data run.* </a:t>
            </a:r>
          </a:p>
          <a:p>
            <a:pPr marL="463550" marR="0" lvl="0" indent="-463550" algn="l" defTabSz="914400" eaLnBrk="1" fontAlgn="auto" latinLnBrk="0" hangingPunct="1">
              <a:spcBef>
                <a:spcPts val="0"/>
              </a:spcBef>
              <a:spcAft>
                <a:spcPts val="0"/>
              </a:spcAft>
              <a:buClrTx/>
              <a:buSzTx/>
              <a:buFont typeface="+mj-lt"/>
              <a:buAutoNum type="arabicPeriod" startAt="4"/>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Lst>
              <a:defRPr/>
            </a:pPr>
            <a:r>
              <a:rPr lang="en-US" sz="2400" dirty="0">
                <a:latin typeface="Calibri"/>
                <a:ea typeface="Verdana" charset="0"/>
                <a:cs typeface="Verdana" charset="0"/>
                <a:sym typeface="Verdana" charset="0"/>
              </a:rPr>
              <a:t>Enter initial/final pressures in the data table, on the next page.   </a:t>
            </a:r>
            <a:endParaRPr lang="en-US" sz="2400" dirty="0" smtClean="0">
              <a:latin typeface="Calibri"/>
              <a:ea typeface="Verdana" charset="0"/>
              <a:cs typeface="Verdana" charset="0"/>
              <a:sym typeface="Verdana" charset="0"/>
            </a:endParaRPr>
          </a:p>
          <a:p>
            <a:pPr marL="463550" marR="0" lvl="0" indent="-463550" algn="l" defTabSz="914400" eaLnBrk="1" fontAlgn="auto" latinLnBrk="0" hangingPunct="1">
              <a:spcBef>
                <a:spcPts val="0"/>
              </a:spcBef>
              <a:spcAft>
                <a:spcPts val="0"/>
              </a:spcAft>
              <a:buClrTx/>
              <a:buSzTx/>
              <a:buFont typeface="+mj-lt"/>
              <a:buAutoNum type="arabicPeriod" startAt="4"/>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Lst>
              <a:defRPr/>
            </a:pPr>
            <a:endParaRPr lang="en-US" sz="2400" dirty="0" smtClean="0">
              <a:latin typeface="Calibri"/>
              <a:ea typeface="Verdana" charset="0"/>
              <a:cs typeface="Verdana" charset="0"/>
              <a:sym typeface="Verdana" charset="0"/>
            </a:endParaRPr>
          </a:p>
          <a:p>
            <a:pPr marL="463550" marR="0" lvl="0" indent="-463550" algn="l" defTabSz="914400" eaLnBrk="1" fontAlgn="auto" latinLnBrk="0" hangingPunct="1">
              <a:spcBef>
                <a:spcPts val="0"/>
              </a:spcBef>
              <a:spcAft>
                <a:spcPts val="0"/>
              </a:spcAft>
              <a:buClrTx/>
              <a:buSzTx/>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Bold" charset="0"/>
                <a:cs typeface="Verdana Bold" charset="0"/>
                <a:sym typeface="Verdana Bold" charset="0"/>
              </a:rPr>
              <a:t>* </a:t>
            </a:r>
            <a:r>
              <a:rPr lang="en-US" sz="2400" b="1" dirty="0" smtClean="0">
                <a:solidFill>
                  <a:srgbClr val="0000FF"/>
                </a:solidFill>
                <a:latin typeface="Calibri"/>
                <a:ea typeface="Verdana Bold" charset="0"/>
                <a:cs typeface="Verdana Bold" charset="0"/>
                <a:sym typeface="Verdana Bold" charset="0"/>
              </a:rPr>
              <a:t>To Find the X- and Y-Values of a Data Point: </a:t>
            </a:r>
          </a:p>
          <a:p>
            <a:pPr marL="463550" marR="0" lvl="0" indent="-463550" algn="l" defTabSz="914400" eaLnBrk="1" fontAlgn="auto" latinLnBrk="0" hangingPunct="1">
              <a:spcBef>
                <a:spcPts val="0"/>
              </a:spcBef>
              <a:spcAft>
                <a:spcPts val="0"/>
              </a:spcAft>
              <a:buClrTx/>
              <a:buSzTx/>
              <a:buFontTx/>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to open the tools palette.  </a:t>
            </a:r>
          </a:p>
          <a:p>
            <a:pPr marL="463550" marR="0" lvl="0" indent="-463550" algn="l" defTabSz="914400" eaLnBrk="1" fontAlgn="auto" latinLnBrk="0" hangingPunct="1">
              <a:spcBef>
                <a:spcPts val="0"/>
              </a:spcBef>
              <a:spcAft>
                <a:spcPts val="0"/>
              </a:spcAft>
              <a:buClrTx/>
              <a:buSzTx/>
              <a:buFontTx/>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cs typeface="Helvetica" charset="0"/>
                <a:sym typeface="Helvetica" charset="0"/>
              </a:rPr>
              <a:t>   </a:t>
            </a:r>
            <a:r>
              <a:rPr lang="en-US" sz="2400" dirty="0" smtClean="0">
                <a:solidFill>
                  <a:srgbClr val="0000FF"/>
                </a:solidFill>
                <a:latin typeface="Calibri"/>
                <a:ea typeface="Verdana" charset="0"/>
                <a:cs typeface="Verdana" charset="0"/>
                <a:sym typeface="Verdana" charset="0"/>
              </a:rPr>
              <a:t>and then tap a data point. </a:t>
            </a:r>
          </a:p>
          <a:p>
            <a:pPr marL="463550" marR="0" lvl="0" indent="-463550" algn="l" defTabSz="914400" eaLnBrk="1" fontAlgn="auto" latinLnBrk="0" hangingPunct="1">
              <a:spcBef>
                <a:spcPts val="0"/>
              </a:spcBef>
              <a:spcAft>
                <a:spcPts val="0"/>
              </a:spcAft>
              <a:buClrTx/>
              <a:buSzTx/>
              <a:buFontTx/>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or       to select nearby data points. </a:t>
            </a:r>
          </a:p>
          <a:p>
            <a:pPr marL="463550" marR="0" lvl="0" indent="-463550" algn="l" defTabSz="914400" eaLnBrk="1" fontAlgn="auto" latinLnBrk="0" hangingPunct="1">
              <a:spcBef>
                <a:spcPts val="0"/>
              </a:spcBef>
              <a:spcAft>
                <a:spcPts val="0"/>
              </a:spcAft>
              <a:buClrTx/>
              <a:buSzTx/>
              <a:buFont typeface="+mj-lt"/>
              <a:buAutoNum type="arabicPeriod" startAt="4"/>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Lst>
              <a:defRPr/>
            </a:pPr>
            <a:endParaRPr lang="en-US" sz="2400" dirty="0">
              <a:latin typeface="Calibri"/>
              <a:ea typeface="Verdana" charset="0"/>
              <a:cs typeface="Verdana" charset="0"/>
              <a:sym typeface="Verdana" charset="0"/>
            </a:endParaRPr>
          </a:p>
        </p:txBody>
      </p:sp>
      <p:sp>
        <p:nvSpPr>
          <p:cNvPr id="23555" name="Rectangle 3"/>
          <p:cNvSpPr>
            <a:spLocks/>
          </p:cNvSpPr>
          <p:nvPr>
            <p:custDataLst>
              <p:tags r:id="rId2"/>
            </p:custDataLst>
          </p:nvPr>
        </p:nvSpPr>
        <p:spPr bwMode="auto">
          <a:xfrm>
            <a:off x="8229600" y="457200"/>
            <a:ext cx="4148389" cy="492443"/>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Collect </a:t>
            </a:r>
            <a:r>
              <a:rPr lang="en-US" sz="3200" b="1" dirty="0" smtClean="0">
                <a:solidFill>
                  <a:srgbClr val="EB572D"/>
                </a:solidFill>
                <a:latin typeface="Calibri"/>
                <a:ea typeface="Verdana Bold" charset="0"/>
                <a:cs typeface="Verdana Bold" charset="0"/>
                <a:sym typeface="Verdana Bold" charset="0"/>
              </a:rPr>
              <a:t>Data</a:t>
            </a:r>
            <a:endParaRPr lang="en-US" sz="3200" b="1" dirty="0">
              <a:solidFill>
                <a:srgbClr val="EB572D"/>
              </a:solidFill>
              <a:latin typeface="Calibri"/>
              <a:ea typeface="Verdana" charset="0"/>
              <a:cs typeface="Verdana" charset="0"/>
              <a:sym typeface="Verdana" charset="0"/>
            </a:endParaRPr>
          </a:p>
        </p:txBody>
      </p:sp>
      <p:sp>
        <p:nvSpPr>
          <p:cNvPr id="9" name="Rectangle 8"/>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0" name="TextBox 9"/>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11" name="Text Placeholder 10"/>
          <p:cNvSpPr>
            <a:spLocks noGrp="1"/>
          </p:cNvSpPr>
          <p:nvPr>
            <p:ph type="body" sz="quarter" idx="12"/>
          </p:nvPr>
        </p:nvSpPr>
        <p:spPr/>
        <p:txBody>
          <a:bodyPr/>
          <a:lstStyle/>
          <a:p>
            <a:endParaRPr lang="en-US"/>
          </a:p>
        </p:txBody>
      </p:sp>
      <p:pic>
        <p:nvPicPr>
          <p:cNvPr id="13" name="Picture 12" descr="Graph_On.png"/>
          <p:cNvPicPr>
            <a:picLocks noChangeAspect="1"/>
          </p:cNvPicPr>
          <p:nvPr/>
        </p:nvPicPr>
        <p:blipFill>
          <a:blip r:embed="rId7" cstate="print"/>
          <a:stretch>
            <a:fillRect/>
          </a:stretch>
        </p:blipFill>
        <p:spPr>
          <a:xfrm>
            <a:off x="9285667" y="4288631"/>
            <a:ext cx="390145" cy="390145"/>
          </a:xfrm>
          <a:prstGeom prst="rect">
            <a:avLst/>
          </a:prstGeom>
        </p:spPr>
      </p:pic>
      <p:pic>
        <p:nvPicPr>
          <p:cNvPr id="14" name="Picture 13" descr="Select_On.png"/>
          <p:cNvPicPr>
            <a:picLocks noChangeAspect="1"/>
          </p:cNvPicPr>
          <p:nvPr/>
        </p:nvPicPr>
        <p:blipFill>
          <a:blip r:embed="rId8" cstate="print"/>
          <a:stretch>
            <a:fillRect/>
          </a:stretch>
        </p:blipFill>
        <p:spPr>
          <a:xfrm>
            <a:off x="9294812" y="5050631"/>
            <a:ext cx="390145" cy="390145"/>
          </a:xfrm>
          <a:prstGeom prst="rect">
            <a:avLst/>
          </a:prstGeom>
        </p:spPr>
      </p:pic>
      <p:pic>
        <p:nvPicPr>
          <p:cNvPr id="15" name="Picture 6"/>
          <p:cNvPicPr>
            <a:picLocks noChangeAspect="1" noChangeArrowheads="1"/>
          </p:cNvPicPr>
          <p:nvPr/>
        </p:nvPicPr>
        <p:blipFill>
          <a:blip r:embed="rId9" cstate="print"/>
          <a:srcRect/>
          <a:stretch>
            <a:fillRect/>
          </a:stretch>
        </p:blipFill>
        <p:spPr bwMode="auto">
          <a:xfrm>
            <a:off x="9294812" y="5812631"/>
            <a:ext cx="207169" cy="228600"/>
          </a:xfrm>
          <a:prstGeom prst="rect">
            <a:avLst/>
          </a:prstGeom>
          <a:noFill/>
          <a:ln w="9525">
            <a:noFill/>
            <a:miter lim="800000"/>
            <a:headEnd/>
            <a:tailEnd/>
          </a:ln>
        </p:spPr>
      </p:pic>
      <p:pic>
        <p:nvPicPr>
          <p:cNvPr id="16" name="Picture 7"/>
          <p:cNvPicPr>
            <a:picLocks noChangeAspect="1" noChangeArrowheads="1"/>
          </p:cNvPicPr>
          <p:nvPr/>
        </p:nvPicPr>
        <p:blipFill>
          <a:blip r:embed="rId10" cstate="print"/>
          <a:srcRect/>
          <a:stretch>
            <a:fillRect/>
          </a:stretch>
        </p:blipFill>
        <p:spPr bwMode="auto">
          <a:xfrm>
            <a:off x="9925843" y="5812631"/>
            <a:ext cx="207169" cy="2286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8075612" y="402431"/>
            <a:ext cx="4113213" cy="6346031"/>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6146" name="Picture 2"/>
          <p:cNvPicPr>
            <a:picLocks noChangeAspect="1" noChangeArrowheads="1"/>
          </p:cNvPicPr>
          <p:nvPr/>
        </p:nvPicPr>
        <p:blipFill>
          <a:blip r:embed="rId9" cstate="print"/>
          <a:srcRect/>
          <a:stretch>
            <a:fillRect/>
          </a:stretch>
        </p:blipFill>
        <p:spPr bwMode="auto">
          <a:xfrm>
            <a:off x="5370701" y="5566531"/>
            <a:ext cx="2094954" cy="781603"/>
          </a:xfrm>
          <a:prstGeom prst="rect">
            <a:avLst/>
          </a:prstGeom>
          <a:noFill/>
          <a:ln w="12700" cap="flat">
            <a:noFill/>
            <a:miter lim="800000"/>
            <a:headEnd/>
            <a:tailEnd/>
          </a:ln>
        </p:spPr>
      </p:pic>
      <p:sp>
        <p:nvSpPr>
          <p:cNvPr id="6150" name="Rectangle 6"/>
          <p:cNvSpPr>
            <a:spLocks/>
          </p:cNvSpPr>
          <p:nvPr/>
        </p:nvSpPr>
        <p:spPr bwMode="auto">
          <a:xfrm>
            <a:off x="1009388" y="1545004"/>
            <a:ext cx="6037279" cy="762537"/>
          </a:xfrm>
          <a:prstGeom prst="rect">
            <a:avLst/>
          </a:prstGeom>
          <a:noFill/>
          <a:ln w="12700" cap="flat">
            <a:noFill/>
            <a:miter lim="800000"/>
            <a:headEnd type="none" w="med" len="med"/>
            <a:tailEnd type="none" w="med" len="med"/>
          </a:ln>
        </p:spPr>
        <p:txBody>
          <a:bodyPr lIns="0" tIns="0" rIns="0" bIns="0" anchor="ctr"/>
          <a:lstStyle/>
          <a:p>
            <a:pPr algn="l">
              <a:spcBef>
                <a:spcPts val="1500"/>
              </a:spcBef>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700" dirty="0">
                <a:solidFill>
                  <a:schemeClr val="tx1"/>
                </a:solidFill>
                <a:latin typeface="Calibri" pitchFamily="34" charset="0"/>
                <a:ea typeface="Verdana" charset="0"/>
                <a:cs typeface="Verdana" charset="0"/>
                <a:sym typeface="Verdana" charset="0"/>
              </a:rPr>
              <a:t>The Snapshot button is used to capture the </a:t>
            </a:r>
            <a:r>
              <a:rPr lang="en-US" sz="2700" dirty="0" smtClean="0">
                <a:solidFill>
                  <a:schemeClr val="tx1"/>
                </a:solidFill>
                <a:latin typeface="Calibri" pitchFamily="34" charset="0"/>
                <a:ea typeface="Verdana" charset="0"/>
                <a:cs typeface="Verdana" charset="0"/>
                <a:sym typeface="Verdana" charset="0"/>
              </a:rPr>
              <a:t>screen. </a:t>
            </a:r>
            <a:endParaRPr lang="en-US" sz="2700" dirty="0">
              <a:solidFill>
                <a:schemeClr val="tx1"/>
              </a:solidFill>
              <a:latin typeface="Calibri" pitchFamily="34" charset="0"/>
              <a:ea typeface="Verdana" charset="0"/>
              <a:cs typeface="Verdana" charset="0"/>
              <a:sym typeface="Verdana" charset="0"/>
            </a:endParaRPr>
          </a:p>
        </p:txBody>
      </p:sp>
      <p:sp>
        <p:nvSpPr>
          <p:cNvPr id="6151" name="Rectangle 7"/>
          <p:cNvSpPr>
            <a:spLocks/>
          </p:cNvSpPr>
          <p:nvPr/>
        </p:nvSpPr>
        <p:spPr bwMode="auto">
          <a:xfrm>
            <a:off x="1295067" y="2612556"/>
            <a:ext cx="6322953" cy="762537"/>
          </a:xfrm>
          <a:prstGeom prst="rect">
            <a:avLst/>
          </a:prstGeom>
          <a:noFill/>
          <a:ln w="12700" cap="flat">
            <a:noFill/>
            <a:miter lim="800000"/>
            <a:headEnd type="none" w="med" len="med"/>
            <a:tailEnd type="none" w="med" len="med"/>
          </a:ln>
        </p:spPr>
        <p:txBody>
          <a:bodyPr lIns="0" tIns="0" rIns="0" bIns="0" anchor="ctr"/>
          <a:lstStyle/>
          <a:p>
            <a:pPr algn="l">
              <a:spcBef>
                <a:spcPts val="1500"/>
              </a:spcBef>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700" dirty="0">
                <a:solidFill>
                  <a:schemeClr val="tx1"/>
                </a:solidFill>
                <a:latin typeface="Calibri" pitchFamily="34" charset="0"/>
                <a:ea typeface="Verdana" charset="0"/>
                <a:cs typeface="Verdana" charset="0"/>
                <a:sym typeface="Verdana" charset="0"/>
              </a:rPr>
              <a:t>The Journal is where snapshots are stored and </a:t>
            </a:r>
            <a:r>
              <a:rPr lang="en-US" sz="2700" dirty="0" smtClean="0">
                <a:solidFill>
                  <a:schemeClr val="tx1"/>
                </a:solidFill>
                <a:latin typeface="Calibri" pitchFamily="34" charset="0"/>
                <a:ea typeface="Verdana" charset="0"/>
                <a:cs typeface="Verdana" charset="0"/>
                <a:sym typeface="Verdana" charset="0"/>
              </a:rPr>
              <a:t>viewed.</a:t>
            </a:r>
            <a:endParaRPr lang="en-US" sz="2700" dirty="0">
              <a:solidFill>
                <a:schemeClr val="tx1"/>
              </a:solidFill>
              <a:latin typeface="Calibri" pitchFamily="34" charset="0"/>
              <a:ea typeface="Verdana" charset="0"/>
              <a:cs typeface="Verdana" charset="0"/>
              <a:sym typeface="Verdana" charset="0"/>
            </a:endParaRPr>
          </a:p>
        </p:txBody>
      </p:sp>
      <p:sp>
        <p:nvSpPr>
          <p:cNvPr id="6152" name="Rectangle 8"/>
          <p:cNvSpPr>
            <a:spLocks/>
          </p:cNvSpPr>
          <p:nvPr/>
        </p:nvSpPr>
        <p:spPr bwMode="auto">
          <a:xfrm>
            <a:off x="1790239" y="3907094"/>
            <a:ext cx="5142159" cy="762537"/>
          </a:xfrm>
          <a:prstGeom prst="rect">
            <a:avLst/>
          </a:prstGeom>
          <a:noFill/>
          <a:ln w="12700" cap="flat">
            <a:noFill/>
            <a:miter lim="800000"/>
            <a:headEnd type="none" w="med" len="med"/>
            <a:tailEnd type="none" w="med" len="med"/>
          </a:ln>
        </p:spPr>
        <p:txBody>
          <a:bodyPr lIns="0" tIns="0" rIns="0" bIns="0" anchor="ctr"/>
          <a:lstStyle/>
          <a:p>
            <a:pPr algn="l">
              <a:spcBef>
                <a:spcPts val="1500"/>
              </a:spcBef>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700" dirty="0">
                <a:solidFill>
                  <a:schemeClr val="tx1"/>
                </a:solidFill>
                <a:latin typeface="Calibri" pitchFamily="34" charset="0"/>
                <a:ea typeface="Verdana" charset="0"/>
                <a:cs typeface="Verdana" charset="0"/>
                <a:sym typeface="Verdana" charset="0"/>
              </a:rPr>
              <a:t>The Share button is used to export or print your journal to turn in your work.</a:t>
            </a:r>
          </a:p>
        </p:txBody>
      </p:sp>
      <p:pic>
        <p:nvPicPr>
          <p:cNvPr id="6156" name="Picture 12"/>
          <p:cNvPicPr>
            <a:picLocks noChangeAspect="1" noChangeArrowheads="1"/>
          </p:cNvPicPr>
          <p:nvPr/>
        </p:nvPicPr>
        <p:blipFill>
          <a:blip r:embed="rId10" cstate="print"/>
          <a:srcRect/>
          <a:stretch>
            <a:fillRect/>
          </a:stretch>
        </p:blipFill>
        <p:spPr bwMode="auto">
          <a:xfrm>
            <a:off x="285677" y="5013689"/>
            <a:ext cx="1790234" cy="1544140"/>
          </a:xfrm>
          <a:prstGeom prst="rect">
            <a:avLst/>
          </a:prstGeom>
          <a:noFill/>
          <a:ln w="12700" cap="flat">
            <a:noFill/>
            <a:miter lim="800000"/>
            <a:headEnd/>
            <a:tailEnd/>
          </a:ln>
        </p:spPr>
      </p:pic>
      <p:pic>
        <p:nvPicPr>
          <p:cNvPr id="6157" name="Picture 13"/>
          <p:cNvPicPr>
            <a:picLocks noChangeAspect="1" noChangeArrowheads="1"/>
          </p:cNvPicPr>
          <p:nvPr/>
        </p:nvPicPr>
        <p:blipFill>
          <a:blip r:embed="rId11" cstate="print"/>
          <a:srcRect/>
          <a:stretch>
            <a:fillRect/>
          </a:stretch>
        </p:blipFill>
        <p:spPr bwMode="auto">
          <a:xfrm>
            <a:off x="2209224" y="4727738"/>
            <a:ext cx="3161478" cy="1239125"/>
          </a:xfrm>
          <a:prstGeom prst="rect">
            <a:avLst/>
          </a:prstGeom>
          <a:noFill/>
          <a:ln w="12700" cap="flat">
            <a:noFill/>
            <a:miter lim="800000"/>
            <a:headEnd/>
            <a:tailEnd/>
          </a:ln>
        </p:spPr>
      </p:pic>
      <p:sp>
        <p:nvSpPr>
          <p:cNvPr id="24" name="Text Placeholder 23"/>
          <p:cNvSpPr>
            <a:spLocks noGrp="1"/>
          </p:cNvSpPr>
          <p:nvPr>
            <p:ph type="body" sz="quarter" idx="12"/>
          </p:nvPr>
        </p:nvSpPr>
        <p:spPr/>
        <p:txBody>
          <a:bodyPr/>
          <a:lstStyle/>
          <a:p>
            <a:endParaRPr lang="en-US"/>
          </a:p>
        </p:txBody>
      </p:sp>
      <p:sp>
        <p:nvSpPr>
          <p:cNvPr id="19" name="Rectangle 2"/>
          <p:cNvSpPr>
            <a:spLocks/>
          </p:cNvSpPr>
          <p:nvPr>
            <p:custDataLst>
              <p:tags r:id="rId1"/>
            </p:custDataLst>
          </p:nvPr>
        </p:nvSpPr>
        <p:spPr bwMode="auto">
          <a:xfrm>
            <a:off x="182880" y="457200"/>
            <a:ext cx="2124812"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smtClean="0">
                <a:solidFill>
                  <a:srgbClr val="EB572D"/>
                </a:solidFill>
                <a:latin typeface="Calibri"/>
                <a:ea typeface="Verdana Bold" charset="0"/>
                <a:cs typeface="Verdana Bold" charset="0"/>
                <a:sym typeface="Verdana Bold" charset="0"/>
              </a:rPr>
              <a:t>Introduction</a:t>
            </a:r>
          </a:p>
        </p:txBody>
      </p:sp>
      <p:sp>
        <p:nvSpPr>
          <p:cNvPr id="23" name="Rectangle 3"/>
          <p:cNvSpPr>
            <a:spLocks/>
          </p:cNvSpPr>
          <p:nvPr>
            <p:custDataLst>
              <p:tags r:id="rId2"/>
            </p:custDataLst>
          </p:nvPr>
        </p:nvSpPr>
        <p:spPr bwMode="auto">
          <a:xfrm>
            <a:off x="228600" y="1005840"/>
            <a:ext cx="2992935" cy="369332"/>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b="1" dirty="0" smtClean="0">
                <a:solidFill>
                  <a:srgbClr val="0000FF"/>
                </a:solidFill>
                <a:latin typeface="Calibri" pitchFamily="34" charset="0"/>
                <a:ea typeface="Verdana" charset="0"/>
                <a:cs typeface="Verdana" charset="0"/>
                <a:sym typeface="Verdana" charset="0"/>
              </a:rPr>
              <a:t>Journals and Snapshots</a:t>
            </a:r>
          </a:p>
        </p:txBody>
      </p:sp>
      <p:pic>
        <p:nvPicPr>
          <p:cNvPr id="31" name="Picture 30" descr="SNAPSHOT 04.png"/>
          <p:cNvPicPr>
            <a:picLocks noChangeAspect="1"/>
          </p:cNvPicPr>
          <p:nvPr/>
        </p:nvPicPr>
        <p:blipFill>
          <a:blip r:embed="rId12" cstate="print"/>
          <a:stretch>
            <a:fillRect/>
          </a:stretch>
        </p:blipFill>
        <p:spPr>
          <a:xfrm>
            <a:off x="9371012" y="1393031"/>
            <a:ext cx="1216699" cy="296732"/>
          </a:xfrm>
          <a:prstGeom prst="rect">
            <a:avLst/>
          </a:prstGeom>
        </p:spPr>
      </p:pic>
      <p:sp>
        <p:nvSpPr>
          <p:cNvPr id="21" name="Rectangle 20"/>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2" name="TextBox 21"/>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pic>
        <p:nvPicPr>
          <p:cNvPr id="28" name="Picture 27" descr="Snapshot_On.png"/>
          <p:cNvPicPr>
            <a:picLocks noChangeAspect="1"/>
          </p:cNvPicPr>
          <p:nvPr/>
        </p:nvPicPr>
        <p:blipFill>
          <a:blip r:embed="rId13" cstate="print"/>
          <a:stretch>
            <a:fillRect/>
          </a:stretch>
        </p:blipFill>
        <p:spPr>
          <a:xfrm>
            <a:off x="9904412" y="2840831"/>
            <a:ext cx="390145" cy="390145"/>
          </a:xfrm>
          <a:prstGeom prst="rect">
            <a:avLst/>
          </a:prstGeom>
        </p:spPr>
      </p:pic>
      <p:pic>
        <p:nvPicPr>
          <p:cNvPr id="32" name="Picture 31" descr="Snapshot_On.png"/>
          <p:cNvPicPr>
            <a:picLocks noChangeAspect="1"/>
          </p:cNvPicPr>
          <p:nvPr/>
        </p:nvPicPr>
        <p:blipFill>
          <a:blip r:embed="rId13" cstate="print"/>
          <a:stretch>
            <a:fillRect/>
          </a:stretch>
        </p:blipFill>
        <p:spPr>
          <a:xfrm>
            <a:off x="455612" y="1545431"/>
            <a:ext cx="390145" cy="390145"/>
          </a:xfrm>
          <a:prstGeom prst="rect">
            <a:avLst/>
          </a:prstGeom>
        </p:spPr>
      </p:pic>
      <p:pic>
        <p:nvPicPr>
          <p:cNvPr id="33" name="Picture 32" descr="Journal_On.png"/>
          <p:cNvPicPr>
            <a:picLocks noChangeAspect="1"/>
          </p:cNvPicPr>
          <p:nvPr/>
        </p:nvPicPr>
        <p:blipFill>
          <a:blip r:embed="rId14" cstate="print"/>
          <a:stretch>
            <a:fillRect/>
          </a:stretch>
        </p:blipFill>
        <p:spPr>
          <a:xfrm>
            <a:off x="760412" y="2612231"/>
            <a:ext cx="390145" cy="390145"/>
          </a:xfrm>
          <a:prstGeom prst="rect">
            <a:avLst/>
          </a:prstGeom>
        </p:spPr>
      </p:pic>
      <p:pic>
        <p:nvPicPr>
          <p:cNvPr id="34" name="Picture 33" descr="Share_On.png"/>
          <p:cNvPicPr>
            <a:picLocks noChangeAspect="1"/>
          </p:cNvPicPr>
          <p:nvPr/>
        </p:nvPicPr>
        <p:blipFill>
          <a:blip r:embed="rId15" cstate="print"/>
          <a:stretch>
            <a:fillRect/>
          </a:stretch>
        </p:blipFill>
        <p:spPr>
          <a:xfrm>
            <a:off x="1293812" y="3679031"/>
            <a:ext cx="390145" cy="390145"/>
          </a:xfrm>
          <a:prstGeom prst="rect">
            <a:avLst/>
          </a:prstGeom>
        </p:spPr>
      </p:pic>
      <p:sp>
        <p:nvSpPr>
          <p:cNvPr id="25" name="Rectangle 3"/>
          <p:cNvSpPr>
            <a:spLocks/>
          </p:cNvSpPr>
          <p:nvPr>
            <p:custDataLst>
              <p:tags r:id="rId5"/>
            </p:custDataLst>
          </p:nvPr>
        </p:nvSpPr>
        <p:spPr bwMode="auto">
          <a:xfrm>
            <a:off x="8380412" y="631031"/>
            <a:ext cx="3657600" cy="369331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ctr" anchorCtr="0">
            <a:spAutoFit/>
          </a:bodyPr>
          <a:lstStyle/>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b="1" dirty="0" smtClean="0">
                <a:solidFill>
                  <a:srgbClr val="EF7857"/>
                </a:solidFill>
                <a:latin typeface="Calibri" pitchFamily="34" charset="0"/>
                <a:ea typeface="Verdana" charset="0"/>
                <a:cs typeface="Verdana" charset="0"/>
                <a:sym typeface="Verdana" charset="0"/>
              </a:rPr>
              <a:t>Each page of this lab that contains the symbol</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endParaRPr lang="en-US" sz="2400" b="1" dirty="0" smtClean="0">
              <a:solidFill>
                <a:srgbClr val="EF7857"/>
              </a:solidFill>
              <a:latin typeface="Calibri" pitchFamily="34" charset="0"/>
              <a:ea typeface="Verdana" charset="0"/>
              <a:cs typeface="Verdana" charset="0"/>
              <a:sym typeface="Verdana" charset="0"/>
            </a:endParaRP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b="1" dirty="0" smtClean="0">
                <a:solidFill>
                  <a:srgbClr val="EF7857"/>
                </a:solidFill>
                <a:latin typeface="Calibri" pitchFamily="34" charset="0"/>
                <a:ea typeface="Verdana" charset="0"/>
                <a:cs typeface="Verdana" charset="0"/>
                <a:sym typeface="Verdana" charset="0"/>
              </a:rPr>
              <a:t>should be inserted into your journal.  After completing a lab page with the snapshot symbol, tap        (in the upper right hand corner) to insert the page into your journal. </a:t>
            </a:r>
          </a:p>
        </p:txBody>
      </p:sp>
      <p:sp>
        <p:nvSpPr>
          <p:cNvPr id="26" name="Rectangle 3"/>
          <p:cNvSpPr>
            <a:spLocks/>
          </p:cNvSpPr>
          <p:nvPr>
            <p:custDataLst>
              <p:tags r:id="rId6"/>
            </p:custDataLst>
          </p:nvPr>
        </p:nvSpPr>
        <p:spPr bwMode="auto">
          <a:xfrm>
            <a:off x="8304212" y="4783931"/>
            <a:ext cx="3669787" cy="1477328"/>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b="1" dirty="0" smtClean="0">
                <a:solidFill>
                  <a:srgbClr val="0000FF"/>
                </a:solidFill>
                <a:latin typeface="Calibri" pitchFamily="34" charset="0"/>
                <a:ea typeface="Verdana" charset="0"/>
                <a:cs typeface="Verdana" charset="0"/>
                <a:sym typeface="Verdana" charset="0"/>
              </a:rPr>
              <a:t>Note: </a:t>
            </a:r>
            <a:r>
              <a:rPr lang="en-US" sz="2400" dirty="0" smtClean="0">
                <a:solidFill>
                  <a:srgbClr val="0000FF"/>
                </a:solidFill>
                <a:latin typeface="Calibri" pitchFamily="34" charset="0"/>
                <a:ea typeface="Verdana" charset="0"/>
                <a:cs typeface="Verdana" charset="0"/>
                <a:sym typeface="Verdana" charset="0"/>
              </a:rPr>
              <a:t>You may want to take a</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rgbClr val="0000FF"/>
                </a:solidFill>
                <a:latin typeface="Calibri" pitchFamily="34" charset="0"/>
                <a:ea typeface="Verdana" charset="0"/>
                <a:cs typeface="Verdana" charset="0"/>
                <a:sym typeface="Verdana" charset="0"/>
              </a:rPr>
              <a:t>snapshot of the first page of</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rgbClr val="0000FF"/>
                </a:solidFill>
                <a:latin typeface="Calibri" pitchFamily="34" charset="0"/>
                <a:ea typeface="Verdana" charset="0"/>
                <a:cs typeface="Verdana" charset="0"/>
                <a:sym typeface="Verdana" charset="0"/>
              </a:rPr>
              <a:t>this lab as a cover page for </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rgbClr val="0000FF"/>
                </a:solidFill>
                <a:latin typeface="Calibri" pitchFamily="34" charset="0"/>
                <a:ea typeface="Verdana" charset="0"/>
                <a:cs typeface="Verdana" charset="0"/>
                <a:sym typeface="Verdana" charset="0"/>
              </a:rPr>
              <a:t>your journal.</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4578" name="Rectangle 2"/>
          <p:cNvSpPr>
            <a:spLocks/>
          </p:cNvSpPr>
          <p:nvPr>
            <p:custDataLst>
              <p:tags r:id="rId1"/>
            </p:custDataLst>
          </p:nvPr>
        </p:nvSpPr>
        <p:spPr bwMode="auto">
          <a:xfrm>
            <a:off x="8229600" y="457200"/>
            <a:ext cx="3085296" cy="49244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Collect </a:t>
            </a:r>
            <a:r>
              <a:rPr lang="en-US" sz="3200" b="1" dirty="0" smtClean="0">
                <a:solidFill>
                  <a:srgbClr val="EB572D"/>
                </a:solidFill>
                <a:latin typeface="Calibri"/>
                <a:ea typeface="Verdana Bold" charset="0"/>
                <a:cs typeface="Verdana Bold" charset="0"/>
                <a:sym typeface="Verdana Bold" charset="0"/>
              </a:rPr>
              <a:t>Data</a:t>
            </a:r>
            <a:endParaRPr lang="en-US" sz="3200" b="1" dirty="0">
              <a:solidFill>
                <a:srgbClr val="EB572D"/>
              </a:solidFill>
              <a:latin typeface="Calibri"/>
              <a:ea typeface="Verdana" charset="0"/>
              <a:cs typeface="Verdana" charset="0"/>
              <a:sym typeface="Verdana" charset="0"/>
            </a:endParaRPr>
          </a:p>
        </p:txBody>
      </p:sp>
      <p:sp>
        <p:nvSpPr>
          <p:cNvPr id="24579" name="Rectangle 3"/>
          <p:cNvSpPr>
            <a:spLocks/>
          </p:cNvSpPr>
          <p:nvPr>
            <p:custDataLst>
              <p:tags r:id="rId2"/>
            </p:custDataLst>
          </p:nvPr>
        </p:nvSpPr>
        <p:spPr bwMode="auto">
          <a:xfrm>
            <a:off x="8304212" y="1012031"/>
            <a:ext cx="3567620" cy="4886563"/>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0"/>
              </a:spcBef>
              <a:spcAft>
                <a:spcPts val="0"/>
              </a:spcAft>
              <a:buClrTx/>
              <a:buSzTx/>
              <a:buFont typeface="+mj-lt"/>
              <a:buAutoNum type="arabicPeriod" startAt="6"/>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Lst>
              <a:defRPr/>
            </a:pPr>
            <a:r>
              <a:rPr lang="en-US" sz="2400" dirty="0">
                <a:latin typeface="Calibri"/>
                <a:ea typeface="Verdana" charset="0"/>
                <a:cs typeface="Verdana" charset="0"/>
                <a:sym typeface="Verdana" charset="0"/>
              </a:rPr>
              <a:t>Enter the initial and final pressures for the syrup bag in the data table to the left</a:t>
            </a:r>
            <a:r>
              <a:rPr lang="en-US" sz="2400" dirty="0" smtClean="0">
                <a:latin typeface="Calibri"/>
                <a:ea typeface="Verdana" charset="0"/>
                <a:cs typeface="Verdana" charset="0"/>
                <a:sym typeface="Verdana" charset="0"/>
              </a:rPr>
              <a:t>.*</a:t>
            </a:r>
          </a:p>
          <a:p>
            <a:pPr marL="463550" marR="0" lvl="0" indent="-463550" algn="l" defTabSz="914400" eaLnBrk="1" fontAlgn="auto" latinLnBrk="0" hangingPunct="1">
              <a:lnSpc>
                <a:spcPct val="100000"/>
              </a:lnSpc>
              <a:spcBef>
                <a:spcPts val="0"/>
              </a:spcBef>
              <a:spcAft>
                <a:spcPts val="0"/>
              </a:spcAft>
              <a:buClrTx/>
              <a:buSzTx/>
              <a:buFont typeface="+mj-lt"/>
              <a:buAutoNum type="arabicPeriod" startAt="6"/>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Lst>
              <a:defRPr/>
            </a:pPr>
            <a:endParaRPr lang="en-US" sz="2400" dirty="0" smtClean="0">
              <a:latin typeface="Calibri"/>
              <a:ea typeface="Verdana" charset="0"/>
              <a:cs typeface="Verdana" charset="0"/>
              <a:sym typeface="Verdana" charset="0"/>
            </a:endParaRPr>
          </a:p>
          <a:p>
            <a:pPr marL="463550" marR="0" lvl="0" indent="-46355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b="1" dirty="0" smtClean="0">
                <a:solidFill>
                  <a:srgbClr val="0000FF"/>
                </a:solidFill>
                <a:latin typeface="Calibri"/>
                <a:ea typeface="Verdana Bold" charset="0"/>
                <a:cs typeface="Verdana Bold" charset="0"/>
                <a:sym typeface="Verdana Bold" charset="0"/>
              </a:rPr>
              <a:t>*To Enter Data into a Table: </a:t>
            </a:r>
          </a:p>
          <a:p>
            <a:pPr marL="463550" marR="0" lvl="0" indent="-463550" algn="l" defTabSz="914400" eaLnBrk="1" fontAlgn="auto" latinLnBrk="0" hangingPunct="1">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to open the tool palette.</a:t>
            </a:r>
          </a:p>
          <a:p>
            <a:pPr marL="463550" marR="0" lvl="0" indent="-463550" algn="l" defTabSz="914400" eaLnBrk="1" fontAlgn="auto" latinLnBrk="0" hangingPunct="1">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then tap a cell in the data table to highlight it in yellow.</a:t>
            </a:r>
          </a:p>
          <a:p>
            <a:pPr marL="463550" marR="0" lvl="0" indent="-463550" algn="l" defTabSz="914400" eaLnBrk="1" fontAlgn="auto" latinLnBrk="0" hangingPunct="1">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cs typeface="Helvetica" charset="0"/>
                <a:sym typeface="Helvetica" charset="0"/>
              </a:rPr>
              <a:t>       </a:t>
            </a:r>
            <a:r>
              <a:rPr lang="en-US" sz="2400" dirty="0" smtClean="0">
                <a:solidFill>
                  <a:srgbClr val="0000FF"/>
                </a:solidFill>
                <a:latin typeface="Calibri"/>
                <a:ea typeface="Verdana" charset="0"/>
                <a:cs typeface="Verdana" charset="0"/>
                <a:sym typeface="Verdana" charset="0"/>
              </a:rPr>
              <a:t>to open the Keyboard screen.</a:t>
            </a:r>
            <a:r>
              <a:rPr lang="en-US" sz="2400" dirty="0" smtClean="0">
                <a:latin typeface="Calibri"/>
                <a:ea typeface="Verdana" charset="0"/>
                <a:cs typeface="Verdana" charset="0"/>
                <a:sym typeface="Verdana" charset="0"/>
              </a:rPr>
              <a:t> </a:t>
            </a:r>
            <a:endParaRPr lang="en-US" sz="2400" dirty="0">
              <a:latin typeface="Calibri"/>
              <a:ea typeface="Verdana" charset="0"/>
              <a:cs typeface="Verdana" charset="0"/>
              <a:sym typeface="Verdana" charset="0"/>
            </a:endParaRPr>
          </a:p>
        </p:txBody>
      </p:sp>
      <p:sp>
        <p:nvSpPr>
          <p:cNvPr id="8" name="Rectangle 7"/>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TextBox 8"/>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10" name="Text Placeholder 9"/>
          <p:cNvSpPr>
            <a:spLocks noGrp="1"/>
          </p:cNvSpPr>
          <p:nvPr>
            <p:ph type="body" sz="quarter" idx="12"/>
          </p:nvPr>
        </p:nvSpPr>
        <p:spPr/>
        <p:txBody>
          <a:bodyPr/>
          <a:lstStyle/>
          <a:p>
            <a:endParaRPr lang="en-US"/>
          </a:p>
        </p:txBody>
      </p:sp>
      <p:pic>
        <p:nvPicPr>
          <p:cNvPr id="15" name="Picture 14" descr="Select_On.png"/>
          <p:cNvPicPr>
            <a:picLocks noChangeAspect="1"/>
          </p:cNvPicPr>
          <p:nvPr/>
        </p:nvPicPr>
        <p:blipFill>
          <a:blip r:embed="rId7" cstate="print"/>
          <a:stretch>
            <a:fillRect/>
          </a:stretch>
        </p:blipFill>
        <p:spPr>
          <a:xfrm>
            <a:off x="9285667" y="3907631"/>
            <a:ext cx="390145" cy="390145"/>
          </a:xfrm>
          <a:prstGeom prst="rect">
            <a:avLst/>
          </a:prstGeom>
        </p:spPr>
      </p:pic>
      <p:pic>
        <p:nvPicPr>
          <p:cNvPr id="16" name="Picture 15" descr="Table_On.png"/>
          <p:cNvPicPr>
            <a:picLocks noChangeAspect="1"/>
          </p:cNvPicPr>
          <p:nvPr/>
        </p:nvPicPr>
        <p:blipFill>
          <a:blip r:embed="rId8" cstate="print"/>
          <a:stretch>
            <a:fillRect/>
          </a:stretch>
        </p:blipFill>
        <p:spPr>
          <a:xfrm>
            <a:off x="9285667" y="3212686"/>
            <a:ext cx="390145" cy="390145"/>
          </a:xfrm>
          <a:prstGeom prst="rect">
            <a:avLst/>
          </a:prstGeom>
        </p:spPr>
      </p:pic>
      <p:pic>
        <p:nvPicPr>
          <p:cNvPr id="17" name="Picture 16" descr="Text_On.png"/>
          <p:cNvPicPr>
            <a:picLocks noChangeAspect="1"/>
          </p:cNvPicPr>
          <p:nvPr/>
        </p:nvPicPr>
        <p:blipFill>
          <a:blip r:embed="rId9" cstate="print"/>
          <a:stretch>
            <a:fillRect/>
          </a:stretch>
        </p:blipFill>
        <p:spPr>
          <a:xfrm>
            <a:off x="9294812" y="5050631"/>
            <a:ext cx="390145" cy="390145"/>
          </a:xfrm>
          <a:prstGeom prst="rect">
            <a:avLst/>
          </a:prstGeom>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5601" name="Rectangle 1"/>
          <p:cNvSpPr>
            <a:spLocks/>
          </p:cNvSpPr>
          <p:nvPr>
            <p:custDataLst>
              <p:tags r:id="rId1"/>
            </p:custDataLst>
          </p:nvPr>
        </p:nvSpPr>
        <p:spPr bwMode="auto">
          <a:xfrm>
            <a:off x="8229600" y="457200"/>
            <a:ext cx="3694738" cy="49244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Collect </a:t>
            </a:r>
            <a:r>
              <a:rPr lang="en-US" sz="3200" b="1" dirty="0" smtClean="0">
                <a:solidFill>
                  <a:srgbClr val="EB572D"/>
                </a:solidFill>
                <a:latin typeface="Calibri"/>
                <a:ea typeface="Verdana Bold" charset="0"/>
                <a:cs typeface="Verdana Bold" charset="0"/>
                <a:sym typeface="Verdana Bold" charset="0"/>
              </a:rPr>
              <a:t>Data</a:t>
            </a:r>
          </a:p>
        </p:txBody>
      </p:sp>
      <p:sp>
        <p:nvSpPr>
          <p:cNvPr id="25602" name="Rectangle 2"/>
          <p:cNvSpPr>
            <a:spLocks/>
          </p:cNvSpPr>
          <p:nvPr>
            <p:custDataLst>
              <p:tags r:id="rId2"/>
            </p:custDataLst>
          </p:nvPr>
        </p:nvSpPr>
        <p:spPr bwMode="auto">
          <a:xfrm>
            <a:off x="8394192" y="1052512"/>
            <a:ext cx="3567620" cy="369331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0"/>
              </a:spcBef>
              <a:spcAft>
                <a:spcPts val="0"/>
              </a:spcAft>
              <a:buClrTx/>
              <a:buSzTx/>
              <a:buFont typeface="+mj-lt"/>
              <a:buAutoNum type="arabicPeriod" startAt="7"/>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a:latin typeface="Calibri"/>
                <a:ea typeface="Verdana" charset="0"/>
                <a:cs typeface="Verdana" charset="0"/>
                <a:sym typeface="Verdana" charset="0"/>
              </a:rPr>
              <a:t>Remove the dialysis bag from the beaker. </a:t>
            </a:r>
          </a:p>
          <a:p>
            <a:pPr marL="463550" marR="0" lvl="0" indent="-463550" algn="l" defTabSz="914400" eaLnBrk="1" fontAlgn="auto" latinLnBrk="0" hangingPunct="1">
              <a:spcBef>
                <a:spcPts val="0"/>
              </a:spcBef>
              <a:spcAft>
                <a:spcPts val="0"/>
              </a:spcAft>
              <a:buClrTx/>
              <a:buSzTx/>
              <a:buFont typeface="+mj-lt"/>
              <a:buAutoNum type="arabicPeriod" startAt="8"/>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a:latin typeface="Calibri"/>
                <a:ea typeface="Verdana" charset="0"/>
                <a:cs typeface="Verdana" charset="0"/>
                <a:sym typeface="Verdana" charset="0"/>
              </a:rPr>
              <a:t>Remove the plastic tubing.</a:t>
            </a:r>
          </a:p>
          <a:p>
            <a:pPr marL="463550" marR="0" lvl="0" indent="-463550" algn="l" defTabSz="914400" eaLnBrk="1" fontAlgn="auto" latinLnBrk="0" hangingPunct="1">
              <a:spcBef>
                <a:spcPts val="0"/>
              </a:spcBef>
              <a:spcAft>
                <a:spcPts val="0"/>
              </a:spcAft>
              <a:buClrTx/>
              <a:buSzTx/>
              <a:buFont typeface="+mj-lt"/>
              <a:buAutoNum type="arabicPeriod" startAt="9"/>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a:latin typeface="Calibri"/>
                <a:ea typeface="Verdana" charset="0"/>
                <a:cs typeface="Verdana" charset="0"/>
                <a:sym typeface="Verdana" charset="0"/>
              </a:rPr>
              <a:t>Blot the bag dry. </a:t>
            </a:r>
            <a:endParaRPr lang="en-US" sz="2400" dirty="0" smtClean="0">
              <a:latin typeface="Calibri"/>
              <a:ea typeface="Verdana" charset="0"/>
              <a:cs typeface="Verdana" charset="0"/>
              <a:sym typeface="Verdana" charset="0"/>
            </a:endParaRPr>
          </a:p>
          <a:p>
            <a:pPr marL="463550" indent="-463550" algn="l" fontAlgn="auto">
              <a:spcBef>
                <a:spcPts val="0"/>
              </a:spcBef>
              <a:spcAft>
                <a:spcPts val="0"/>
              </a:spcAft>
              <a:buFont typeface="+mj-lt"/>
              <a:buAutoNum type="arabicPeriod" startAt="10"/>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Measure the </a:t>
            </a:r>
            <a:r>
              <a:rPr lang="en-US" sz="2400" dirty="0" smtClean="0">
                <a:latin typeface="Calibri"/>
                <a:ea typeface="Verdana Bold" charset="0"/>
                <a:cs typeface="Verdana Bold" charset="0"/>
                <a:sym typeface="Verdana Bold" charset="0"/>
              </a:rPr>
              <a:t>final</a:t>
            </a:r>
            <a:r>
              <a:rPr lang="en-US" sz="2400" dirty="0" smtClean="0">
                <a:latin typeface="Calibri"/>
                <a:ea typeface="Verdana" charset="0"/>
                <a:cs typeface="Verdana" charset="0"/>
                <a:sym typeface="Verdana" charset="0"/>
              </a:rPr>
              <a:t> mass of the dialysis bag and record it in the data table to the left.</a:t>
            </a:r>
          </a:p>
          <a:p>
            <a:pPr marL="463550" lvl="0" indent="-463550" algn="l" fontAlgn="auto">
              <a:spcBef>
                <a:spcPts val="0"/>
              </a:spcBef>
              <a:spcAft>
                <a:spcPts val="0"/>
              </a:spcAft>
              <a:buFont typeface="+mj-lt"/>
              <a:buAutoNum type="arabicPeriod" startAt="11"/>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Dispose of the bag.</a:t>
            </a:r>
            <a:endParaRPr lang="en-US" sz="2400" dirty="0">
              <a:latin typeface="Calibri"/>
              <a:ea typeface="Verdana" charset="0"/>
              <a:cs typeface="Verdana" charset="0"/>
              <a:sym typeface="Verdana" charset="0"/>
            </a:endParaRPr>
          </a:p>
        </p:txBody>
      </p:sp>
      <p:sp>
        <p:nvSpPr>
          <p:cNvPr id="4" name="Rectangle 3"/>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5" name="TextBox 4"/>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6" name="Text Placeholder 5"/>
          <p:cNvSpPr>
            <a:spLocks noGrp="1"/>
          </p:cNvSpPr>
          <p:nvPr>
            <p:ph type="body" sz="quarter" idx="12"/>
          </p:nvPr>
        </p:nvSpPr>
        <p:spPr/>
        <p:txBody>
          <a:bodyPr/>
          <a:lstStyle/>
          <a:p>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p:cNvSpPr>
          <p:nvPr>
            <p:custDataLst>
              <p:tags r:id="rId1"/>
            </p:custDataLst>
          </p:nvPr>
        </p:nvSpPr>
        <p:spPr bwMode="auto">
          <a:xfrm>
            <a:off x="182880" y="457200"/>
            <a:ext cx="3741986"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Setup:  </a:t>
            </a:r>
            <a:r>
              <a:rPr lang="en-US" sz="3200" dirty="0">
                <a:solidFill>
                  <a:srgbClr val="EB572D"/>
                </a:solidFill>
                <a:latin typeface="Calibri"/>
                <a:ea typeface="Verdana" charset="0"/>
                <a:cs typeface="Verdana" charset="0"/>
                <a:sym typeface="Verdana" charset="0"/>
              </a:rPr>
              <a:t>Distilled Water</a:t>
            </a:r>
          </a:p>
        </p:txBody>
      </p:sp>
      <p:sp>
        <p:nvSpPr>
          <p:cNvPr id="26627" name="Rectangle 3"/>
          <p:cNvSpPr>
            <a:spLocks/>
          </p:cNvSpPr>
          <p:nvPr>
            <p:custDataLst>
              <p:tags r:id="rId2"/>
            </p:custDataLst>
          </p:nvPr>
        </p:nvSpPr>
        <p:spPr bwMode="auto">
          <a:xfrm>
            <a:off x="228600" y="1156513"/>
            <a:ext cx="10931852" cy="3970318"/>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5867791" algn="l"/>
                <a:tab pos="6401227" algn="l"/>
                <a:tab pos="19051" algn="l"/>
                <a:tab pos="476282" algn="l"/>
                <a:tab pos="476282" algn="l"/>
                <a:tab pos="685846"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Lst>
              <a:defRPr/>
            </a:pPr>
            <a:r>
              <a:rPr lang="en-US" sz="2600" dirty="0">
                <a:latin typeface="Calibri"/>
                <a:ea typeface="Verdana" charset="0"/>
                <a:cs typeface="Verdana" charset="0"/>
                <a:sym typeface="Verdana" charset="0"/>
              </a:rPr>
              <a:t>Rinse out the beaker, then refill it with 300 </a:t>
            </a:r>
            <a:r>
              <a:rPr lang="en-US" sz="2600" dirty="0" err="1">
                <a:latin typeface="Calibri"/>
                <a:ea typeface="Verdana" charset="0"/>
                <a:cs typeface="Verdana" charset="0"/>
                <a:sym typeface="Verdana" charset="0"/>
              </a:rPr>
              <a:t>mL</a:t>
            </a:r>
            <a:r>
              <a:rPr lang="en-US" sz="2600" dirty="0">
                <a:latin typeface="Calibri"/>
                <a:ea typeface="Verdana" charset="0"/>
                <a:cs typeface="Verdana" charset="0"/>
                <a:sym typeface="Verdana" charset="0"/>
              </a:rPr>
              <a:t> of new distilled water.</a:t>
            </a:r>
          </a:p>
          <a:p>
            <a:pPr marL="463550" marR="0" lvl="0" indent="-463550" algn="l" defTabSz="914400" eaLnBrk="1" fontAlgn="auto" latinLnBrk="0" hangingPunct="1">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5867791" algn="l"/>
                <a:tab pos="6401227" algn="l"/>
                <a:tab pos="19051" algn="l"/>
                <a:tab pos="476282" algn="l"/>
                <a:tab pos="476282" algn="l"/>
                <a:tab pos="685846"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Lst>
              <a:defRPr/>
            </a:pPr>
            <a:r>
              <a:rPr lang="en-US" sz="2600" dirty="0">
                <a:latin typeface="Calibri"/>
                <a:ea typeface="Verdana" charset="0"/>
                <a:cs typeface="Verdana" charset="0"/>
                <a:sym typeface="Verdana" charset="0"/>
              </a:rPr>
              <a:t>Obtain another 15 cm piece of dialysis tubing and tie one end closed with thread. </a:t>
            </a:r>
          </a:p>
          <a:p>
            <a:pPr marL="463550" marR="0" lvl="0" indent="-463550" algn="l" defTabSz="914400" eaLnBrk="1" fontAlgn="auto" latinLnBrk="0" hangingPunct="1">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5867791" algn="l"/>
                <a:tab pos="6401227" algn="l"/>
                <a:tab pos="19051" algn="l"/>
                <a:tab pos="476282" algn="l"/>
                <a:tab pos="476282" algn="l"/>
                <a:tab pos="685846"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Lst>
              <a:defRPr/>
            </a:pPr>
            <a:r>
              <a:rPr lang="en-US" sz="2600" dirty="0">
                <a:latin typeface="Calibri"/>
                <a:ea typeface="Verdana" charset="0"/>
                <a:cs typeface="Verdana" charset="0"/>
                <a:sym typeface="Verdana" charset="0"/>
              </a:rPr>
              <a:t>Open one end of the tube by rolling it gently between your fingers.</a:t>
            </a:r>
          </a:p>
          <a:p>
            <a:pPr marL="463550" marR="0" lvl="0" indent="-463550" algn="l" defTabSz="914400" eaLnBrk="1" fontAlgn="auto" latinLnBrk="0" hangingPunct="1">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5867791" algn="l"/>
                <a:tab pos="6401227" algn="l"/>
                <a:tab pos="19051" algn="l"/>
                <a:tab pos="476282" algn="l"/>
                <a:tab pos="476282" algn="l"/>
                <a:tab pos="685846"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Lst>
              <a:defRPr/>
            </a:pPr>
            <a:r>
              <a:rPr lang="en-US" sz="2600" dirty="0">
                <a:latin typeface="Calibri"/>
                <a:ea typeface="Verdana" charset="0"/>
                <a:cs typeface="Verdana" charset="0"/>
                <a:sym typeface="Verdana" charset="0"/>
              </a:rPr>
              <a:t>Use a funnel to fill a new dialysis bag with 10 </a:t>
            </a:r>
            <a:r>
              <a:rPr lang="en-US" sz="2600" dirty="0" err="1">
                <a:latin typeface="Calibri"/>
                <a:ea typeface="Verdana" charset="0"/>
                <a:cs typeface="Verdana" charset="0"/>
                <a:sym typeface="Verdana" charset="0"/>
              </a:rPr>
              <a:t>mL</a:t>
            </a:r>
            <a:r>
              <a:rPr lang="en-US" sz="2600" dirty="0">
                <a:latin typeface="Calibri"/>
                <a:ea typeface="Verdana" charset="0"/>
                <a:cs typeface="Verdana" charset="0"/>
                <a:sym typeface="Verdana" charset="0"/>
              </a:rPr>
              <a:t> of </a:t>
            </a:r>
            <a:r>
              <a:rPr lang="en-US" sz="2600" b="1" dirty="0">
                <a:latin typeface="Calibri"/>
                <a:ea typeface="Verdana Bold" charset="0"/>
                <a:cs typeface="Verdana Bold" charset="0"/>
                <a:sym typeface="Verdana Bold" charset="0"/>
              </a:rPr>
              <a:t>distilled water</a:t>
            </a:r>
            <a:r>
              <a:rPr lang="en-US" sz="2600" dirty="0">
                <a:latin typeface="Calibri"/>
                <a:ea typeface="Verdana" charset="0"/>
                <a:cs typeface="Verdana" charset="0"/>
                <a:sym typeface="Verdana" charset="0"/>
              </a:rPr>
              <a:t>.</a:t>
            </a:r>
          </a:p>
          <a:p>
            <a:pPr marL="463550" marR="0" lvl="0" indent="-463550" algn="l" defTabSz="914400" eaLnBrk="1" fontAlgn="auto" latinLnBrk="0" hangingPunct="1">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5867791" algn="l"/>
                <a:tab pos="6401227" algn="l"/>
                <a:tab pos="19051" algn="l"/>
                <a:tab pos="476282" algn="l"/>
                <a:tab pos="476282" algn="l"/>
                <a:tab pos="685846" algn="l"/>
                <a:tab pos="1066871" algn="l"/>
                <a:tab pos="1600307" algn="l"/>
                <a:tab pos="2133742" algn="l"/>
                <a:tab pos="2667178" algn="l"/>
                <a:tab pos="3200613" algn="l"/>
                <a:tab pos="3734049" algn="l"/>
                <a:tab pos="4267484" algn="l"/>
                <a:tab pos="4800920" algn="l"/>
                <a:tab pos="5334356" algn="l"/>
                <a:tab pos="5867791" algn="l"/>
                <a:tab pos="6401227" algn="l"/>
                <a:tab pos="19051" algn="l"/>
                <a:tab pos="476282" algn="l"/>
              </a:tabLst>
              <a:defRPr/>
            </a:pPr>
            <a:r>
              <a:rPr lang="en-US" sz="2600" dirty="0">
                <a:latin typeface="Calibri"/>
                <a:ea typeface="Verdana" charset="0"/>
                <a:cs typeface="Verdana" charset="0"/>
                <a:sym typeface="Verdana" charset="0"/>
              </a:rPr>
              <a:t>Rinse the outside of the dialysis bag with distilled water and blot it dry with a paper towel. Make sure no water enters the bag and do not spill any contents of the open bag. </a:t>
            </a:r>
          </a:p>
        </p:txBody>
      </p:sp>
      <p:sp>
        <p:nvSpPr>
          <p:cNvPr id="8" name="Text Placeholder 7"/>
          <p:cNvSpPr>
            <a:spLocks noGrp="1"/>
          </p:cNvSpPr>
          <p:nvPr>
            <p:ph type="body" sz="quarter" idx="12"/>
          </p:nvPr>
        </p:nvSpPr>
        <p:spPr/>
        <p:txBody>
          <a:bodyPr/>
          <a:lstStyle/>
          <a:p>
            <a:endParaRPr lang="en-US"/>
          </a:p>
        </p:txBody>
      </p:sp>
      <p:sp>
        <p:nvSpPr>
          <p:cNvPr id="6" name="Rectangle 5"/>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7650" name="Rectangle 2"/>
          <p:cNvSpPr>
            <a:spLocks/>
          </p:cNvSpPr>
          <p:nvPr>
            <p:custDataLst>
              <p:tags r:id="rId1"/>
            </p:custDataLst>
          </p:nvPr>
        </p:nvSpPr>
        <p:spPr bwMode="auto">
          <a:xfrm>
            <a:off x="8229600" y="457200"/>
            <a:ext cx="979820"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3200" b="1" dirty="0" smtClean="0">
                <a:solidFill>
                  <a:srgbClr val="EB572D"/>
                </a:solidFill>
                <a:latin typeface="Calibri"/>
                <a:ea typeface="Verdana Bold" charset="0"/>
                <a:cs typeface="Verdana Bold" charset="0"/>
                <a:sym typeface="Verdana Bold" charset="0"/>
              </a:rPr>
              <a:t>Setup</a:t>
            </a:r>
            <a:endParaRPr lang="en-US" sz="3200" b="1" dirty="0">
              <a:solidFill>
                <a:srgbClr val="EB572D"/>
              </a:solidFill>
              <a:latin typeface="Calibri"/>
              <a:ea typeface="Verdana" charset="0"/>
              <a:cs typeface="Verdana" charset="0"/>
              <a:sym typeface="Verdana" charset="0"/>
            </a:endParaRPr>
          </a:p>
        </p:txBody>
      </p:sp>
      <p:sp>
        <p:nvSpPr>
          <p:cNvPr id="27651" name="Rectangle 3"/>
          <p:cNvSpPr>
            <a:spLocks/>
          </p:cNvSpPr>
          <p:nvPr>
            <p:custDataLst>
              <p:tags r:id="rId2"/>
            </p:custDataLst>
          </p:nvPr>
        </p:nvSpPr>
        <p:spPr bwMode="auto">
          <a:xfrm>
            <a:off x="8394191" y="1097280"/>
            <a:ext cx="3567621" cy="5170646"/>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0"/>
              </a:spcBef>
              <a:spcAft>
                <a:spcPts val="0"/>
              </a:spcAft>
              <a:buClrTx/>
              <a:buSzTx/>
              <a:buFont typeface="+mj-lt"/>
              <a:buAutoNum type="arabicPeriod" startAt="6"/>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Lst>
              <a:defRPr/>
            </a:pPr>
            <a:r>
              <a:rPr lang="en-US" sz="2400" dirty="0">
                <a:latin typeface="Calibri"/>
                <a:ea typeface="Verdana" charset="0"/>
                <a:cs typeface="Verdana" charset="0"/>
                <a:sym typeface="Verdana" charset="0"/>
              </a:rPr>
              <a:t>Measure the initial mass of the distilled water bag and record in the data table to the left</a:t>
            </a:r>
            <a:r>
              <a:rPr lang="en-US" sz="2400" dirty="0" smtClean="0">
                <a:latin typeface="Calibri"/>
                <a:ea typeface="Verdana" charset="0"/>
                <a:cs typeface="Verdana" charset="0"/>
                <a:sym typeface="Verdana" charset="0"/>
              </a:rPr>
              <a:t>.*</a:t>
            </a:r>
          </a:p>
          <a:p>
            <a:pPr marL="463550" marR="0" lvl="0" indent="-463550" algn="l" defTabSz="914400" eaLnBrk="1" fontAlgn="auto" latinLnBrk="0" hangingPunct="1">
              <a:lnSpc>
                <a:spcPct val="100000"/>
              </a:lnSpc>
              <a:spcBef>
                <a:spcPts val="0"/>
              </a:spcBef>
              <a:spcAft>
                <a:spcPts val="0"/>
              </a:spcAft>
              <a:buClrTx/>
              <a:buSzTx/>
              <a:buFont typeface="+mj-lt"/>
              <a:buAutoNum type="arabicPeriod" startAt="6"/>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Lst>
              <a:defRPr/>
            </a:pPr>
            <a:endParaRPr lang="en-US" sz="2400" dirty="0" smtClean="0">
              <a:latin typeface="Calibri"/>
              <a:ea typeface="Verdana" charset="0"/>
              <a:cs typeface="Verdana" charset="0"/>
              <a:sym typeface="Verdana" charset="0"/>
            </a:endParaRPr>
          </a:p>
          <a:p>
            <a:pPr marL="463550" marR="0" lvl="0" indent="-46355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b="1" dirty="0" smtClean="0">
                <a:solidFill>
                  <a:srgbClr val="0000FF"/>
                </a:solidFill>
                <a:latin typeface="Calibri"/>
                <a:ea typeface="Verdana Bold" charset="0"/>
                <a:cs typeface="Verdana Bold" charset="0"/>
                <a:sym typeface="Verdana Bold" charset="0"/>
              </a:rPr>
              <a:t>*To Enter Data into a Table: </a:t>
            </a:r>
          </a:p>
          <a:p>
            <a:pPr marL="463550" marR="0" lvl="0" indent="-463550" algn="l" defTabSz="914400" eaLnBrk="1" fontAlgn="auto" latinLnBrk="0" hangingPunct="1">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to open the tool palette.</a:t>
            </a:r>
          </a:p>
          <a:p>
            <a:pPr marL="463550" marR="0" lvl="0" indent="-463550" algn="l" defTabSz="914400" eaLnBrk="1" fontAlgn="auto" latinLnBrk="0" hangingPunct="1">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then tap a cell in the data table to highlight it in yellow.</a:t>
            </a:r>
          </a:p>
          <a:p>
            <a:pPr marL="463550" marR="0" lvl="0" indent="-463550" algn="l" defTabSz="914400" eaLnBrk="1" fontAlgn="auto" latinLnBrk="0" hangingPunct="1">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cs typeface="Helvetica" charset="0"/>
                <a:sym typeface="Helvetica" charset="0"/>
              </a:rPr>
              <a:t>        </a:t>
            </a:r>
            <a:r>
              <a:rPr lang="en-US" sz="2400" dirty="0" smtClean="0">
                <a:solidFill>
                  <a:srgbClr val="0000FF"/>
                </a:solidFill>
                <a:latin typeface="Calibri"/>
                <a:ea typeface="Verdana" charset="0"/>
                <a:cs typeface="Verdana" charset="0"/>
                <a:sym typeface="Verdana" charset="0"/>
              </a:rPr>
              <a:t>to open the Keyboard screen.</a:t>
            </a:r>
          </a:p>
          <a:p>
            <a:pPr marL="463550" marR="0" lvl="0" indent="-463550" algn="l" defTabSz="914400" eaLnBrk="1" fontAlgn="auto" latinLnBrk="0" hangingPunct="1">
              <a:lnSpc>
                <a:spcPct val="100000"/>
              </a:lnSpc>
              <a:spcBef>
                <a:spcPts val="0"/>
              </a:spcBef>
              <a:spcAft>
                <a:spcPts val="0"/>
              </a:spcAft>
              <a:buClrTx/>
              <a:buSzTx/>
              <a:buFont typeface="+mj-lt"/>
              <a:buAutoNum type="arabicPeriod" startAt="6"/>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Lst>
              <a:defRPr/>
            </a:pPr>
            <a:endParaRPr lang="en-US" sz="2400" dirty="0">
              <a:latin typeface="Calibri"/>
              <a:ea typeface="Verdana" charset="0"/>
              <a:cs typeface="Verdana" charset="0"/>
              <a:sym typeface="Verdana" charset="0"/>
            </a:endParaRPr>
          </a:p>
        </p:txBody>
      </p:sp>
      <p:sp>
        <p:nvSpPr>
          <p:cNvPr id="10" name="Rectangle 9"/>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1" name="TextBox 10"/>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12" name="Text Placeholder 11"/>
          <p:cNvSpPr>
            <a:spLocks noGrp="1"/>
          </p:cNvSpPr>
          <p:nvPr>
            <p:ph type="body" sz="quarter" idx="12"/>
          </p:nvPr>
        </p:nvSpPr>
        <p:spPr/>
        <p:txBody>
          <a:bodyPr/>
          <a:lstStyle/>
          <a:p>
            <a:endParaRPr lang="en-US"/>
          </a:p>
        </p:txBody>
      </p:sp>
      <p:pic>
        <p:nvPicPr>
          <p:cNvPr id="14" name="Picture 13" descr="Select_On.png"/>
          <p:cNvPicPr>
            <a:picLocks noChangeAspect="1"/>
          </p:cNvPicPr>
          <p:nvPr/>
        </p:nvPicPr>
        <p:blipFill>
          <a:blip r:embed="rId7" cstate="print"/>
          <a:stretch>
            <a:fillRect/>
          </a:stretch>
        </p:blipFill>
        <p:spPr>
          <a:xfrm>
            <a:off x="9361867" y="3983831"/>
            <a:ext cx="390145" cy="390145"/>
          </a:xfrm>
          <a:prstGeom prst="rect">
            <a:avLst/>
          </a:prstGeom>
        </p:spPr>
      </p:pic>
      <p:pic>
        <p:nvPicPr>
          <p:cNvPr id="15" name="Picture 14" descr="Table_On.png"/>
          <p:cNvPicPr>
            <a:picLocks noChangeAspect="1"/>
          </p:cNvPicPr>
          <p:nvPr/>
        </p:nvPicPr>
        <p:blipFill>
          <a:blip r:embed="rId8" cstate="print"/>
          <a:stretch>
            <a:fillRect/>
          </a:stretch>
        </p:blipFill>
        <p:spPr>
          <a:xfrm>
            <a:off x="9361867" y="3298031"/>
            <a:ext cx="390145" cy="390145"/>
          </a:xfrm>
          <a:prstGeom prst="rect">
            <a:avLst/>
          </a:prstGeom>
        </p:spPr>
      </p:pic>
      <p:pic>
        <p:nvPicPr>
          <p:cNvPr id="16" name="Picture 15" descr="Text_On.png"/>
          <p:cNvPicPr>
            <a:picLocks noChangeAspect="1"/>
          </p:cNvPicPr>
          <p:nvPr/>
        </p:nvPicPr>
        <p:blipFill>
          <a:blip r:embed="rId9" cstate="print"/>
          <a:stretch>
            <a:fillRect/>
          </a:stretch>
        </p:blipFill>
        <p:spPr>
          <a:xfrm>
            <a:off x="9361867" y="5117686"/>
            <a:ext cx="390145" cy="390145"/>
          </a:xfrm>
          <a:prstGeom prst="rect">
            <a:avLst/>
          </a:prstGeom>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8674" name="Rectangle 2"/>
          <p:cNvSpPr>
            <a:spLocks/>
          </p:cNvSpPr>
          <p:nvPr>
            <p:custDataLst>
              <p:tags r:id="rId1"/>
            </p:custDataLst>
          </p:nvPr>
        </p:nvSpPr>
        <p:spPr bwMode="auto">
          <a:xfrm>
            <a:off x="182880" y="457200"/>
            <a:ext cx="3741986" cy="492443"/>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Setup:  </a:t>
            </a:r>
            <a:r>
              <a:rPr lang="en-US" sz="3200" dirty="0">
                <a:solidFill>
                  <a:srgbClr val="EB572D"/>
                </a:solidFill>
                <a:latin typeface="Calibri"/>
                <a:ea typeface="Verdana" charset="0"/>
                <a:cs typeface="Verdana" charset="0"/>
                <a:sym typeface="Verdana" charset="0"/>
              </a:rPr>
              <a:t>Distilled Water</a:t>
            </a:r>
          </a:p>
        </p:txBody>
      </p:sp>
      <p:sp>
        <p:nvSpPr>
          <p:cNvPr id="28675" name="Rectangle 3"/>
          <p:cNvSpPr>
            <a:spLocks/>
          </p:cNvSpPr>
          <p:nvPr>
            <p:custDataLst>
              <p:tags r:id="rId2"/>
            </p:custDataLst>
          </p:nvPr>
        </p:nvSpPr>
        <p:spPr bwMode="auto">
          <a:xfrm>
            <a:off x="228600" y="1177364"/>
            <a:ext cx="6875259" cy="4178067"/>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Tx/>
              <a:buAutoNum type="arabicPeriod" startAt="7"/>
              <a:tabLst>
                <a:tab pos="17463" algn="l"/>
                <a:tab pos="463550" algn="l"/>
                <a:tab pos="474663" algn="l"/>
                <a:tab pos="1065213" algn="l"/>
                <a:tab pos="1598613" algn="l"/>
                <a:tab pos="2132013" algn="l"/>
                <a:tab pos="2665413" algn="l"/>
                <a:tab pos="3198813" algn="l"/>
                <a:tab pos="3732213" algn="l"/>
                <a:tab pos="4265613" algn="l"/>
                <a:tab pos="4799013" algn="l"/>
                <a:tab pos="5332413" algn="l"/>
                <a:tab pos="5865813" algn="l"/>
                <a:tab pos="6397625" algn="l"/>
                <a:tab pos="6400800" algn="l"/>
                <a:tab pos="19050" algn="l"/>
                <a:tab pos="762000" algn="l"/>
                <a:tab pos="1066800" algn="l"/>
                <a:tab pos="1600200" algn="l"/>
                <a:tab pos="2133600" algn="l"/>
                <a:tab pos="2667000" algn="l"/>
                <a:tab pos="3200400" algn="l"/>
                <a:tab pos="3733800" algn="l"/>
                <a:tab pos="4267200" algn="l"/>
                <a:tab pos="4800600" algn="l"/>
                <a:tab pos="5334000" algn="l"/>
                <a:tab pos="5867400" algn="l"/>
                <a:tab pos="6400800" algn="l"/>
                <a:tab pos="19050" algn="l"/>
                <a:tab pos="762000" algn="l"/>
                <a:tab pos="762000" algn="l"/>
                <a:tab pos="1066800" algn="l"/>
              </a:tabLst>
              <a:defRPr/>
            </a:pPr>
            <a:r>
              <a:rPr lang="en-US" sz="2600" dirty="0">
                <a:latin typeface="Calibri"/>
                <a:ea typeface="Verdana" charset="0"/>
                <a:cs typeface="Verdana" charset="0"/>
                <a:sym typeface="Verdana" charset="0"/>
              </a:rPr>
              <a:t>Insert the 2-inch piece of plastic tubing into the dialysis bag and seal the bag around the tubing by tying tightly with thread.</a:t>
            </a:r>
          </a:p>
          <a:p>
            <a:pPr marL="463550" marR="0" lvl="0" indent="-463550" algn="l" defTabSz="914400" eaLnBrk="1" fontAlgn="auto" latinLnBrk="0" hangingPunct="1">
              <a:spcBef>
                <a:spcPts val="1500"/>
              </a:spcBef>
              <a:spcAft>
                <a:spcPts val="0"/>
              </a:spcAft>
              <a:buClrTx/>
              <a:buSzTx/>
              <a:buFontTx/>
              <a:buAutoNum type="arabicPeriod" startAt="7"/>
              <a:tabLst>
                <a:tab pos="17463" algn="l"/>
                <a:tab pos="463550" algn="l"/>
                <a:tab pos="474663" algn="l"/>
                <a:tab pos="1065213" algn="l"/>
                <a:tab pos="1598613" algn="l"/>
                <a:tab pos="2132013" algn="l"/>
                <a:tab pos="2665413" algn="l"/>
                <a:tab pos="3198813" algn="l"/>
                <a:tab pos="3732213" algn="l"/>
                <a:tab pos="4265613" algn="l"/>
                <a:tab pos="4799013" algn="l"/>
                <a:tab pos="5332413" algn="l"/>
                <a:tab pos="5865813" algn="l"/>
                <a:tab pos="6397625" algn="l"/>
                <a:tab pos="6400800" algn="l"/>
                <a:tab pos="19050" algn="l"/>
                <a:tab pos="762000" algn="l"/>
                <a:tab pos="1066800" algn="l"/>
                <a:tab pos="1600200" algn="l"/>
                <a:tab pos="2133600" algn="l"/>
                <a:tab pos="2667000" algn="l"/>
                <a:tab pos="3200400" algn="l"/>
                <a:tab pos="3733800" algn="l"/>
                <a:tab pos="4267200" algn="l"/>
                <a:tab pos="4800600" algn="l"/>
                <a:tab pos="5334000" algn="l"/>
                <a:tab pos="5867400" algn="l"/>
                <a:tab pos="6400800" algn="l"/>
                <a:tab pos="19050" algn="l"/>
                <a:tab pos="762000" algn="l"/>
                <a:tab pos="762000" algn="l"/>
                <a:tab pos="1066800" algn="l"/>
              </a:tabLst>
              <a:defRPr/>
            </a:pPr>
            <a:r>
              <a:rPr lang="en-US" sz="2600" dirty="0">
                <a:latin typeface="Calibri"/>
                <a:ea typeface="Verdana" charset="0"/>
                <a:cs typeface="Verdana" charset="0"/>
                <a:sym typeface="Verdana" charset="0"/>
              </a:rPr>
              <a:t>Blow some air into the bag through the tubing to inflate the bag.</a:t>
            </a:r>
          </a:p>
          <a:p>
            <a:pPr marL="463550" marR="0" lvl="0" indent="-463550" algn="l" defTabSz="914400" eaLnBrk="1" fontAlgn="auto" latinLnBrk="0" hangingPunct="1">
              <a:spcBef>
                <a:spcPts val="1500"/>
              </a:spcBef>
              <a:spcAft>
                <a:spcPts val="0"/>
              </a:spcAft>
              <a:buClrTx/>
              <a:buSzTx/>
              <a:buFontTx/>
              <a:buAutoNum type="arabicPeriod" startAt="7"/>
              <a:tabLst>
                <a:tab pos="17463" algn="l"/>
                <a:tab pos="463550" algn="l"/>
                <a:tab pos="474663" algn="l"/>
                <a:tab pos="1065213" algn="l"/>
                <a:tab pos="1598613" algn="l"/>
                <a:tab pos="2132013" algn="l"/>
                <a:tab pos="2665413" algn="l"/>
                <a:tab pos="3198813" algn="l"/>
                <a:tab pos="3732213" algn="l"/>
                <a:tab pos="4265613" algn="l"/>
                <a:tab pos="4799013" algn="l"/>
                <a:tab pos="5332413" algn="l"/>
                <a:tab pos="5865813" algn="l"/>
                <a:tab pos="6397625" algn="l"/>
                <a:tab pos="6400800" algn="l"/>
                <a:tab pos="19050" algn="l"/>
                <a:tab pos="762000" algn="l"/>
                <a:tab pos="1066800" algn="l"/>
                <a:tab pos="1600200" algn="l"/>
                <a:tab pos="2133600" algn="l"/>
                <a:tab pos="2667000" algn="l"/>
                <a:tab pos="3200400" algn="l"/>
                <a:tab pos="3733800" algn="l"/>
                <a:tab pos="4267200" algn="l"/>
                <a:tab pos="4800600" algn="l"/>
                <a:tab pos="5334000" algn="l"/>
                <a:tab pos="5867400" algn="l"/>
                <a:tab pos="6400800" algn="l"/>
                <a:tab pos="19050" algn="l"/>
                <a:tab pos="762000" algn="l"/>
                <a:tab pos="762000" algn="l"/>
                <a:tab pos="1066800" algn="l"/>
              </a:tabLst>
              <a:defRPr/>
            </a:pPr>
            <a:r>
              <a:rPr lang="en-US" sz="2600" dirty="0">
                <a:latin typeface="Calibri"/>
                <a:ea typeface="Verdana" charset="0"/>
                <a:cs typeface="Verdana" charset="0"/>
                <a:sym typeface="Verdana" charset="0"/>
              </a:rPr>
              <a:t>Insert the barbed end of the quick-release connector into the plastic tubing.</a:t>
            </a:r>
          </a:p>
          <a:p>
            <a:pPr marL="463550" marR="0" lvl="0" indent="-463550" algn="l" defTabSz="914400" eaLnBrk="1" fontAlgn="auto" latinLnBrk="0" hangingPunct="1">
              <a:spcBef>
                <a:spcPts val="1500"/>
              </a:spcBef>
              <a:spcAft>
                <a:spcPts val="0"/>
              </a:spcAft>
              <a:buClrTx/>
              <a:buSzTx/>
              <a:buFontTx/>
              <a:buAutoNum type="arabicPeriod" startAt="7"/>
              <a:tabLst>
                <a:tab pos="17463" algn="l"/>
                <a:tab pos="463550" algn="l"/>
                <a:tab pos="474663" algn="l"/>
                <a:tab pos="1065213" algn="l"/>
                <a:tab pos="1598613" algn="l"/>
                <a:tab pos="2132013" algn="l"/>
                <a:tab pos="2665413" algn="l"/>
                <a:tab pos="3198813" algn="l"/>
                <a:tab pos="3732213" algn="l"/>
                <a:tab pos="4265613" algn="l"/>
                <a:tab pos="4799013" algn="l"/>
                <a:tab pos="5332413" algn="l"/>
                <a:tab pos="5865813" algn="l"/>
                <a:tab pos="6397625" algn="l"/>
                <a:tab pos="6400800" algn="l"/>
                <a:tab pos="19050" algn="l"/>
                <a:tab pos="762000" algn="l"/>
                <a:tab pos="1066800" algn="l"/>
                <a:tab pos="1600200" algn="l"/>
                <a:tab pos="2133600" algn="l"/>
                <a:tab pos="2667000" algn="l"/>
                <a:tab pos="3200400" algn="l"/>
                <a:tab pos="3733800" algn="l"/>
                <a:tab pos="4267200" algn="l"/>
                <a:tab pos="4800600" algn="l"/>
                <a:tab pos="5334000" algn="l"/>
                <a:tab pos="5867400" algn="l"/>
                <a:tab pos="6400800" algn="l"/>
                <a:tab pos="19050" algn="l"/>
                <a:tab pos="762000" algn="l"/>
                <a:tab pos="762000" algn="l"/>
                <a:tab pos="1066800" algn="l"/>
              </a:tabLst>
              <a:defRPr/>
            </a:pPr>
            <a:r>
              <a:rPr lang="en-US" sz="2600" dirty="0">
                <a:latin typeface="Calibri"/>
                <a:ea typeface="Verdana" charset="0"/>
                <a:cs typeface="Verdana" charset="0"/>
                <a:sym typeface="Verdana" charset="0"/>
              </a:rPr>
              <a:t>Connect the quick-release connector to the barometer sensor.</a:t>
            </a:r>
          </a:p>
        </p:txBody>
      </p:sp>
      <p:sp>
        <p:nvSpPr>
          <p:cNvPr id="9" name="Text Placeholder 8"/>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pic>
        <p:nvPicPr>
          <p:cNvPr id="15" name="Picture 4"/>
          <p:cNvPicPr>
            <a:picLocks noChangeAspect="1" noChangeArrowheads="1"/>
          </p:cNvPicPr>
          <p:nvPr/>
        </p:nvPicPr>
        <p:blipFill>
          <a:blip r:embed="rId7" cstate="print"/>
          <a:srcRect/>
          <a:stretch>
            <a:fillRect/>
          </a:stretch>
        </p:blipFill>
        <p:spPr bwMode="auto">
          <a:xfrm>
            <a:off x="8380412" y="478631"/>
            <a:ext cx="3770402" cy="5852373"/>
          </a:xfrm>
          <a:prstGeom prst="rect">
            <a:avLst/>
          </a:prstGeom>
          <a:noFill/>
          <a:ln w="12700" cap="flat">
            <a:noFill/>
            <a:miter lim="800000"/>
            <a:headEnd/>
            <a:tailEnd/>
          </a:ln>
        </p:spPr>
      </p:pic>
      <p:sp>
        <p:nvSpPr>
          <p:cNvPr id="16" name="Rectangle 15"/>
          <p:cNvSpPr/>
          <p:nvPr/>
        </p:nvSpPr>
        <p:spPr bwMode="auto">
          <a:xfrm>
            <a:off x="11809412" y="1697831"/>
            <a:ext cx="379413" cy="312420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0" y="402431"/>
            <a:ext cx="12188825" cy="3048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9698" name="Rectangle 2"/>
          <p:cNvSpPr>
            <a:spLocks/>
          </p:cNvSpPr>
          <p:nvPr>
            <p:custDataLst>
              <p:tags r:id="rId1"/>
            </p:custDataLst>
          </p:nvPr>
        </p:nvSpPr>
        <p:spPr bwMode="auto">
          <a:xfrm>
            <a:off x="182880" y="457200"/>
            <a:ext cx="4504823"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Prediction:  </a:t>
            </a:r>
            <a:r>
              <a:rPr lang="en-US" sz="3200" dirty="0">
                <a:solidFill>
                  <a:srgbClr val="EB572D"/>
                </a:solidFill>
                <a:latin typeface="Calibri"/>
                <a:ea typeface="Verdana" charset="0"/>
                <a:cs typeface="Verdana" charset="0"/>
                <a:sym typeface="Verdana" charset="0"/>
              </a:rPr>
              <a:t>Distilled Water</a:t>
            </a:r>
          </a:p>
        </p:txBody>
      </p:sp>
      <p:sp>
        <p:nvSpPr>
          <p:cNvPr id="29699" name="Rectangle 3"/>
          <p:cNvSpPr>
            <a:spLocks/>
          </p:cNvSpPr>
          <p:nvPr>
            <p:custDataLst>
              <p:tags r:id="rId2"/>
            </p:custDataLst>
          </p:nvPr>
        </p:nvSpPr>
        <p:spPr bwMode="auto">
          <a:xfrm>
            <a:off x="228601" y="1164431"/>
            <a:ext cx="11504612" cy="80021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None/>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5867791" algn="l"/>
                <a:tab pos="6401227" algn="l"/>
              </a:tabLst>
              <a:defRPr/>
            </a:pPr>
            <a:r>
              <a:rPr lang="en-US" sz="2600" b="1" dirty="0" smtClean="0">
                <a:latin typeface="Calibri"/>
                <a:ea typeface="Verdana Bold" charset="0"/>
                <a:cs typeface="Verdana Bold" charset="0"/>
                <a:sym typeface="Verdana Bold" charset="0"/>
              </a:rPr>
              <a:t>Q3: </a:t>
            </a:r>
            <a:r>
              <a:rPr lang="en-US" sz="2600" dirty="0" smtClean="0">
                <a:latin typeface="Calibri"/>
                <a:ea typeface="Verdana" charset="0"/>
                <a:cs typeface="Verdana" charset="0"/>
                <a:sym typeface="Verdana" charset="0"/>
              </a:rPr>
              <a:t>When </a:t>
            </a:r>
            <a:r>
              <a:rPr lang="en-US" sz="2600" dirty="0">
                <a:latin typeface="Calibri"/>
                <a:ea typeface="Verdana" charset="0"/>
                <a:cs typeface="Verdana" charset="0"/>
                <a:sym typeface="Verdana" charset="0"/>
              </a:rPr>
              <a:t>the dialysis bag with distilled water is submerged in the beaker of distilled water, will its </a:t>
            </a:r>
            <a:r>
              <a:rPr lang="en-US" sz="2600" b="1" dirty="0">
                <a:latin typeface="Calibri"/>
                <a:ea typeface="Verdana Bold" charset="0"/>
                <a:cs typeface="Verdana Bold" charset="0"/>
                <a:sym typeface="Verdana Bold" charset="0"/>
              </a:rPr>
              <a:t>mass</a:t>
            </a:r>
            <a:r>
              <a:rPr lang="en-US" sz="2600" dirty="0">
                <a:latin typeface="Calibri"/>
                <a:ea typeface="Verdana" charset="0"/>
                <a:cs typeface="Verdana" charset="0"/>
                <a:sym typeface="Verdana" charset="0"/>
              </a:rPr>
              <a:t> increase or decrease? </a:t>
            </a:r>
          </a:p>
        </p:txBody>
      </p:sp>
      <p:sp>
        <p:nvSpPr>
          <p:cNvPr id="9" name="Text Placeholder 8"/>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402431"/>
            <a:ext cx="12188825" cy="3048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1" name="Picture 10"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0722" name="Rectangle 2"/>
          <p:cNvSpPr>
            <a:spLocks/>
          </p:cNvSpPr>
          <p:nvPr>
            <p:custDataLst>
              <p:tags r:id="rId1"/>
            </p:custDataLst>
          </p:nvPr>
        </p:nvSpPr>
        <p:spPr bwMode="auto">
          <a:xfrm>
            <a:off x="182880" y="457200"/>
            <a:ext cx="4504823"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indent="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Prediction:  </a:t>
            </a:r>
            <a:r>
              <a:rPr lang="en-US" sz="3200" dirty="0">
                <a:solidFill>
                  <a:srgbClr val="EB572D"/>
                </a:solidFill>
                <a:latin typeface="Calibri"/>
                <a:ea typeface="Verdana" charset="0"/>
                <a:cs typeface="Verdana" charset="0"/>
                <a:sym typeface="Verdana" charset="0"/>
              </a:rPr>
              <a:t>Distilled Water</a:t>
            </a:r>
          </a:p>
        </p:txBody>
      </p:sp>
      <p:sp>
        <p:nvSpPr>
          <p:cNvPr id="30723" name="Rectangle 3"/>
          <p:cNvSpPr>
            <a:spLocks/>
          </p:cNvSpPr>
          <p:nvPr>
            <p:custDataLst>
              <p:tags r:id="rId2"/>
            </p:custDataLst>
          </p:nvPr>
        </p:nvSpPr>
        <p:spPr bwMode="auto">
          <a:xfrm>
            <a:off x="228600" y="1164431"/>
            <a:ext cx="11884104" cy="800219"/>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None/>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5867791" algn="l"/>
                <a:tab pos="6401227" algn="l"/>
              </a:tabLst>
              <a:defRPr/>
            </a:pPr>
            <a:r>
              <a:rPr lang="en-US" sz="2600" b="1" dirty="0" smtClean="0">
                <a:latin typeface="Calibri"/>
                <a:ea typeface="Verdana Bold" charset="0"/>
                <a:cs typeface="Verdana Bold" charset="0"/>
                <a:sym typeface="Verdana Bold" charset="0"/>
              </a:rPr>
              <a:t>Q4:</a:t>
            </a:r>
            <a:r>
              <a:rPr lang="en-US" sz="2600" dirty="0" smtClean="0">
                <a:latin typeface="Calibri"/>
                <a:ea typeface="Verdana" charset="0"/>
                <a:cs typeface="Verdana" charset="0"/>
                <a:sym typeface="Verdana" charset="0"/>
              </a:rPr>
              <a:t>When </a:t>
            </a:r>
            <a:r>
              <a:rPr lang="en-US" sz="2600" dirty="0">
                <a:latin typeface="Calibri"/>
                <a:ea typeface="Verdana" charset="0"/>
                <a:cs typeface="Verdana" charset="0"/>
                <a:sym typeface="Verdana" charset="0"/>
              </a:rPr>
              <a:t>the dialysis bag with distilled water is submerged in the beaker of distilled water, will the </a:t>
            </a:r>
            <a:r>
              <a:rPr lang="en-US" sz="2600" b="1" dirty="0">
                <a:latin typeface="Calibri"/>
                <a:ea typeface="Verdana Bold" charset="0"/>
                <a:cs typeface="Verdana Bold" charset="0"/>
                <a:sym typeface="Verdana Bold" charset="0"/>
              </a:rPr>
              <a:t>pressure</a:t>
            </a:r>
            <a:r>
              <a:rPr lang="en-US" sz="2600" dirty="0">
                <a:latin typeface="Calibri"/>
                <a:ea typeface="Verdana" charset="0"/>
                <a:cs typeface="Verdana" charset="0"/>
                <a:sym typeface="Verdana" charset="0"/>
              </a:rPr>
              <a:t> increase or decrease, or stay the same? </a:t>
            </a:r>
          </a:p>
        </p:txBody>
      </p:sp>
      <p:sp>
        <p:nvSpPr>
          <p:cNvPr id="9" name="Text Placeholder 8"/>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1745" name="Rectangle 1"/>
          <p:cNvSpPr>
            <a:spLocks/>
          </p:cNvSpPr>
          <p:nvPr/>
        </p:nvSpPr>
        <p:spPr bwMode="auto">
          <a:xfrm>
            <a:off x="8208412" y="3602831"/>
            <a:ext cx="3980413" cy="1772901"/>
          </a:xfrm>
          <a:prstGeom prst="rect">
            <a:avLst/>
          </a:prstGeom>
          <a:noFill/>
          <a:ln w="12700" cap="flat">
            <a:noFill/>
            <a:miter lim="800000"/>
            <a:headEnd type="none" w="med" len="med"/>
            <a:tailEnd type="none" w="med" len="med"/>
          </a:ln>
        </p:spPr>
        <p:txBody>
          <a:bodyPr lIns="0" tIns="0" rIns="0" bIns="0" anchor="ctr"/>
          <a:lstStyle/>
          <a:p>
            <a:pPr marL="457200" indent="-457200" algn="l">
              <a:buFont typeface="+mj-lt"/>
              <a:buAutoNum type="arabicPeriod" startAt="3"/>
            </a:pPr>
            <a:endParaRPr lang="en-US" sz="2100" dirty="0">
              <a:solidFill>
                <a:schemeClr val="tx1"/>
              </a:solidFill>
              <a:latin typeface="Verdana" charset="0"/>
              <a:ea typeface="Verdana" charset="0"/>
              <a:cs typeface="Verdana" charset="0"/>
              <a:sym typeface="Verdana" charset="0"/>
            </a:endParaRPr>
          </a:p>
        </p:txBody>
      </p:sp>
      <p:sp>
        <p:nvSpPr>
          <p:cNvPr id="31746" name="Rectangle 2"/>
          <p:cNvSpPr>
            <a:spLocks/>
          </p:cNvSpPr>
          <p:nvPr>
            <p:custDataLst>
              <p:tags r:id="rId1"/>
            </p:custDataLst>
          </p:nvPr>
        </p:nvSpPr>
        <p:spPr bwMode="auto">
          <a:xfrm>
            <a:off x="8229600" y="457200"/>
            <a:ext cx="3637602" cy="492443"/>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3200" b="1" dirty="0">
                <a:solidFill>
                  <a:srgbClr val="EB572D"/>
                </a:solidFill>
                <a:latin typeface="Calibri"/>
                <a:ea typeface="Verdana Bold" charset="0"/>
                <a:cs typeface="Verdana Bold" charset="0"/>
                <a:sym typeface="Verdana Bold" charset="0"/>
              </a:rPr>
              <a:t>Collect Data: </a:t>
            </a:r>
          </a:p>
        </p:txBody>
      </p:sp>
      <p:sp>
        <p:nvSpPr>
          <p:cNvPr id="31747" name="Rectangle 3"/>
          <p:cNvSpPr>
            <a:spLocks/>
          </p:cNvSpPr>
          <p:nvPr>
            <p:custDataLst>
              <p:tags r:id="rId2"/>
            </p:custDataLst>
          </p:nvPr>
        </p:nvSpPr>
        <p:spPr bwMode="auto">
          <a:xfrm>
            <a:off x="8394192" y="1040844"/>
            <a:ext cx="3491420" cy="332398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spcBef>
                <a:spcPts val="0"/>
              </a:spcBef>
              <a:spcAft>
                <a:spcPts val="0"/>
              </a:spcAft>
              <a:buClrTx/>
              <a:buSzTx/>
              <a:buFont typeface="+mj-lt"/>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Lst>
              <a:defRPr/>
            </a:pPr>
            <a:r>
              <a:rPr lang="en-US" sz="2400" dirty="0" smtClean="0">
                <a:latin typeface="Calibri"/>
                <a:ea typeface="Verdana" charset="0"/>
                <a:cs typeface="Verdana" charset="0"/>
                <a:sym typeface="Verdana" charset="0"/>
              </a:rPr>
              <a:t>Submerge </a:t>
            </a:r>
            <a:r>
              <a:rPr lang="en-US" sz="2400" dirty="0">
                <a:latin typeface="Calibri"/>
                <a:ea typeface="Verdana" charset="0"/>
                <a:cs typeface="Verdana" charset="0"/>
                <a:sym typeface="Verdana" charset="0"/>
              </a:rPr>
              <a:t>the dialysis bag in the beaker with distilled water.</a:t>
            </a:r>
          </a:p>
          <a:p>
            <a:pPr marL="463550" marR="0" lvl="0" indent="-463550" algn="l" defTabSz="914400" eaLnBrk="1" fontAlgn="auto" latinLnBrk="0" hangingPunct="1">
              <a:spcBef>
                <a:spcPts val="0"/>
              </a:spcBef>
              <a:spcAft>
                <a:spcPts val="0"/>
              </a:spcAft>
              <a:buClrTx/>
              <a:buSzTx/>
              <a:buFont typeface="+mj-lt"/>
              <a:buAutoNum type="arabicPeriod"/>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Lst>
              <a:defRPr/>
            </a:pPr>
            <a:r>
              <a:rPr lang="en-US" sz="2400" dirty="0" smtClean="0">
                <a:latin typeface="Calibri"/>
                <a:ea typeface="Verdana" charset="0"/>
                <a:cs typeface="Verdana" charset="0"/>
                <a:sym typeface="Verdana" charset="0"/>
              </a:rPr>
              <a:t>Begin </a:t>
            </a:r>
            <a:r>
              <a:rPr lang="en-US" sz="2400" dirty="0">
                <a:latin typeface="Calibri"/>
                <a:ea typeface="Verdana" charset="0"/>
                <a:cs typeface="Verdana" charset="0"/>
                <a:sym typeface="Verdana" charset="0"/>
              </a:rPr>
              <a:t>data collection. </a:t>
            </a:r>
            <a:endParaRPr lang="en-US" sz="2400" dirty="0" smtClean="0">
              <a:latin typeface="Calibri"/>
              <a:ea typeface="Verdana" charset="0"/>
              <a:cs typeface="Verdana" charset="0"/>
              <a:sym typeface="Verdana" charset="0"/>
            </a:endParaRPr>
          </a:p>
          <a:p>
            <a:pPr marL="463550" indent="-463550" algn="l">
              <a:spcBef>
                <a:spcPts val="0"/>
              </a:spcBef>
              <a:spcAft>
                <a:spcPts val="0"/>
              </a:spcAft>
              <a:buFont typeface="+mj-lt"/>
              <a:buAutoNum type="arabicPeriod"/>
            </a:pPr>
            <a:r>
              <a:rPr lang="en-US" sz="2400" dirty="0" smtClean="0">
                <a:latin typeface="Calibri"/>
                <a:ea typeface="Verdana" charset="0"/>
                <a:cs typeface="Verdana" charset="0"/>
                <a:sym typeface="Verdana" charset="0"/>
              </a:rPr>
              <a:t>After 15 minutes, tap       to stop data collection</a:t>
            </a:r>
          </a:p>
          <a:p>
            <a:pPr marL="463550" indent="-463550" algn="l">
              <a:spcBef>
                <a:spcPts val="0"/>
              </a:spcBef>
              <a:spcAft>
                <a:spcPts val="0"/>
              </a:spcAft>
            </a:pPr>
            <a:endParaRPr lang="en-US" sz="2400" dirty="0" smtClean="0">
              <a:latin typeface="Calibri"/>
              <a:ea typeface="Verdana Bold" charset="0"/>
              <a:cs typeface="Verdana Bold" charset="0"/>
              <a:sym typeface="Verdana Bold" charset="0"/>
            </a:endParaRPr>
          </a:p>
          <a:p>
            <a:pPr marL="463550" indent="-463550" algn="l">
              <a:spcBef>
                <a:spcPts val="0"/>
              </a:spcBef>
              <a:spcAft>
                <a:spcPts val="0"/>
              </a:spcAft>
            </a:pPr>
            <a:r>
              <a:rPr lang="en-US" sz="2400" b="1" dirty="0" smtClean="0">
                <a:solidFill>
                  <a:srgbClr val="0000FF"/>
                </a:solidFill>
                <a:latin typeface="Calibri"/>
                <a:ea typeface="Verdana Bold" charset="0"/>
                <a:cs typeface="Verdana Bold" charset="0"/>
                <a:sym typeface="Verdana Bold" charset="0"/>
              </a:rPr>
              <a:t>Note: </a:t>
            </a:r>
            <a:r>
              <a:rPr lang="en-US" sz="2400" dirty="0" smtClean="0">
                <a:solidFill>
                  <a:srgbClr val="0000FF"/>
                </a:solidFill>
                <a:latin typeface="Calibri"/>
                <a:ea typeface="Verdana" charset="0"/>
                <a:cs typeface="Verdana" charset="0"/>
                <a:sym typeface="Verdana" charset="0"/>
              </a:rPr>
              <a:t>The bag may float on</a:t>
            </a:r>
          </a:p>
          <a:p>
            <a:pPr marL="463550" indent="-463550" algn="l">
              <a:spcBef>
                <a:spcPts val="0"/>
              </a:spcBef>
              <a:spcAft>
                <a:spcPts val="0"/>
              </a:spcAft>
            </a:pPr>
            <a:r>
              <a:rPr lang="en-US" sz="2400" dirty="0" smtClean="0">
                <a:solidFill>
                  <a:srgbClr val="0000FF"/>
                </a:solidFill>
                <a:latin typeface="Calibri"/>
                <a:ea typeface="Verdana" charset="0"/>
                <a:cs typeface="Verdana" charset="0"/>
                <a:sym typeface="Verdana" charset="0"/>
              </a:rPr>
              <a:t>the surface.     </a:t>
            </a:r>
            <a:endParaRPr lang="en-US" sz="2400" dirty="0">
              <a:solidFill>
                <a:srgbClr val="0000FF"/>
              </a:solidFill>
              <a:latin typeface="Calibri"/>
              <a:ea typeface="Verdana" charset="0"/>
              <a:cs typeface="Verdana" charset="0"/>
              <a:sym typeface="Verdana" charset="0"/>
            </a:endParaRPr>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9" name="Text Placeholder 8"/>
          <p:cNvSpPr>
            <a:spLocks noGrp="1"/>
          </p:cNvSpPr>
          <p:nvPr>
            <p:ph type="body" sz="quarter" idx="12"/>
          </p:nvPr>
        </p:nvSpPr>
        <p:spPr/>
        <p:txBody>
          <a:bodyPr/>
          <a:lstStyle/>
          <a:p>
            <a:endParaRPr lang="en-US"/>
          </a:p>
        </p:txBody>
      </p:sp>
      <p:pic>
        <p:nvPicPr>
          <p:cNvPr id="11" name="Picture 10" descr="Start.png"/>
          <p:cNvPicPr>
            <a:picLocks noChangeAspect="1"/>
          </p:cNvPicPr>
          <p:nvPr/>
        </p:nvPicPr>
        <p:blipFill>
          <a:blip r:embed="rId7" cstate="print"/>
          <a:stretch>
            <a:fillRect/>
          </a:stretch>
        </p:blipFill>
        <p:spPr>
          <a:xfrm>
            <a:off x="11428412" y="2002631"/>
            <a:ext cx="390145" cy="390145"/>
          </a:xfrm>
          <a:prstGeom prst="rect">
            <a:avLst/>
          </a:prstGeom>
        </p:spPr>
      </p:pic>
      <p:pic>
        <p:nvPicPr>
          <p:cNvPr id="12" name="Picture 11" descr="RtArrow_Off.png"/>
          <p:cNvPicPr>
            <a:picLocks noChangeAspect="1"/>
          </p:cNvPicPr>
          <p:nvPr/>
        </p:nvPicPr>
        <p:blipFill>
          <a:blip r:embed="rId8" cstate="print"/>
          <a:stretch>
            <a:fillRect/>
          </a:stretch>
        </p:blipFill>
        <p:spPr>
          <a:xfrm>
            <a:off x="11504612" y="2526886"/>
            <a:ext cx="390145" cy="390145"/>
          </a:xfrm>
          <a:prstGeom prst="rect">
            <a:avLst/>
          </a:prstGeom>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2770" name="Rectangle 2"/>
          <p:cNvSpPr>
            <a:spLocks/>
          </p:cNvSpPr>
          <p:nvPr>
            <p:custDataLst>
              <p:tags r:id="rId1"/>
            </p:custDataLst>
          </p:nvPr>
        </p:nvSpPr>
        <p:spPr bwMode="auto">
          <a:xfrm>
            <a:off x="8229600" y="457200"/>
            <a:ext cx="2052037"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3200" b="1" dirty="0">
                <a:solidFill>
                  <a:srgbClr val="EB572D"/>
                </a:solidFill>
                <a:latin typeface="Calibri"/>
                <a:ea typeface="Verdana Bold" charset="0"/>
                <a:cs typeface="Verdana Bold" charset="0"/>
                <a:sym typeface="Verdana Bold" charset="0"/>
              </a:rPr>
              <a:t>Collect </a:t>
            </a:r>
            <a:r>
              <a:rPr lang="en-US" sz="3200" b="1" dirty="0" smtClean="0">
                <a:solidFill>
                  <a:srgbClr val="EB572D"/>
                </a:solidFill>
                <a:latin typeface="Calibri"/>
                <a:ea typeface="Verdana Bold" charset="0"/>
                <a:cs typeface="Verdana Bold" charset="0"/>
                <a:sym typeface="Verdana Bold" charset="0"/>
              </a:rPr>
              <a:t>Data</a:t>
            </a:r>
            <a:endParaRPr lang="en-US" sz="3200" b="1" dirty="0">
              <a:solidFill>
                <a:srgbClr val="EB572D"/>
              </a:solidFill>
              <a:latin typeface="Calibri"/>
              <a:ea typeface="Verdana Bold" charset="0"/>
              <a:cs typeface="Verdana Bold" charset="0"/>
              <a:sym typeface="Verdana Bold" charset="0"/>
            </a:endParaRPr>
          </a:p>
        </p:txBody>
      </p:sp>
      <p:sp>
        <p:nvSpPr>
          <p:cNvPr id="32771" name="Rectangle 3"/>
          <p:cNvSpPr>
            <a:spLocks/>
          </p:cNvSpPr>
          <p:nvPr>
            <p:custDataLst>
              <p:tags r:id="rId2"/>
            </p:custDataLst>
          </p:nvPr>
        </p:nvSpPr>
        <p:spPr bwMode="auto">
          <a:xfrm>
            <a:off x="8394193" y="1057245"/>
            <a:ext cx="3567620" cy="6355586"/>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6344" marR="0" lvl="0" indent="-466344" algn="l" defTabSz="914400" eaLnBrk="1" fontAlgn="auto" latinLnBrk="0" hangingPunct="1">
              <a:lnSpc>
                <a:spcPct val="100000"/>
              </a:lnSpc>
              <a:spcBef>
                <a:spcPts val="0"/>
              </a:spcBef>
              <a:spcAft>
                <a:spcPts val="0"/>
              </a:spcAft>
              <a:buClrTx/>
              <a:buSzTx/>
              <a:buFont typeface="+mj-lt"/>
              <a:buAutoNum type="arabicPeriod" startAt="4"/>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Lst>
              <a:defRPr/>
            </a:pPr>
            <a:r>
              <a:rPr lang="en-US" sz="2400" dirty="0">
                <a:latin typeface="Calibri"/>
                <a:ea typeface="Verdana" charset="0"/>
                <a:cs typeface="Verdana" charset="0"/>
                <a:sym typeface="Verdana" charset="0"/>
              </a:rPr>
              <a:t>Find initial and final pressures for the data run.* </a:t>
            </a:r>
          </a:p>
          <a:p>
            <a:pPr marL="466344" marR="0" lvl="0" indent="-466344" algn="l" defTabSz="914400" eaLnBrk="1" fontAlgn="auto" latinLnBrk="0" hangingPunct="1">
              <a:lnSpc>
                <a:spcPct val="100000"/>
              </a:lnSpc>
              <a:spcBef>
                <a:spcPts val="0"/>
              </a:spcBef>
              <a:spcAft>
                <a:spcPts val="0"/>
              </a:spcAft>
              <a:buClrTx/>
              <a:buSzTx/>
              <a:buFont typeface="+mj-lt"/>
              <a:buAutoNum type="arabicPeriod" startAt="4"/>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Lst>
              <a:defRPr/>
            </a:pPr>
            <a:r>
              <a:rPr lang="en-US" sz="2400" dirty="0">
                <a:latin typeface="Calibri"/>
                <a:ea typeface="Verdana" charset="0"/>
                <a:cs typeface="Verdana" charset="0"/>
                <a:sym typeface="Verdana" charset="0"/>
              </a:rPr>
              <a:t>Enter initial and final pressures in the  data table, on the next page.   </a:t>
            </a:r>
            <a:endParaRPr lang="en-US" sz="2400" dirty="0" smtClean="0">
              <a:latin typeface="Calibri"/>
              <a:ea typeface="Verdana" charset="0"/>
              <a:cs typeface="Verdana" charset="0"/>
              <a:sym typeface="Verdana" charset="0"/>
            </a:endParaRPr>
          </a:p>
          <a:p>
            <a:pPr marL="274320" marR="0" lvl="0" indent="-274320" algn="l" defTabSz="914400" eaLnBrk="1" fontAlgn="auto" latinLnBrk="0" hangingPunct="1">
              <a:lnSpc>
                <a:spcPct val="100000"/>
              </a:lnSpc>
              <a:spcBef>
                <a:spcPts val="0"/>
              </a:spcBef>
              <a:spcAft>
                <a:spcPts val="0"/>
              </a:spcAft>
              <a:buClrTx/>
              <a:buSzTx/>
              <a:buFont typeface="+mj-lt"/>
              <a:buAutoNum type="arabicPeriod" startAt="4"/>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Lst>
              <a:defRPr/>
            </a:pPr>
            <a:endParaRPr lang="en-US" sz="2400" dirty="0" smtClean="0">
              <a:latin typeface="Calibri"/>
              <a:ea typeface="Verdana" charset="0"/>
              <a:cs typeface="Verdana" charset="0"/>
              <a:sym typeface="Verdana" charset="0"/>
            </a:endParaRPr>
          </a:p>
          <a:p>
            <a:pPr marL="274320" marR="0" lvl="0" indent="-274320" algn="l" defTabSz="914400" eaLnBrk="1" fontAlgn="auto" latinLnBrk="0" hangingPunct="1">
              <a:spcBef>
                <a:spcPts val="0"/>
              </a:spcBef>
              <a:spcAft>
                <a:spcPts val="0"/>
              </a:spcAft>
              <a:buClrTx/>
              <a:buSzTx/>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b="1" dirty="0" smtClean="0">
                <a:solidFill>
                  <a:srgbClr val="0000FF"/>
                </a:solidFill>
                <a:latin typeface="Calibri"/>
                <a:ea typeface="Verdana Bold" charset="0"/>
                <a:cs typeface="Verdana Bold" charset="0"/>
                <a:sym typeface="Verdana Bold" charset="0"/>
              </a:rPr>
              <a:t>* To Find the X- and Y-Values of a Data Point: </a:t>
            </a:r>
          </a:p>
          <a:p>
            <a:pPr marL="274320" marR="0" lvl="0" indent="-274320" algn="l" defTabSz="914400" eaLnBrk="1" fontAlgn="auto" latinLnBrk="0" hangingPunct="1">
              <a:spcBef>
                <a:spcPts val="0"/>
              </a:spcBef>
              <a:spcAft>
                <a:spcPts val="0"/>
              </a:spcAft>
              <a:buClrTx/>
              <a:buSzTx/>
              <a:buFontTx/>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to open the tools palette.  </a:t>
            </a:r>
          </a:p>
          <a:p>
            <a:pPr marL="274320" marR="0" lvl="0" indent="-274320" algn="l" defTabSz="914400" eaLnBrk="1" fontAlgn="auto" latinLnBrk="0" hangingPunct="1">
              <a:spcBef>
                <a:spcPts val="0"/>
              </a:spcBef>
              <a:spcAft>
                <a:spcPts val="0"/>
              </a:spcAft>
              <a:buClrTx/>
              <a:buSzTx/>
              <a:buFontTx/>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cs typeface="Helvetica" charset="0"/>
                <a:sym typeface="Helvetica" charset="0"/>
              </a:rPr>
              <a:t>   </a:t>
            </a:r>
            <a:r>
              <a:rPr lang="en-US" sz="2400" dirty="0" smtClean="0">
                <a:solidFill>
                  <a:srgbClr val="0000FF"/>
                </a:solidFill>
                <a:latin typeface="Calibri"/>
                <a:ea typeface="Verdana" charset="0"/>
                <a:cs typeface="Verdana" charset="0"/>
                <a:sym typeface="Verdana" charset="0"/>
              </a:rPr>
              <a:t>and then tap a data point. </a:t>
            </a:r>
          </a:p>
          <a:p>
            <a:pPr marL="274320" marR="0" lvl="0" indent="-274320" algn="l" defTabSz="914400" eaLnBrk="1" fontAlgn="auto" latinLnBrk="0" hangingPunct="1">
              <a:spcBef>
                <a:spcPts val="0"/>
              </a:spcBef>
              <a:spcAft>
                <a:spcPts val="0"/>
              </a:spcAft>
              <a:buClrTx/>
              <a:buSzTx/>
              <a:buFontTx/>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or      to select nearby data points. </a:t>
            </a:r>
          </a:p>
          <a:p>
            <a:pPr marL="228615" marR="0" lvl="0" indent="-228615" defTabSz="914400" eaLnBrk="1" fontAlgn="auto" latinLnBrk="0" hangingPunct="1">
              <a:lnSpc>
                <a:spcPct val="100000"/>
              </a:lnSpc>
              <a:spcBef>
                <a:spcPts val="600"/>
              </a:spcBef>
              <a:buClrTx/>
              <a:buSzTx/>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endParaRPr lang="en-US" sz="2400" dirty="0" smtClean="0">
              <a:solidFill>
                <a:schemeClr val="tx1"/>
              </a:solidFill>
              <a:ea typeface="Gill Sans" charset="0"/>
              <a:cs typeface="Gill Sans" charset="0"/>
            </a:endParaRPr>
          </a:p>
          <a:p>
            <a:pPr marL="274320" marR="0" lvl="0" indent="-274320" algn="l" defTabSz="914400" eaLnBrk="1" fontAlgn="auto" latinLnBrk="0" hangingPunct="1">
              <a:lnSpc>
                <a:spcPct val="100000"/>
              </a:lnSpc>
              <a:spcBef>
                <a:spcPts val="0"/>
              </a:spcBef>
              <a:spcAft>
                <a:spcPts val="0"/>
              </a:spcAft>
              <a:buClrTx/>
              <a:buSzTx/>
              <a:buFont typeface="+mj-lt"/>
              <a:buAutoNum type="arabicPeriod" startAt="4"/>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Lst>
              <a:defRPr/>
            </a:pPr>
            <a:endParaRPr lang="en-US" sz="2400" dirty="0">
              <a:latin typeface="Calibri"/>
              <a:ea typeface="Verdana" charset="0"/>
              <a:cs typeface="Verdana" charset="0"/>
              <a:sym typeface="Verdana" charset="0"/>
            </a:endParaRPr>
          </a:p>
        </p:txBody>
      </p:sp>
      <p:sp>
        <p:nvSpPr>
          <p:cNvPr id="9" name="Rectangle 8"/>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0" name="TextBox 9"/>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11" name="Text Placeholder 10"/>
          <p:cNvSpPr>
            <a:spLocks noGrp="1"/>
          </p:cNvSpPr>
          <p:nvPr>
            <p:ph type="body" sz="quarter" idx="12"/>
          </p:nvPr>
        </p:nvSpPr>
        <p:spPr/>
        <p:txBody>
          <a:bodyPr/>
          <a:lstStyle/>
          <a:p>
            <a:endParaRPr lang="en-US"/>
          </a:p>
        </p:txBody>
      </p:sp>
      <p:pic>
        <p:nvPicPr>
          <p:cNvPr id="17" name="Picture 16" descr="Graph_On.png"/>
          <p:cNvPicPr>
            <a:picLocks noChangeAspect="1"/>
          </p:cNvPicPr>
          <p:nvPr/>
        </p:nvPicPr>
        <p:blipFill>
          <a:blip r:embed="rId7" cstate="print"/>
          <a:stretch>
            <a:fillRect/>
          </a:stretch>
        </p:blipFill>
        <p:spPr>
          <a:xfrm>
            <a:off x="9142412" y="4355686"/>
            <a:ext cx="390145" cy="390145"/>
          </a:xfrm>
          <a:prstGeom prst="rect">
            <a:avLst/>
          </a:prstGeom>
        </p:spPr>
      </p:pic>
      <p:pic>
        <p:nvPicPr>
          <p:cNvPr id="18" name="Picture 17" descr="Select_On.png"/>
          <p:cNvPicPr>
            <a:picLocks noChangeAspect="1"/>
          </p:cNvPicPr>
          <p:nvPr/>
        </p:nvPicPr>
        <p:blipFill>
          <a:blip r:embed="rId8" cstate="print"/>
          <a:stretch>
            <a:fillRect/>
          </a:stretch>
        </p:blipFill>
        <p:spPr>
          <a:xfrm>
            <a:off x="9151557" y="5050631"/>
            <a:ext cx="390145" cy="390145"/>
          </a:xfrm>
          <a:prstGeom prst="rect">
            <a:avLst/>
          </a:prstGeom>
        </p:spPr>
      </p:pic>
      <p:pic>
        <p:nvPicPr>
          <p:cNvPr id="19" name="Picture 6"/>
          <p:cNvPicPr>
            <a:picLocks noChangeAspect="1" noChangeArrowheads="1"/>
          </p:cNvPicPr>
          <p:nvPr/>
        </p:nvPicPr>
        <p:blipFill>
          <a:blip r:embed="rId9" cstate="print"/>
          <a:srcRect/>
          <a:stretch>
            <a:fillRect/>
          </a:stretch>
        </p:blipFill>
        <p:spPr bwMode="auto">
          <a:xfrm>
            <a:off x="9218612" y="5888831"/>
            <a:ext cx="207169" cy="228600"/>
          </a:xfrm>
          <a:prstGeom prst="rect">
            <a:avLst/>
          </a:prstGeom>
          <a:noFill/>
          <a:ln w="9525">
            <a:noFill/>
            <a:miter lim="800000"/>
            <a:headEnd/>
            <a:tailEnd/>
          </a:ln>
        </p:spPr>
      </p:pic>
      <p:pic>
        <p:nvPicPr>
          <p:cNvPr id="20" name="Picture 7"/>
          <p:cNvPicPr>
            <a:picLocks noChangeAspect="1" noChangeArrowheads="1"/>
          </p:cNvPicPr>
          <p:nvPr/>
        </p:nvPicPr>
        <p:blipFill>
          <a:blip r:embed="rId10" cstate="print"/>
          <a:srcRect/>
          <a:stretch>
            <a:fillRect/>
          </a:stretch>
        </p:blipFill>
        <p:spPr bwMode="auto">
          <a:xfrm>
            <a:off x="9849643" y="5888831"/>
            <a:ext cx="207169" cy="228600"/>
          </a:xfrm>
          <a:prstGeom prst="rect">
            <a:avLst/>
          </a:prstGeom>
          <a:noFill/>
          <a:ln w="9525">
            <a:noFill/>
            <a:miter lim="800000"/>
            <a:headEnd/>
            <a:tailEnd/>
          </a:ln>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3793" name="Rectangle 1"/>
          <p:cNvSpPr>
            <a:spLocks/>
          </p:cNvSpPr>
          <p:nvPr>
            <p:custDataLst>
              <p:tags r:id="rId1"/>
            </p:custDataLst>
          </p:nvPr>
        </p:nvSpPr>
        <p:spPr bwMode="auto">
          <a:xfrm>
            <a:off x="8229600" y="457200"/>
            <a:ext cx="2052037"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3200" b="1" dirty="0">
                <a:solidFill>
                  <a:srgbClr val="EB572D"/>
                </a:solidFill>
                <a:latin typeface="Calibri"/>
                <a:ea typeface="Verdana Bold" charset="0"/>
                <a:cs typeface="Verdana Bold" charset="0"/>
                <a:sym typeface="Verdana Bold" charset="0"/>
              </a:rPr>
              <a:t>Collect </a:t>
            </a:r>
            <a:r>
              <a:rPr lang="en-US" sz="3200" b="1" dirty="0" smtClean="0">
                <a:solidFill>
                  <a:srgbClr val="EB572D"/>
                </a:solidFill>
                <a:latin typeface="Calibri"/>
                <a:ea typeface="Verdana Bold" charset="0"/>
                <a:cs typeface="Verdana Bold" charset="0"/>
                <a:sym typeface="Verdana Bold" charset="0"/>
              </a:rPr>
              <a:t>Data</a:t>
            </a:r>
            <a:endParaRPr lang="en-US" sz="3200" b="1" dirty="0">
              <a:solidFill>
                <a:srgbClr val="EB572D"/>
              </a:solidFill>
              <a:latin typeface="Calibri"/>
              <a:ea typeface="Verdana Bold" charset="0"/>
              <a:cs typeface="Verdana Bold" charset="0"/>
              <a:sym typeface="Verdana Bold" charset="0"/>
            </a:endParaRPr>
          </a:p>
        </p:txBody>
      </p:sp>
      <p:sp>
        <p:nvSpPr>
          <p:cNvPr id="33794" name="Rectangle 2"/>
          <p:cNvSpPr>
            <a:spLocks/>
          </p:cNvSpPr>
          <p:nvPr>
            <p:custDataLst>
              <p:tags r:id="rId2"/>
            </p:custDataLst>
          </p:nvPr>
        </p:nvSpPr>
        <p:spPr bwMode="auto">
          <a:xfrm>
            <a:off x="8394193" y="1012031"/>
            <a:ext cx="3567620" cy="5170646"/>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0"/>
              </a:spcBef>
              <a:spcAft>
                <a:spcPts val="0"/>
              </a:spcAft>
              <a:buClrTx/>
              <a:buSzTx/>
              <a:buFontTx/>
              <a:buAutoNum type="arabicPeriod" startAt="6"/>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Lst>
              <a:defRPr/>
            </a:pPr>
            <a:r>
              <a:rPr lang="en-US" sz="2400" dirty="0">
                <a:latin typeface="Calibri"/>
                <a:ea typeface="Verdana" charset="0"/>
                <a:cs typeface="Verdana" charset="0"/>
                <a:sym typeface="Verdana" charset="0"/>
              </a:rPr>
              <a:t>Enter the </a:t>
            </a:r>
            <a:r>
              <a:rPr lang="en-US" sz="2400" dirty="0" smtClean="0">
                <a:latin typeface="Calibri"/>
                <a:ea typeface="Verdana" charset="0"/>
                <a:cs typeface="Verdana" charset="0"/>
                <a:sym typeface="Verdana" charset="0"/>
              </a:rPr>
              <a:t>initial/final </a:t>
            </a:r>
            <a:r>
              <a:rPr lang="en-US" sz="2400" dirty="0">
                <a:latin typeface="Calibri"/>
                <a:ea typeface="Verdana" charset="0"/>
                <a:cs typeface="Verdana" charset="0"/>
                <a:sym typeface="Verdana" charset="0"/>
              </a:rPr>
              <a:t>pressures for the distilled water bag in the data table to the left. </a:t>
            </a:r>
            <a:r>
              <a:rPr lang="en-US" sz="2400" dirty="0" smtClean="0">
                <a:latin typeface="Calibri"/>
                <a:ea typeface="Verdana" charset="0"/>
                <a:cs typeface="Verdana" charset="0"/>
                <a:sym typeface="Verdana" charset="0"/>
              </a:rPr>
              <a:t>*</a:t>
            </a:r>
          </a:p>
          <a:p>
            <a:pPr marL="463550" marR="0" lvl="0" indent="-463550" algn="l" defTabSz="914400" eaLnBrk="1" fontAlgn="auto" latinLnBrk="0" hangingPunct="1">
              <a:lnSpc>
                <a:spcPct val="100000"/>
              </a:lnSpc>
              <a:spcBef>
                <a:spcPts val="0"/>
              </a:spcBef>
              <a:spcAft>
                <a:spcPts val="0"/>
              </a:spcAft>
              <a:buClrTx/>
              <a:buSzTx/>
              <a:buFontTx/>
              <a:buAutoNum type="arabicPeriod" startAt="6"/>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Lst>
              <a:defRPr/>
            </a:pPr>
            <a:endParaRPr lang="en-US" sz="2400" dirty="0" smtClean="0">
              <a:latin typeface="Calibri"/>
              <a:ea typeface="Verdana" charset="0"/>
              <a:cs typeface="Verdana" charset="0"/>
              <a:sym typeface="Verdana" charset="0"/>
            </a:endParaRPr>
          </a:p>
          <a:p>
            <a:pPr marL="463550" marR="0" lvl="0" indent="-463550" algn="l" defTabSz="914400" eaLnBrk="1" fontAlgn="auto" latinLnBrk="0" hangingPunct="1">
              <a:lnSpc>
                <a:spcPct val="100000"/>
              </a:lnSpc>
              <a:spcBef>
                <a:spcPts val="0"/>
              </a:spcBef>
              <a:spcAft>
                <a:spcPts val="0"/>
              </a:spcAft>
              <a:buClrTx/>
              <a:buSzTx/>
              <a:buNone/>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b="1" dirty="0" smtClean="0">
                <a:solidFill>
                  <a:srgbClr val="0000FF"/>
                </a:solidFill>
                <a:latin typeface="Calibri"/>
                <a:ea typeface="Verdana Bold" charset="0"/>
                <a:cs typeface="Verdana Bold" charset="0"/>
                <a:sym typeface="Verdana Bold" charset="0"/>
              </a:rPr>
              <a:t>*To Enter Data into a Table: </a:t>
            </a:r>
          </a:p>
          <a:p>
            <a:pPr marL="463550" marR="0" lvl="0" indent="-463550" algn="l" defTabSz="914400" eaLnBrk="1" fontAlgn="auto" latinLnBrk="0" hangingPunct="1">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to open the tool palette.</a:t>
            </a:r>
          </a:p>
          <a:p>
            <a:pPr marL="463550" marR="0" lvl="0" indent="-463550" algn="l" defTabSz="914400" eaLnBrk="1" fontAlgn="auto" latinLnBrk="0" hangingPunct="1">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ea typeface="Verdana Bold" charset="0"/>
                <a:cs typeface="Verdana Bold" charset="0"/>
                <a:sym typeface="Verdana Bold" charset="0"/>
              </a:rPr>
              <a:t>       </a:t>
            </a:r>
            <a:r>
              <a:rPr lang="en-US" sz="2400" dirty="0" smtClean="0">
                <a:solidFill>
                  <a:srgbClr val="0000FF"/>
                </a:solidFill>
                <a:latin typeface="Calibri"/>
                <a:ea typeface="Verdana" charset="0"/>
                <a:cs typeface="Verdana" charset="0"/>
                <a:sym typeface="Verdana" charset="0"/>
              </a:rPr>
              <a:t>then tap a cell in the data table to highlight it in yellow.</a:t>
            </a:r>
          </a:p>
          <a:p>
            <a:pPr marL="463550" marR="0" lvl="0" indent="-463550" algn="l" defTabSz="914400" eaLnBrk="1" fontAlgn="auto" latinLnBrk="0" hangingPunct="1">
              <a:spcBef>
                <a:spcPts val="0"/>
              </a:spcBef>
              <a:spcAft>
                <a:spcPts val="0"/>
              </a:spcAft>
              <a:buClrTx/>
              <a:buSzTx/>
              <a:buFont typeface="+mj-lt"/>
              <a:buAutoNum type="arabicPeriod"/>
              <a:tabLst>
                <a:tab pos="533374" algn="l"/>
                <a:tab pos="1066746"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 pos="5867105" algn="l"/>
                <a:tab pos="6400478" algn="l"/>
                <a:tab pos="323834" algn="l"/>
                <a:tab pos="1600120" algn="l"/>
                <a:tab pos="2133493" algn="l"/>
                <a:tab pos="2666865" algn="l"/>
                <a:tab pos="3200239" algn="l"/>
                <a:tab pos="3733613" algn="l"/>
                <a:tab pos="4266985" algn="l"/>
                <a:tab pos="4800359" algn="l"/>
                <a:tab pos="5333733" algn="l"/>
              </a:tabLst>
              <a:defRPr/>
            </a:pPr>
            <a:r>
              <a:rPr lang="en-US" sz="2400" dirty="0" smtClean="0">
                <a:solidFill>
                  <a:srgbClr val="0000FF"/>
                </a:solidFill>
                <a:latin typeface="Calibri"/>
                <a:ea typeface="Verdana" charset="0"/>
                <a:cs typeface="Verdana" charset="0"/>
                <a:sym typeface="Verdana" charset="0"/>
              </a:rPr>
              <a:t>Tap </a:t>
            </a:r>
            <a:r>
              <a:rPr lang="en-US" sz="2400" dirty="0" smtClean="0">
                <a:solidFill>
                  <a:srgbClr val="0000FF"/>
                </a:solidFill>
                <a:latin typeface="Calibri"/>
                <a:cs typeface="Helvetica" charset="0"/>
                <a:sym typeface="Helvetica" charset="0"/>
              </a:rPr>
              <a:t>       </a:t>
            </a:r>
            <a:r>
              <a:rPr lang="en-US" sz="2400" dirty="0" smtClean="0">
                <a:solidFill>
                  <a:srgbClr val="0000FF"/>
                </a:solidFill>
                <a:latin typeface="Calibri"/>
                <a:ea typeface="Verdana" charset="0"/>
                <a:cs typeface="Verdana" charset="0"/>
                <a:sym typeface="Verdana" charset="0"/>
              </a:rPr>
              <a:t>to open the Keyboard screen.</a:t>
            </a:r>
          </a:p>
          <a:p>
            <a:pPr marL="274320" marR="0" lvl="0" indent="-274320" algn="l" defTabSz="914400" eaLnBrk="1" fontAlgn="auto" latinLnBrk="0" hangingPunct="1">
              <a:lnSpc>
                <a:spcPct val="100000"/>
              </a:lnSpc>
              <a:spcBef>
                <a:spcPts val="0"/>
              </a:spcBef>
              <a:spcAft>
                <a:spcPts val="0"/>
              </a:spcAft>
              <a:buClrTx/>
              <a:buSzTx/>
              <a:buFontTx/>
              <a:buAutoNum type="arabicPeriod" startAt="6"/>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Lst>
              <a:defRPr/>
            </a:pPr>
            <a:endParaRPr lang="en-US" sz="2400" dirty="0">
              <a:latin typeface="Calibri"/>
              <a:ea typeface="Verdana" charset="0"/>
              <a:cs typeface="Verdana" charset="0"/>
              <a:sym typeface="Verdana" charset="0"/>
            </a:endParaRPr>
          </a:p>
        </p:txBody>
      </p:sp>
      <p:sp>
        <p:nvSpPr>
          <p:cNvPr id="8" name="Rectangle 7"/>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TextBox 8"/>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10" name="Text Placeholder 9"/>
          <p:cNvSpPr>
            <a:spLocks noGrp="1"/>
          </p:cNvSpPr>
          <p:nvPr>
            <p:ph type="body" sz="quarter" idx="12"/>
          </p:nvPr>
        </p:nvSpPr>
        <p:spPr/>
        <p:txBody>
          <a:bodyPr/>
          <a:lstStyle/>
          <a:p>
            <a:endParaRPr lang="en-US"/>
          </a:p>
        </p:txBody>
      </p:sp>
      <p:pic>
        <p:nvPicPr>
          <p:cNvPr id="12" name="Picture 11" descr="Select_On.png"/>
          <p:cNvPicPr>
            <a:picLocks noChangeAspect="1"/>
          </p:cNvPicPr>
          <p:nvPr/>
        </p:nvPicPr>
        <p:blipFill>
          <a:blip r:embed="rId7" cstate="print"/>
          <a:stretch>
            <a:fillRect/>
          </a:stretch>
        </p:blipFill>
        <p:spPr>
          <a:xfrm>
            <a:off x="9371012" y="4050886"/>
            <a:ext cx="390145" cy="390145"/>
          </a:xfrm>
          <a:prstGeom prst="rect">
            <a:avLst/>
          </a:prstGeom>
        </p:spPr>
      </p:pic>
      <p:pic>
        <p:nvPicPr>
          <p:cNvPr id="13" name="Picture 12" descr="Table_On.png"/>
          <p:cNvPicPr>
            <a:picLocks noChangeAspect="1"/>
          </p:cNvPicPr>
          <p:nvPr/>
        </p:nvPicPr>
        <p:blipFill>
          <a:blip r:embed="rId8" cstate="print"/>
          <a:stretch>
            <a:fillRect/>
          </a:stretch>
        </p:blipFill>
        <p:spPr>
          <a:xfrm>
            <a:off x="9371012" y="3298031"/>
            <a:ext cx="390145" cy="390145"/>
          </a:xfrm>
          <a:prstGeom prst="rect">
            <a:avLst/>
          </a:prstGeom>
        </p:spPr>
      </p:pic>
      <p:pic>
        <p:nvPicPr>
          <p:cNvPr id="14" name="Picture 13" descr="Text_On.png"/>
          <p:cNvPicPr>
            <a:picLocks noChangeAspect="1"/>
          </p:cNvPicPr>
          <p:nvPr/>
        </p:nvPicPr>
        <p:blipFill>
          <a:blip r:embed="rId9" cstate="print"/>
          <a:stretch>
            <a:fillRect/>
          </a:stretch>
        </p:blipFill>
        <p:spPr>
          <a:xfrm>
            <a:off x="9371012" y="5117686"/>
            <a:ext cx="390145" cy="390145"/>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p:cNvSpPr>
          <p:nvPr>
            <p:custDataLst>
              <p:tags r:id="rId1"/>
            </p:custDataLst>
          </p:nvPr>
        </p:nvSpPr>
        <p:spPr bwMode="auto">
          <a:xfrm>
            <a:off x="182880" y="457200"/>
            <a:ext cx="3556661" cy="492443"/>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Lab </a:t>
            </a:r>
            <a:r>
              <a:rPr lang="en-US" sz="3200" b="1" dirty="0" smtClean="0">
                <a:solidFill>
                  <a:srgbClr val="EB572D"/>
                </a:solidFill>
                <a:latin typeface="Calibri"/>
                <a:ea typeface="Verdana Bold" charset="0"/>
                <a:cs typeface="Verdana Bold" charset="0"/>
                <a:sym typeface="Verdana Bold" charset="0"/>
              </a:rPr>
              <a:t>Challenges</a:t>
            </a:r>
            <a:endParaRPr lang="en-US" sz="3200" b="1" dirty="0">
              <a:solidFill>
                <a:srgbClr val="EB572D"/>
              </a:solidFill>
              <a:latin typeface="Calibri"/>
              <a:ea typeface="Gill Sans" charset="0"/>
              <a:cs typeface="Gill Sans" charset="0"/>
            </a:endParaRPr>
          </a:p>
        </p:txBody>
      </p:sp>
      <p:sp>
        <p:nvSpPr>
          <p:cNvPr id="7172" name="Rectangle 4"/>
          <p:cNvSpPr>
            <a:spLocks/>
          </p:cNvSpPr>
          <p:nvPr>
            <p:custDataLst>
              <p:tags r:id="rId2"/>
            </p:custDataLst>
          </p:nvPr>
        </p:nvSpPr>
        <p:spPr bwMode="auto">
          <a:xfrm>
            <a:off x="228600" y="1164431"/>
            <a:ext cx="5588838" cy="415498"/>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t" anchorCtr="0">
            <a:spAutoFit/>
          </a:bodyPr>
          <a:lstStyle/>
          <a:p>
            <a:pPr marR="0" lvl="0" algn="l" defTabSz="914400" eaLnBrk="1" fontAlgn="auto" latinLnBrk="0" hangingPunct="1">
              <a:lnSpc>
                <a:spcPct val="100000"/>
              </a:lnSpc>
              <a:spcBef>
                <a:spcPts val="1500"/>
              </a:spcBef>
              <a:spcAft>
                <a:spcPts val="0"/>
              </a:spcAft>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2700" dirty="0">
                <a:latin typeface="Calibri"/>
                <a:ea typeface="Verdana" charset="0"/>
                <a:cs typeface="Verdana" charset="0"/>
                <a:sym typeface="Verdana" charset="0"/>
              </a:rPr>
              <a:t>What factors affect the rate of osmosis?</a:t>
            </a:r>
          </a:p>
        </p:txBody>
      </p:sp>
      <p:sp>
        <p:nvSpPr>
          <p:cNvPr id="19" name="Text Placeholder 18"/>
          <p:cNvSpPr>
            <a:spLocks noGrp="1"/>
          </p:cNvSpPr>
          <p:nvPr>
            <p:ph type="body" sz="quarter" idx="12"/>
          </p:nvPr>
        </p:nvSpPr>
        <p:spPr/>
        <p:txBody>
          <a:bodyPr/>
          <a:lstStyle/>
          <a:p>
            <a:endParaRPr lang="en-US"/>
          </a:p>
        </p:txBody>
      </p:sp>
      <p:sp>
        <p:nvSpPr>
          <p:cNvPr id="10" name="Rectangle 9"/>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2" name="TextBox 11"/>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pic>
        <p:nvPicPr>
          <p:cNvPr id="1027" name="Picture 3"/>
          <p:cNvPicPr>
            <a:picLocks noChangeAspect="1" noChangeArrowheads="1"/>
          </p:cNvPicPr>
          <p:nvPr/>
        </p:nvPicPr>
        <p:blipFill>
          <a:blip r:embed="rId7" cstate="print"/>
          <a:srcRect/>
          <a:stretch>
            <a:fillRect/>
          </a:stretch>
        </p:blipFill>
        <p:spPr bwMode="auto">
          <a:xfrm>
            <a:off x="1370012" y="1621631"/>
            <a:ext cx="9713912" cy="4724400"/>
          </a:xfrm>
          <a:prstGeom prst="rect">
            <a:avLst/>
          </a:prstGeom>
          <a:noFill/>
          <a:ln w="9525">
            <a:noFill/>
            <a:miter lim="800000"/>
            <a:headEnd/>
            <a:tailEnd/>
          </a:ln>
          <a:effectLst/>
        </p:spPr>
      </p:pic>
      <p:sp>
        <p:nvSpPr>
          <p:cNvPr id="8" name="TextBox 7"/>
          <p:cNvSpPr txBox="1"/>
          <p:nvPr/>
        </p:nvSpPr>
        <p:spPr>
          <a:xfrm>
            <a:off x="2055812" y="1774031"/>
            <a:ext cx="1828800" cy="381000"/>
          </a:xfrm>
          <a:prstGeom prst="rect">
            <a:avLst/>
          </a:prstGeom>
          <a:noFill/>
        </p:spPr>
        <p:txBody>
          <a:bodyPr wrap="square" rtlCol="0">
            <a:spAutoFit/>
          </a:bodyPr>
          <a:lstStyle/>
          <a:p>
            <a:r>
              <a:rPr lang="en-US" b="1" dirty="0" smtClean="0"/>
              <a:t>Hypertonic</a:t>
            </a:r>
            <a:endParaRPr lang="en-US" b="1" dirty="0"/>
          </a:p>
        </p:txBody>
      </p:sp>
      <p:sp>
        <p:nvSpPr>
          <p:cNvPr id="9" name="TextBox 8"/>
          <p:cNvSpPr txBox="1"/>
          <p:nvPr/>
        </p:nvSpPr>
        <p:spPr>
          <a:xfrm>
            <a:off x="5256212" y="1774031"/>
            <a:ext cx="1828800" cy="369332"/>
          </a:xfrm>
          <a:prstGeom prst="rect">
            <a:avLst/>
          </a:prstGeom>
          <a:noFill/>
        </p:spPr>
        <p:txBody>
          <a:bodyPr wrap="square" rtlCol="0">
            <a:spAutoFit/>
          </a:bodyPr>
          <a:lstStyle/>
          <a:p>
            <a:r>
              <a:rPr lang="en-US" b="1" dirty="0" smtClean="0"/>
              <a:t>Isotonic</a:t>
            </a:r>
            <a:endParaRPr lang="en-US" b="1" dirty="0"/>
          </a:p>
        </p:txBody>
      </p:sp>
      <p:sp>
        <p:nvSpPr>
          <p:cNvPr id="11" name="TextBox 10"/>
          <p:cNvSpPr txBox="1"/>
          <p:nvPr/>
        </p:nvSpPr>
        <p:spPr>
          <a:xfrm>
            <a:off x="8380412" y="1774031"/>
            <a:ext cx="1981200" cy="369332"/>
          </a:xfrm>
          <a:prstGeom prst="rect">
            <a:avLst/>
          </a:prstGeom>
          <a:noFill/>
        </p:spPr>
        <p:txBody>
          <a:bodyPr wrap="square" rtlCol="0">
            <a:spAutoFit/>
          </a:bodyPr>
          <a:lstStyle/>
          <a:p>
            <a:r>
              <a:rPr lang="en-US" b="1" dirty="0" smtClean="0"/>
              <a:t>Hypotonic</a:t>
            </a:r>
            <a:endParaRPr lang="en-US" b="1" dirty="0"/>
          </a:p>
        </p:txBody>
      </p:sp>
      <p:sp>
        <p:nvSpPr>
          <p:cNvPr id="13" name="Rectangle 12"/>
          <p:cNvSpPr/>
          <p:nvPr/>
        </p:nvSpPr>
        <p:spPr bwMode="auto">
          <a:xfrm>
            <a:off x="1217612" y="1545431"/>
            <a:ext cx="9982200" cy="15240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4" name="Rectangle 13"/>
          <p:cNvSpPr/>
          <p:nvPr/>
        </p:nvSpPr>
        <p:spPr bwMode="auto">
          <a:xfrm>
            <a:off x="1217612" y="6269831"/>
            <a:ext cx="9982200" cy="15240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5" name="Rectangle 14"/>
          <p:cNvSpPr/>
          <p:nvPr/>
        </p:nvSpPr>
        <p:spPr bwMode="auto">
          <a:xfrm>
            <a:off x="1217612" y="1621631"/>
            <a:ext cx="228600" cy="472440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6" name="Rectangle 15"/>
          <p:cNvSpPr/>
          <p:nvPr/>
        </p:nvSpPr>
        <p:spPr bwMode="auto">
          <a:xfrm>
            <a:off x="10971212" y="1545431"/>
            <a:ext cx="228600" cy="472440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4817" name="Rectangle 1"/>
          <p:cNvSpPr>
            <a:spLocks/>
          </p:cNvSpPr>
          <p:nvPr>
            <p:custDataLst>
              <p:tags r:id="rId1"/>
            </p:custDataLst>
          </p:nvPr>
        </p:nvSpPr>
        <p:spPr bwMode="auto">
          <a:xfrm>
            <a:off x="8229600" y="457200"/>
            <a:ext cx="2052037"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0" marR="0" lvl="0" indent="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 pos="533436" algn="l"/>
                <a:tab pos="1066871" algn="l"/>
                <a:tab pos="1600307" algn="l"/>
                <a:tab pos="2133742" algn="l"/>
                <a:tab pos="2667178" algn="l"/>
                <a:tab pos="3200613" algn="l"/>
                <a:tab pos="3734049" algn="l"/>
                <a:tab pos="4267484" algn="l"/>
                <a:tab pos="4800920" algn="l"/>
                <a:tab pos="5334356" algn="l"/>
                <a:tab pos="5867791" algn="l"/>
                <a:tab pos="6401227" algn="l"/>
              </a:tabLst>
              <a:defRPr/>
            </a:pPr>
            <a:r>
              <a:rPr lang="en-US" sz="3200" b="1" dirty="0">
                <a:solidFill>
                  <a:srgbClr val="EB572D"/>
                </a:solidFill>
                <a:latin typeface="Calibri"/>
                <a:ea typeface="Verdana Bold" charset="0"/>
                <a:cs typeface="Verdana Bold" charset="0"/>
                <a:sym typeface="Verdana Bold" charset="0"/>
              </a:rPr>
              <a:t>Collect </a:t>
            </a:r>
            <a:r>
              <a:rPr lang="en-US" sz="3200" b="1" dirty="0" smtClean="0">
                <a:solidFill>
                  <a:srgbClr val="EB572D"/>
                </a:solidFill>
                <a:latin typeface="Calibri"/>
                <a:ea typeface="Verdana Bold" charset="0"/>
                <a:cs typeface="Verdana Bold" charset="0"/>
                <a:sym typeface="Verdana Bold" charset="0"/>
              </a:rPr>
              <a:t>Data</a:t>
            </a:r>
            <a:endParaRPr lang="en-US" sz="3200" b="1" dirty="0">
              <a:solidFill>
                <a:srgbClr val="EB572D"/>
              </a:solidFill>
              <a:latin typeface="Calibri"/>
              <a:ea typeface="Verdana Bold" charset="0"/>
              <a:cs typeface="Verdana Bold" charset="0"/>
              <a:sym typeface="Verdana Bold" charset="0"/>
            </a:endParaRPr>
          </a:p>
        </p:txBody>
      </p:sp>
      <p:sp>
        <p:nvSpPr>
          <p:cNvPr id="34818" name="Rectangle 2"/>
          <p:cNvSpPr>
            <a:spLocks/>
          </p:cNvSpPr>
          <p:nvPr>
            <p:custDataLst>
              <p:tags r:id="rId2"/>
            </p:custDataLst>
          </p:nvPr>
        </p:nvSpPr>
        <p:spPr bwMode="auto">
          <a:xfrm>
            <a:off x="8394192" y="1005840"/>
            <a:ext cx="3567620" cy="369331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0"/>
              </a:spcBef>
              <a:spcAft>
                <a:spcPts val="0"/>
              </a:spcAft>
              <a:buClrTx/>
              <a:buSzTx/>
              <a:buFont typeface="+mj-lt"/>
              <a:buAutoNum type="arabicPeriod" startAt="7"/>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a:latin typeface="Calibri"/>
                <a:ea typeface="Verdana" charset="0"/>
                <a:cs typeface="Verdana" charset="0"/>
                <a:sym typeface="Verdana" charset="0"/>
              </a:rPr>
              <a:t>Remove the dialysis bag from the beaker. </a:t>
            </a:r>
          </a:p>
          <a:p>
            <a:pPr marL="463550" marR="0" lvl="0" indent="-463550" algn="l" defTabSz="914400" eaLnBrk="1" fontAlgn="auto" latinLnBrk="0" hangingPunct="1">
              <a:spcBef>
                <a:spcPts val="0"/>
              </a:spcBef>
              <a:spcAft>
                <a:spcPts val="0"/>
              </a:spcAft>
              <a:buClrTx/>
              <a:buSzTx/>
              <a:buFont typeface="+mj-lt"/>
              <a:buAutoNum type="arabicPeriod" startAt="8"/>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a:latin typeface="Calibri"/>
                <a:ea typeface="Verdana" charset="0"/>
                <a:cs typeface="Verdana" charset="0"/>
                <a:sym typeface="Verdana" charset="0"/>
              </a:rPr>
              <a:t>Remove the plastic tubing.</a:t>
            </a:r>
          </a:p>
          <a:p>
            <a:pPr marL="463550" marR="0" lvl="0" indent="-463550" algn="l" defTabSz="914400" eaLnBrk="1" fontAlgn="auto" latinLnBrk="0" hangingPunct="1">
              <a:spcBef>
                <a:spcPts val="0"/>
              </a:spcBef>
              <a:spcAft>
                <a:spcPts val="0"/>
              </a:spcAft>
              <a:buClrTx/>
              <a:buSzTx/>
              <a:buFont typeface="+mj-lt"/>
              <a:buAutoNum type="arabicPeriod" startAt="9"/>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a:latin typeface="Calibri"/>
                <a:ea typeface="Verdana" charset="0"/>
                <a:cs typeface="Verdana" charset="0"/>
                <a:sym typeface="Verdana" charset="0"/>
              </a:rPr>
              <a:t>Blot the dialysis bag dry. </a:t>
            </a:r>
            <a:endParaRPr lang="en-US" sz="2400" dirty="0" smtClean="0">
              <a:latin typeface="Calibri"/>
              <a:ea typeface="Verdana" charset="0"/>
              <a:cs typeface="Verdana" charset="0"/>
              <a:sym typeface="Verdana" charset="0"/>
            </a:endParaRPr>
          </a:p>
          <a:p>
            <a:pPr marL="463550" indent="-463550" algn="l" fontAlgn="auto">
              <a:spcBef>
                <a:spcPts val="0"/>
              </a:spcBef>
              <a:spcAft>
                <a:spcPts val="0"/>
              </a:spcAft>
              <a:buFont typeface="+mj-lt"/>
              <a:buAutoNum type="arabicPeriod" startAt="10"/>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Measure the final mass of the dialysis bag and record it in the data table to the left.</a:t>
            </a:r>
          </a:p>
          <a:p>
            <a:pPr marL="463550" lvl="0" indent="-463550" algn="l" fontAlgn="auto">
              <a:spcBef>
                <a:spcPts val="0"/>
              </a:spcBef>
              <a:spcAft>
                <a:spcPts val="0"/>
              </a:spcAft>
              <a:buFont typeface="+mj-lt"/>
              <a:buAutoNum type="arabicPeriod" startAt="11"/>
              <a:tabLst>
                <a:tab pos="19048" algn="l"/>
                <a:tab pos="342855" algn="l"/>
                <a:tab pos="1066656" algn="l"/>
                <a:tab pos="1599985" algn="l"/>
                <a:tab pos="2133316" algn="l"/>
                <a:tab pos="2666644" algn="l"/>
                <a:tab pos="3199971" algn="l"/>
                <a:tab pos="3733301" algn="l"/>
                <a:tab pos="4266630" algn="l"/>
                <a:tab pos="4799959" algn="l"/>
                <a:tab pos="5333288" algn="l"/>
                <a:tab pos="5866616" algn="l"/>
                <a:tab pos="6399945" algn="l"/>
                <a:tab pos="19048" algn="l"/>
                <a:tab pos="323807" algn="l"/>
                <a:tab pos="1066656" algn="l"/>
                <a:tab pos="1599985" algn="l"/>
                <a:tab pos="2133316" algn="l"/>
                <a:tab pos="2666644" algn="l"/>
                <a:tab pos="3199971" algn="l"/>
                <a:tab pos="3733301" algn="l"/>
                <a:tab pos="4266630" algn="l"/>
                <a:tab pos="4799959" algn="l"/>
                <a:tab pos="5333288" algn="l"/>
                <a:tab pos="5866616" algn="l"/>
                <a:tab pos="6399945" algn="l"/>
                <a:tab pos="19048" algn="l"/>
                <a:tab pos="342855" algn="l"/>
                <a:tab pos="1066656" algn="l"/>
                <a:tab pos="1599985" algn="l"/>
                <a:tab pos="2133316" algn="l"/>
                <a:tab pos="2666644" algn="l"/>
              </a:tabLst>
              <a:defRPr/>
            </a:pPr>
            <a:r>
              <a:rPr lang="en-US" sz="2400" dirty="0" smtClean="0">
                <a:latin typeface="Calibri"/>
                <a:ea typeface="Verdana" charset="0"/>
                <a:cs typeface="Verdana" charset="0"/>
                <a:sym typeface="Verdana" charset="0"/>
              </a:rPr>
              <a:t>Clean up.</a:t>
            </a:r>
            <a:endParaRPr lang="en-US" sz="2400" dirty="0">
              <a:latin typeface="Calibri"/>
              <a:ea typeface="Verdana" charset="0"/>
              <a:cs typeface="Verdana" charset="0"/>
              <a:sym typeface="Verdana" charset="0"/>
            </a:endParaRPr>
          </a:p>
        </p:txBody>
      </p:sp>
      <p:sp>
        <p:nvSpPr>
          <p:cNvPr id="4" name="Rectangle 3"/>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5" name="TextBox 4"/>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6" name="Text Placeholder 5"/>
          <p:cNvSpPr>
            <a:spLocks noGrp="1"/>
          </p:cNvSpPr>
          <p:nvPr>
            <p:ph type="body" sz="quarter" idx="12"/>
          </p:nvPr>
        </p:nvSpPr>
        <p:spPr/>
        <p:txBody>
          <a:bodyPr/>
          <a:lstStyle/>
          <a:p>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402431"/>
            <a:ext cx="12188825" cy="3048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5842" name="Rectangle 2"/>
          <p:cNvSpPr>
            <a:spLocks/>
          </p:cNvSpPr>
          <p:nvPr>
            <p:custDataLst>
              <p:tags r:id="rId1"/>
            </p:custDataLst>
          </p:nvPr>
        </p:nvSpPr>
        <p:spPr bwMode="auto">
          <a:xfrm>
            <a:off x="182880" y="457200"/>
            <a:ext cx="2280240"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Data Analysis</a:t>
            </a:r>
          </a:p>
        </p:txBody>
      </p:sp>
      <p:sp>
        <p:nvSpPr>
          <p:cNvPr id="35843" name="Rectangle 3"/>
          <p:cNvSpPr>
            <a:spLocks/>
          </p:cNvSpPr>
          <p:nvPr>
            <p:custDataLst>
              <p:tags r:id="rId2"/>
            </p:custDataLst>
          </p:nvPr>
        </p:nvSpPr>
        <p:spPr bwMode="auto">
          <a:xfrm>
            <a:off x="228600" y="1164431"/>
            <a:ext cx="11657011" cy="80021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5867791" algn="l"/>
                <a:tab pos="6401227" algn="l"/>
              </a:tabLst>
              <a:defRPr/>
            </a:pPr>
            <a:r>
              <a:rPr lang="en-US" sz="2600" dirty="0">
                <a:latin typeface="Calibri"/>
                <a:ea typeface="Verdana" charset="0"/>
                <a:cs typeface="Verdana" charset="0"/>
                <a:sym typeface="Verdana" charset="0"/>
              </a:rPr>
              <a:t>Calculate the difference between initial and final masses for the syrup sample and the distilled water sample.  Record the change in the data table below.</a:t>
            </a:r>
          </a:p>
        </p:txBody>
      </p:sp>
      <p:sp>
        <p:nvSpPr>
          <p:cNvPr id="5" name="Rectangle 4"/>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402431"/>
            <a:ext cx="12188825" cy="3048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6867" name="Rectangle 3"/>
          <p:cNvSpPr>
            <a:spLocks/>
          </p:cNvSpPr>
          <p:nvPr>
            <p:custDataLst>
              <p:tags r:id="rId1"/>
            </p:custDataLst>
          </p:nvPr>
        </p:nvSpPr>
        <p:spPr bwMode="auto">
          <a:xfrm>
            <a:off x="228601" y="1164431"/>
            <a:ext cx="11580812" cy="80021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Tx/>
              <a:buAutoNum type="arabicPeriod" startAt="2"/>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5867791" algn="l"/>
                <a:tab pos="6401227" algn="l"/>
              </a:tabLst>
              <a:defRPr/>
            </a:pPr>
            <a:r>
              <a:rPr lang="en-US" sz="2600" dirty="0">
                <a:latin typeface="Calibri"/>
                <a:ea typeface="Verdana" charset="0"/>
                <a:cs typeface="Verdana" charset="0"/>
                <a:sym typeface="Verdana" charset="0"/>
              </a:rPr>
              <a:t>Calculate the difference between initial and final pressures for the syrup sample and the distilled water sample.  Record the change in the data table below.</a:t>
            </a:r>
          </a:p>
        </p:txBody>
      </p:sp>
      <p:sp>
        <p:nvSpPr>
          <p:cNvPr id="5" name="Rectangle 4"/>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sp>
        <p:nvSpPr>
          <p:cNvPr id="11" name="Rectangle 2"/>
          <p:cNvSpPr>
            <a:spLocks/>
          </p:cNvSpPr>
          <p:nvPr>
            <p:custDataLst>
              <p:tags r:id="rId4"/>
            </p:custDataLst>
          </p:nvPr>
        </p:nvSpPr>
        <p:spPr bwMode="auto">
          <a:xfrm>
            <a:off x="182880" y="457200"/>
            <a:ext cx="2280240"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Data Analysis</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402431"/>
            <a:ext cx="12188825" cy="3048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7891" name="Rectangle 3"/>
          <p:cNvSpPr>
            <a:spLocks/>
          </p:cNvSpPr>
          <p:nvPr>
            <p:custDataLst>
              <p:tags r:id="rId1"/>
            </p:custDataLst>
          </p:nvPr>
        </p:nvSpPr>
        <p:spPr bwMode="auto">
          <a:xfrm>
            <a:off x="228600" y="1164431"/>
            <a:ext cx="11733211" cy="120032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Tx/>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600" dirty="0">
                <a:latin typeface="Calibri"/>
                <a:ea typeface="Verdana" charset="0"/>
                <a:cs typeface="Verdana" charset="0"/>
                <a:sym typeface="Verdana" charset="0"/>
              </a:rPr>
              <a:t>In which bag did the </a:t>
            </a:r>
            <a:r>
              <a:rPr lang="en-US" sz="2600" b="1" dirty="0">
                <a:latin typeface="Calibri"/>
                <a:ea typeface="Verdana Bold" charset="0"/>
                <a:cs typeface="Verdana Bold" charset="0"/>
                <a:sym typeface="Verdana Bold" charset="0"/>
              </a:rPr>
              <a:t>pressure</a:t>
            </a:r>
            <a:r>
              <a:rPr lang="en-US" sz="2600" dirty="0">
                <a:latin typeface="Calibri"/>
                <a:ea typeface="Verdana" charset="0"/>
                <a:cs typeface="Verdana" charset="0"/>
                <a:sym typeface="Verdana" charset="0"/>
              </a:rPr>
              <a:t> increase the most? In which bag did the </a:t>
            </a:r>
            <a:r>
              <a:rPr lang="en-US" sz="2600" b="1" dirty="0">
                <a:latin typeface="Calibri"/>
                <a:ea typeface="Verdana Bold" charset="0"/>
                <a:cs typeface="Verdana Bold" charset="0"/>
                <a:sym typeface="Verdana Bold" charset="0"/>
              </a:rPr>
              <a:t>mass</a:t>
            </a:r>
            <a:r>
              <a:rPr lang="en-US" sz="2600" dirty="0">
                <a:latin typeface="Calibri"/>
                <a:ea typeface="Verdana" charset="0"/>
                <a:cs typeface="Verdana" charset="0"/>
                <a:sym typeface="Verdana" charset="0"/>
              </a:rPr>
              <a:t> increase the most? What does this indicate about which direction water was moving?</a:t>
            </a:r>
          </a:p>
        </p:txBody>
      </p:sp>
      <p:sp>
        <p:nvSpPr>
          <p:cNvPr id="5" name="Rectangle 4"/>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sp>
        <p:nvSpPr>
          <p:cNvPr id="10" name="Rectangle 2"/>
          <p:cNvSpPr>
            <a:spLocks/>
          </p:cNvSpPr>
          <p:nvPr>
            <p:custDataLst>
              <p:tags r:id="rId4"/>
            </p:custDataLst>
          </p:nvPr>
        </p:nvSpPr>
        <p:spPr bwMode="auto">
          <a:xfrm>
            <a:off x="182880" y="457200"/>
            <a:ext cx="1390381"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smtClean="0">
                <a:solidFill>
                  <a:srgbClr val="EB572D"/>
                </a:solidFill>
                <a:latin typeface="Calibri"/>
                <a:ea typeface="Verdana Bold" charset="0"/>
                <a:cs typeface="Verdana Bold" charset="0"/>
                <a:sym typeface="Verdana Bold" charset="0"/>
              </a:rPr>
              <a:t>Analysis</a:t>
            </a:r>
            <a:endParaRPr lang="en-US" sz="3200" b="1" dirty="0">
              <a:solidFill>
                <a:srgbClr val="EB572D"/>
              </a:solidFill>
              <a:latin typeface="Calibri"/>
              <a:ea typeface="Verdana Bold" charset="0"/>
              <a:cs typeface="Verdana Bold" charset="0"/>
              <a:sym typeface="Verdana Bold" charset="0"/>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402431"/>
            <a:ext cx="12188825" cy="3048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8915" name="Rectangle 3"/>
          <p:cNvSpPr>
            <a:spLocks/>
          </p:cNvSpPr>
          <p:nvPr>
            <p:custDataLst>
              <p:tags r:id="rId1"/>
            </p:custDataLst>
          </p:nvPr>
        </p:nvSpPr>
        <p:spPr bwMode="auto">
          <a:xfrm>
            <a:off x="228600" y="1164431"/>
            <a:ext cx="11657012" cy="80021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Tx/>
              <a:buAutoNum type="arabicPeriod" startAt="2"/>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 pos="6401227" algn="l"/>
              </a:tabLst>
              <a:defRPr/>
            </a:pPr>
            <a:r>
              <a:rPr lang="en-US" sz="2600" dirty="0">
                <a:latin typeface="Calibri"/>
                <a:ea typeface="Verdana" charset="0"/>
                <a:cs typeface="Verdana" charset="0"/>
                <a:sym typeface="Verdana" charset="0"/>
              </a:rPr>
              <a:t>What happened to the </a:t>
            </a:r>
            <a:r>
              <a:rPr lang="en-US" sz="2600" b="1" dirty="0">
                <a:latin typeface="Calibri"/>
                <a:ea typeface="Verdana Bold" charset="0"/>
                <a:cs typeface="Verdana Bold" charset="0"/>
                <a:sym typeface="Verdana Bold" charset="0"/>
              </a:rPr>
              <a:t>pressure</a:t>
            </a:r>
            <a:r>
              <a:rPr lang="en-US" sz="2600" dirty="0">
                <a:latin typeface="Calibri"/>
                <a:ea typeface="Verdana" charset="0"/>
                <a:cs typeface="Verdana" charset="0"/>
                <a:sym typeface="Verdana" charset="0"/>
              </a:rPr>
              <a:t> and </a:t>
            </a:r>
            <a:r>
              <a:rPr lang="en-US" sz="2600" b="1" dirty="0">
                <a:latin typeface="Calibri"/>
                <a:ea typeface="Verdana Bold" charset="0"/>
                <a:cs typeface="Verdana Bold" charset="0"/>
                <a:sym typeface="Verdana Bold" charset="0"/>
              </a:rPr>
              <a:t>mass</a:t>
            </a:r>
            <a:r>
              <a:rPr lang="en-US" sz="2600" dirty="0">
                <a:latin typeface="Calibri"/>
                <a:ea typeface="Verdana" charset="0"/>
                <a:cs typeface="Verdana" charset="0"/>
                <a:sym typeface="Verdana" charset="0"/>
              </a:rPr>
              <a:t> of the distilled water bag? Explain why this happened.</a:t>
            </a:r>
          </a:p>
        </p:txBody>
      </p:sp>
      <p:sp>
        <p:nvSpPr>
          <p:cNvPr id="5" name="Rectangle 4"/>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sp>
        <p:nvSpPr>
          <p:cNvPr id="10" name="Rectangle 2"/>
          <p:cNvSpPr>
            <a:spLocks/>
          </p:cNvSpPr>
          <p:nvPr>
            <p:custDataLst>
              <p:tags r:id="rId4"/>
            </p:custDataLst>
          </p:nvPr>
        </p:nvSpPr>
        <p:spPr bwMode="auto">
          <a:xfrm>
            <a:off x="182880" y="457200"/>
            <a:ext cx="1390381"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smtClean="0">
                <a:solidFill>
                  <a:srgbClr val="EB572D"/>
                </a:solidFill>
                <a:latin typeface="Calibri"/>
                <a:ea typeface="Verdana Bold" charset="0"/>
                <a:cs typeface="Verdana Bold" charset="0"/>
                <a:sym typeface="Verdana Bold" charset="0"/>
              </a:rPr>
              <a:t>Analysis</a:t>
            </a:r>
            <a:endParaRPr lang="en-US" sz="3200" b="1" dirty="0">
              <a:solidFill>
                <a:srgbClr val="EB572D"/>
              </a:solidFill>
              <a:latin typeface="Calibri"/>
              <a:ea typeface="Verdana Bold" charset="0"/>
              <a:cs typeface="Verdana Bold" charset="0"/>
              <a:sym typeface="Verdana Bold"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402431"/>
            <a:ext cx="12188825" cy="3048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8" name="Picture 7"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39939" name="Rectangle 3"/>
          <p:cNvSpPr>
            <a:spLocks/>
          </p:cNvSpPr>
          <p:nvPr>
            <p:custDataLst>
              <p:tags r:id="rId1"/>
            </p:custDataLst>
          </p:nvPr>
        </p:nvSpPr>
        <p:spPr bwMode="auto">
          <a:xfrm>
            <a:off x="228601" y="1164431"/>
            <a:ext cx="11580812" cy="80021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Tx/>
              <a:buAutoNum type="arabicPeriod" startAt="3"/>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600" dirty="0">
                <a:latin typeface="Calibri"/>
                <a:ea typeface="Verdana" charset="0"/>
                <a:cs typeface="Verdana" charset="0"/>
                <a:sym typeface="Verdana" charset="0"/>
              </a:rPr>
              <a:t>What would happen to the mass of the samples if they are each placed in a solution of 50% syrup and 50% water?</a:t>
            </a:r>
          </a:p>
        </p:txBody>
      </p:sp>
      <p:sp>
        <p:nvSpPr>
          <p:cNvPr id="4" name="Rectangle 3"/>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5" name="TextBox 4"/>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6" name="Text Placeholder 5"/>
          <p:cNvSpPr>
            <a:spLocks noGrp="1"/>
          </p:cNvSpPr>
          <p:nvPr>
            <p:ph type="body" sz="quarter" idx="12"/>
          </p:nvPr>
        </p:nvSpPr>
        <p:spPr/>
        <p:txBody>
          <a:bodyPr/>
          <a:lstStyle/>
          <a:p>
            <a:endParaRPr lang="en-US"/>
          </a:p>
        </p:txBody>
      </p:sp>
      <p:sp>
        <p:nvSpPr>
          <p:cNvPr id="9" name="Rectangle 2"/>
          <p:cNvSpPr>
            <a:spLocks/>
          </p:cNvSpPr>
          <p:nvPr>
            <p:custDataLst>
              <p:tags r:id="rId4"/>
            </p:custDataLst>
          </p:nvPr>
        </p:nvSpPr>
        <p:spPr bwMode="auto">
          <a:xfrm>
            <a:off x="182880" y="457200"/>
            <a:ext cx="1390381"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smtClean="0">
                <a:solidFill>
                  <a:srgbClr val="EB572D"/>
                </a:solidFill>
                <a:latin typeface="Calibri"/>
                <a:ea typeface="Verdana Bold" charset="0"/>
                <a:cs typeface="Verdana Bold" charset="0"/>
                <a:sym typeface="Verdana Bold" charset="0"/>
              </a:rPr>
              <a:t>Analysis</a:t>
            </a:r>
            <a:endParaRPr lang="en-US" sz="3200" b="1" dirty="0">
              <a:solidFill>
                <a:srgbClr val="EB572D"/>
              </a:solidFill>
              <a:latin typeface="Calibri"/>
              <a:ea typeface="Verdana Bold" charset="0"/>
              <a:cs typeface="Verdana Bold" charset="0"/>
              <a:sym typeface="Verdana Bold" charset="0"/>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402431"/>
            <a:ext cx="12188825" cy="3048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40962" name="Rectangle 2"/>
          <p:cNvSpPr>
            <a:spLocks/>
          </p:cNvSpPr>
          <p:nvPr>
            <p:custDataLst>
              <p:tags r:id="rId1"/>
            </p:custDataLst>
          </p:nvPr>
        </p:nvSpPr>
        <p:spPr bwMode="auto">
          <a:xfrm>
            <a:off x="0" y="443388"/>
            <a:ext cx="177965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182953" marR="0" lvl="0" indent="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Synthesis</a:t>
            </a:r>
          </a:p>
        </p:txBody>
      </p:sp>
      <p:sp>
        <p:nvSpPr>
          <p:cNvPr id="40963" name="Rectangle 3"/>
          <p:cNvSpPr>
            <a:spLocks/>
          </p:cNvSpPr>
          <p:nvPr>
            <p:custDataLst>
              <p:tags r:id="rId2"/>
            </p:custDataLst>
          </p:nvPr>
        </p:nvSpPr>
        <p:spPr bwMode="auto">
          <a:xfrm>
            <a:off x="228600" y="1164431"/>
            <a:ext cx="11884104" cy="800219"/>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 typeface="+mj-lt"/>
              <a:buAutoNum type="arabicPeriod"/>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600" dirty="0">
                <a:latin typeface="Calibri"/>
                <a:ea typeface="Verdana" charset="0"/>
                <a:cs typeface="Verdana" charset="0"/>
                <a:sym typeface="Verdana" charset="0"/>
              </a:rPr>
              <a:t>In what ways does the dialysis tubing behave like an actual cell membrane? In what ways does it differ? </a:t>
            </a:r>
          </a:p>
        </p:txBody>
      </p:sp>
      <p:sp>
        <p:nvSpPr>
          <p:cNvPr id="5" name="Rectangle 4"/>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402431"/>
            <a:ext cx="12188825" cy="3048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41986" name="Rectangle 2"/>
          <p:cNvSpPr>
            <a:spLocks/>
          </p:cNvSpPr>
          <p:nvPr>
            <p:custDataLst>
              <p:tags r:id="rId1"/>
            </p:custDataLst>
          </p:nvPr>
        </p:nvSpPr>
        <p:spPr bwMode="auto">
          <a:xfrm>
            <a:off x="182880" y="443388"/>
            <a:ext cx="159498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Synthesis</a:t>
            </a:r>
          </a:p>
        </p:txBody>
      </p:sp>
      <p:sp>
        <p:nvSpPr>
          <p:cNvPr id="41987" name="Rectangle 3"/>
          <p:cNvSpPr>
            <a:spLocks/>
          </p:cNvSpPr>
          <p:nvPr>
            <p:custDataLst>
              <p:tags r:id="rId2"/>
            </p:custDataLst>
          </p:nvPr>
        </p:nvSpPr>
        <p:spPr bwMode="auto">
          <a:xfrm>
            <a:off x="228600" y="1164431"/>
            <a:ext cx="11504612" cy="120032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Tx/>
              <a:buAutoNum type="arabicPeriod" startAt="2"/>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600" dirty="0">
                <a:latin typeface="Calibri"/>
                <a:ea typeface="Verdana" charset="0"/>
                <a:cs typeface="Verdana" charset="0"/>
                <a:sym typeface="Verdana" charset="0"/>
              </a:rPr>
              <a:t>When a person is given fluid intravenously (an I.V.) in the hospital, the fluid is typically a saline solution isotonic to human body tissues. Explain why this is necessary? </a:t>
            </a:r>
          </a:p>
        </p:txBody>
      </p:sp>
      <p:sp>
        <p:nvSpPr>
          <p:cNvPr id="5" name="Rectangle 4"/>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402431"/>
            <a:ext cx="12188825" cy="3048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43011" name="Rectangle 3"/>
          <p:cNvSpPr>
            <a:spLocks/>
          </p:cNvSpPr>
          <p:nvPr>
            <p:custDataLst>
              <p:tags r:id="rId1"/>
            </p:custDataLst>
          </p:nvPr>
        </p:nvSpPr>
        <p:spPr bwMode="auto">
          <a:xfrm>
            <a:off x="228600" y="1183302"/>
            <a:ext cx="11644952" cy="120032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Tx/>
              <a:buAutoNum type="arabicPeriod" startAt="3"/>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600" dirty="0">
                <a:latin typeface="Calibri"/>
                <a:ea typeface="Verdana" charset="0"/>
                <a:cs typeface="Verdana" charset="0"/>
                <a:sym typeface="Verdana" charset="0"/>
              </a:rPr>
              <a:t>A patient is given an I.V. bag with distilled water in it rather than a saline solution.  Describe what would happen to the red blood cells in the patient and why it would happen? </a:t>
            </a:r>
          </a:p>
        </p:txBody>
      </p:sp>
      <p:sp>
        <p:nvSpPr>
          <p:cNvPr id="5" name="Rectangle 4"/>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sp>
        <p:nvSpPr>
          <p:cNvPr id="10" name="Rectangle 2"/>
          <p:cNvSpPr>
            <a:spLocks/>
          </p:cNvSpPr>
          <p:nvPr>
            <p:custDataLst>
              <p:tags r:id="rId4"/>
            </p:custDataLst>
          </p:nvPr>
        </p:nvSpPr>
        <p:spPr bwMode="auto">
          <a:xfrm>
            <a:off x="182880" y="443388"/>
            <a:ext cx="159498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Synthesis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402431"/>
            <a:ext cx="12188825" cy="3048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9" name="Picture 8" descr="SNAPSHOT 04.png"/>
          <p:cNvPicPr>
            <a:picLocks noChangeAspect="1"/>
          </p:cNvPicPr>
          <p:nvPr/>
        </p:nvPicPr>
        <p:blipFill>
          <a:blip r:embed="rId7" cstate="print"/>
          <a:stretch>
            <a:fillRect/>
          </a:stretch>
        </p:blipFill>
        <p:spPr>
          <a:xfrm>
            <a:off x="10745113" y="3017520"/>
            <a:ext cx="1216699" cy="296732"/>
          </a:xfrm>
          <a:prstGeom prst="rect">
            <a:avLst/>
          </a:prstGeom>
        </p:spPr>
      </p:pic>
      <p:sp>
        <p:nvSpPr>
          <p:cNvPr id="44035" name="Rectangle 3"/>
          <p:cNvSpPr>
            <a:spLocks/>
          </p:cNvSpPr>
          <p:nvPr>
            <p:custDataLst>
              <p:tags r:id="rId1"/>
            </p:custDataLst>
          </p:nvPr>
        </p:nvSpPr>
        <p:spPr bwMode="auto">
          <a:xfrm>
            <a:off x="228601" y="1183302"/>
            <a:ext cx="11504612" cy="1200329"/>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1500"/>
              </a:spcBef>
              <a:spcAft>
                <a:spcPts val="0"/>
              </a:spcAft>
              <a:buClrTx/>
              <a:buSzTx/>
              <a:buFontTx/>
              <a:buAutoNum type="arabicPeriod" startAt="4"/>
              <a:tabLst>
                <a:tab pos="19046" algn="l"/>
                <a:tab pos="476130" algn="l"/>
                <a:tab pos="1066532" algn="l"/>
                <a:tab pos="1599800" algn="l"/>
                <a:tab pos="2133065" algn="l"/>
                <a:tab pos="2666331" algn="l"/>
                <a:tab pos="3199597" algn="l"/>
                <a:tab pos="3732865" algn="l"/>
                <a:tab pos="4266130" algn="l"/>
                <a:tab pos="4799397" algn="l"/>
                <a:tab pos="5332664" algn="l"/>
                <a:tab pos="5865929" algn="l"/>
                <a:tab pos="6399197" algn="l"/>
              </a:tabLst>
              <a:defRPr/>
            </a:pPr>
            <a:r>
              <a:rPr lang="en-US" sz="2600" dirty="0">
                <a:latin typeface="Calibri"/>
                <a:ea typeface="Verdana" charset="0"/>
                <a:cs typeface="Verdana" charset="0"/>
                <a:sym typeface="Verdana" charset="0"/>
              </a:rPr>
              <a:t>When roads become icy during the winter months, salt is added to the roads to make them less icy and slippery. But the salt also kills many plants alongside the road. What causes the plants to die?</a:t>
            </a:r>
          </a:p>
        </p:txBody>
      </p:sp>
      <p:sp>
        <p:nvSpPr>
          <p:cNvPr id="5" name="Rectangle 4"/>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TextBox 5"/>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7" name="Text Placeholder 6"/>
          <p:cNvSpPr>
            <a:spLocks noGrp="1"/>
          </p:cNvSpPr>
          <p:nvPr>
            <p:ph type="body" sz="quarter" idx="12"/>
          </p:nvPr>
        </p:nvSpPr>
        <p:spPr/>
        <p:txBody>
          <a:bodyPr/>
          <a:lstStyle/>
          <a:p>
            <a:endParaRPr lang="en-US"/>
          </a:p>
        </p:txBody>
      </p:sp>
      <p:sp>
        <p:nvSpPr>
          <p:cNvPr id="10" name="Rectangle 2"/>
          <p:cNvSpPr>
            <a:spLocks/>
          </p:cNvSpPr>
          <p:nvPr>
            <p:custDataLst>
              <p:tags r:id="rId4"/>
            </p:custDataLst>
          </p:nvPr>
        </p:nvSpPr>
        <p:spPr bwMode="auto">
          <a:xfrm>
            <a:off x="182880" y="443388"/>
            <a:ext cx="159498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Synthesis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p:cNvSpPr>
          <p:nvPr>
            <p:custDataLst>
              <p:tags r:id="rId1"/>
            </p:custDataLst>
          </p:nvPr>
        </p:nvSpPr>
        <p:spPr bwMode="auto">
          <a:xfrm>
            <a:off x="182880" y="457200"/>
            <a:ext cx="2016386"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Background</a:t>
            </a:r>
          </a:p>
        </p:txBody>
      </p:sp>
      <p:sp>
        <p:nvSpPr>
          <p:cNvPr id="8195" name="Rectangle 3"/>
          <p:cNvSpPr>
            <a:spLocks/>
          </p:cNvSpPr>
          <p:nvPr>
            <p:custDataLst>
              <p:tags r:id="rId2"/>
            </p:custDataLst>
          </p:nvPr>
        </p:nvSpPr>
        <p:spPr bwMode="auto">
          <a:xfrm>
            <a:off x="228600" y="1164431"/>
            <a:ext cx="11884104" cy="3785652"/>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3550" marR="0" lvl="0" indent="-463550" algn="l" defTabSz="914400" eaLnBrk="1" fontAlgn="auto" latinLnBrk="0" hangingPunct="1">
              <a:lnSpc>
                <a:spcPct val="100000"/>
              </a:lnSpc>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a:latin typeface="Calibri"/>
                <a:ea typeface="Verdana" charset="0"/>
                <a:cs typeface="Verdana" charset="0"/>
                <a:sym typeface="Verdana" charset="0"/>
              </a:rPr>
              <a:t>All living cells have a cell membrane. </a:t>
            </a:r>
            <a:br>
              <a:rPr lang="en-US" sz="2700" dirty="0">
                <a:latin typeface="Calibri"/>
                <a:ea typeface="Verdana" charset="0"/>
                <a:cs typeface="Verdana" charset="0"/>
                <a:sym typeface="Verdana" charset="0"/>
              </a:rPr>
            </a:br>
            <a:r>
              <a:rPr lang="en-US" sz="2700" dirty="0">
                <a:latin typeface="Calibri"/>
                <a:ea typeface="Verdana" charset="0"/>
                <a:cs typeface="Verdana" charset="0"/>
                <a:sym typeface="Verdana" charset="0"/>
              </a:rPr>
              <a:t>The primary function of the membrane is to separate what is inside the cell from what is outside. </a:t>
            </a:r>
          </a:p>
          <a:p>
            <a:pPr marL="463550" marR="0" lvl="0" indent="-463550" algn="l" defTabSz="914400" eaLnBrk="1" fontAlgn="auto" latinLnBrk="0" hangingPunct="1">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smtClean="0">
                <a:latin typeface="Calibri"/>
                <a:ea typeface="Verdana" charset="0"/>
                <a:cs typeface="Verdana" charset="0"/>
                <a:sym typeface="Verdana" charset="0"/>
              </a:rPr>
              <a:t>The </a:t>
            </a:r>
            <a:r>
              <a:rPr lang="en-US" sz="2700" dirty="0">
                <a:latin typeface="Calibri"/>
                <a:ea typeface="Verdana" charset="0"/>
                <a:cs typeface="Verdana" charset="0"/>
                <a:sym typeface="Verdana" charset="0"/>
              </a:rPr>
              <a:t>cell membrane keeps important components of the cell—like </a:t>
            </a:r>
            <a:r>
              <a:rPr lang="en-US" sz="2700" dirty="0" err="1">
                <a:latin typeface="Calibri"/>
                <a:ea typeface="Verdana" charset="0"/>
                <a:cs typeface="Verdana" charset="0"/>
                <a:sym typeface="Verdana" charset="0"/>
              </a:rPr>
              <a:t>ribosomes</a:t>
            </a:r>
            <a:r>
              <a:rPr lang="en-US" sz="2700" dirty="0">
                <a:latin typeface="Calibri"/>
                <a:ea typeface="Verdana" charset="0"/>
                <a:cs typeface="Verdana" charset="0"/>
                <a:sym typeface="Verdana" charset="0"/>
              </a:rPr>
              <a:t>, DNA, and enzymes—safely inside.  </a:t>
            </a:r>
            <a:br>
              <a:rPr lang="en-US" sz="2700" dirty="0">
                <a:latin typeface="Calibri"/>
                <a:ea typeface="Verdana" charset="0"/>
                <a:cs typeface="Verdana" charset="0"/>
                <a:sym typeface="Verdana" charset="0"/>
              </a:rPr>
            </a:br>
            <a:r>
              <a:rPr lang="en-US" sz="2700" dirty="0">
                <a:latin typeface="Calibri"/>
                <a:ea typeface="Verdana" charset="0"/>
                <a:cs typeface="Verdana" charset="0"/>
                <a:sym typeface="Verdana" charset="0"/>
              </a:rPr>
              <a:t>It prevents competing organisms and dangerous enzymes from entering the cell.</a:t>
            </a:r>
          </a:p>
          <a:p>
            <a:pPr marL="463550" marR="0" lvl="0" indent="-463550" algn="l" defTabSz="914400" eaLnBrk="1" fontAlgn="auto" latinLnBrk="0" hangingPunct="1">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209564" algn="l"/>
                <a:tab pos="685846" algn="l"/>
                <a:tab pos="1066871" algn="l"/>
                <a:tab pos="1600307" algn="l"/>
                <a:tab pos="2133742" algn="l"/>
                <a:tab pos="2667178" algn="l"/>
              </a:tabLst>
              <a:defRPr/>
            </a:pPr>
            <a:r>
              <a:rPr lang="en-US" sz="2700" dirty="0" smtClean="0">
                <a:latin typeface="Calibri"/>
                <a:ea typeface="Verdana" charset="0"/>
                <a:cs typeface="Verdana" charset="0"/>
                <a:sym typeface="Verdana" charset="0"/>
              </a:rPr>
              <a:t>The </a:t>
            </a:r>
            <a:r>
              <a:rPr lang="en-US" sz="2700" dirty="0">
                <a:latin typeface="Calibri"/>
                <a:ea typeface="Verdana" charset="0"/>
                <a:cs typeface="Verdana" charset="0"/>
                <a:sym typeface="Verdana" charset="0"/>
              </a:rPr>
              <a:t>cell membrane allows energy sources (like food) to enter but doesn't let them leave.</a:t>
            </a:r>
          </a:p>
        </p:txBody>
      </p:sp>
      <p:sp>
        <p:nvSpPr>
          <p:cNvPr id="8" name="Text Placeholder 7"/>
          <p:cNvSpPr>
            <a:spLocks noGrp="1"/>
          </p:cNvSpPr>
          <p:nvPr>
            <p:ph type="body" sz="quarter" idx="12"/>
          </p:nvPr>
        </p:nvSpPr>
        <p:spPr/>
        <p:txBody>
          <a:bodyPr/>
          <a:lstStyle/>
          <a:p>
            <a:endParaRPr lang="en-US"/>
          </a:p>
        </p:txBody>
      </p:sp>
      <p:sp>
        <p:nvSpPr>
          <p:cNvPr id="5" name="Rectangle 4"/>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0" name="Picture 9" descr="SNAPSHOT 04.png"/>
          <p:cNvPicPr>
            <a:picLocks noChangeAspect="1"/>
          </p:cNvPicPr>
          <p:nvPr/>
        </p:nvPicPr>
        <p:blipFill>
          <a:blip r:embed="rId7" cstate="print"/>
          <a:stretch>
            <a:fillRect/>
          </a:stretch>
        </p:blipFill>
        <p:spPr>
          <a:xfrm>
            <a:off x="10745113" y="3017520"/>
            <a:ext cx="1216699" cy="296732"/>
          </a:xfrm>
          <a:prstGeom prst="rect">
            <a:avLst/>
          </a:prstGeom>
        </p:spPr>
      </p:pic>
      <p:pic>
        <p:nvPicPr>
          <p:cNvPr id="45057" name="Picture 1"/>
          <p:cNvPicPr>
            <a:picLocks noChangeAspect="1" noChangeArrowheads="1"/>
          </p:cNvPicPr>
          <p:nvPr/>
        </p:nvPicPr>
        <p:blipFill>
          <a:blip r:embed="rId8" cstate="print"/>
          <a:srcRect/>
          <a:stretch>
            <a:fillRect/>
          </a:stretch>
        </p:blipFill>
        <p:spPr bwMode="auto">
          <a:xfrm>
            <a:off x="8819202" y="554831"/>
            <a:ext cx="2456810" cy="2592630"/>
          </a:xfrm>
          <a:prstGeom prst="rect">
            <a:avLst/>
          </a:prstGeom>
          <a:noFill/>
          <a:ln w="12700" cap="flat">
            <a:noFill/>
            <a:miter lim="800000"/>
            <a:headEnd/>
            <a:tailEnd/>
          </a:ln>
        </p:spPr>
      </p:pic>
      <p:sp>
        <p:nvSpPr>
          <p:cNvPr id="45059" name="Rectangle 3"/>
          <p:cNvSpPr>
            <a:spLocks/>
          </p:cNvSpPr>
          <p:nvPr>
            <p:custDataLst>
              <p:tags r:id="rId1"/>
            </p:custDataLst>
          </p:nvPr>
        </p:nvSpPr>
        <p:spPr bwMode="auto">
          <a:xfrm>
            <a:off x="182880" y="457200"/>
            <a:ext cx="268182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Multiple Choice</a:t>
            </a:r>
          </a:p>
        </p:txBody>
      </p:sp>
      <p:sp>
        <p:nvSpPr>
          <p:cNvPr id="45060" name="Rectangle 4"/>
          <p:cNvSpPr>
            <a:spLocks/>
          </p:cNvSpPr>
          <p:nvPr>
            <p:custDataLst>
              <p:tags r:id="rId2"/>
            </p:custDataLst>
          </p:nvPr>
        </p:nvSpPr>
        <p:spPr bwMode="auto">
          <a:xfrm>
            <a:off x="228600" y="1151304"/>
            <a:ext cx="7598971" cy="4508927"/>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463550" indent="-463550" algn="l">
              <a:spcBef>
                <a:spcPts val="1499"/>
              </a:spcBef>
              <a:spcAft>
                <a:spcPts val="0"/>
              </a:spcAft>
              <a:buFontTx/>
              <a:buAutoNum type="arabicPeriod"/>
              <a:tabLst>
                <a:tab pos="19051" algn="l"/>
                <a:tab pos="209564" algn="l"/>
                <a:tab pos="476282" algn="l"/>
                <a:tab pos="1066871" algn="l"/>
                <a:tab pos="1600307" algn="l"/>
                <a:tab pos="2133742" algn="l"/>
                <a:tab pos="2667178" algn="l"/>
                <a:tab pos="3200613" algn="l"/>
                <a:tab pos="3734049" algn="l"/>
                <a:tab pos="4267484" algn="l"/>
                <a:tab pos="4800920" algn="l"/>
                <a:tab pos="5334356" algn="l"/>
                <a:tab pos="5867791" algn="l"/>
                <a:tab pos="6401227" algn="l"/>
              </a:tabLst>
            </a:pPr>
            <a:r>
              <a:rPr lang="en-US" sz="2700" dirty="0" smtClean="0">
                <a:latin typeface="Calibri"/>
                <a:ea typeface="Verdana" charset="0"/>
                <a:cs typeface="Verdana" charset="0"/>
                <a:sym typeface="Verdana" charset="0"/>
              </a:rPr>
              <a:t>Some </a:t>
            </a:r>
            <a:r>
              <a:rPr lang="en-US" sz="2700" dirty="0">
                <a:latin typeface="Calibri"/>
                <a:ea typeface="Verdana" charset="0"/>
                <a:cs typeface="Verdana" charset="0"/>
                <a:sym typeface="Verdana" charset="0"/>
              </a:rPr>
              <a:t>peeled pieces of apple were placed in distilled water and some in very salty water. The cells in the apple pieces will</a:t>
            </a:r>
            <a:r>
              <a:rPr lang="en-US" sz="2700" dirty="0" smtClean="0">
                <a:latin typeface="Calibri"/>
                <a:ea typeface="Verdana" charset="0"/>
                <a:cs typeface="Verdana" charset="0"/>
                <a:sym typeface="Verdana" charset="0"/>
              </a:rPr>
              <a:t>:</a:t>
            </a:r>
          </a:p>
          <a:p>
            <a:pPr marL="1149395" lvl="2" indent="-463550" algn="l">
              <a:spcBef>
                <a:spcPts val="1499"/>
              </a:spcBef>
              <a:spcAft>
                <a:spcPts val="0"/>
              </a:spcAft>
              <a:buFont typeface="+mj-lt"/>
              <a:buAutoNum type="alphaLcParenR"/>
              <a:tabLst>
                <a:tab pos="19051" algn="l"/>
                <a:tab pos="571538" algn="l"/>
                <a:tab pos="952564" algn="l"/>
                <a:tab pos="952564" algn="l"/>
                <a:tab pos="971615" algn="l"/>
                <a:tab pos="1600307" algn="l"/>
                <a:tab pos="2133742" algn="l"/>
                <a:tab pos="2667178" algn="l"/>
                <a:tab pos="3200613" algn="l"/>
                <a:tab pos="3734049" algn="l"/>
                <a:tab pos="4267484" algn="l"/>
                <a:tab pos="4800920" algn="l"/>
                <a:tab pos="5334356" algn="l"/>
                <a:tab pos="5867791" algn="l"/>
                <a:tab pos="6401227" algn="l"/>
                <a:tab pos="19051" algn="l"/>
                <a:tab pos="571538" algn="l"/>
                <a:tab pos="952564" algn="l"/>
                <a:tab pos="952564" algn="l"/>
                <a:tab pos="971615" algn="l"/>
                <a:tab pos="1600307" algn="l"/>
                <a:tab pos="2133742" algn="l"/>
                <a:tab pos="2667178" algn="l"/>
                <a:tab pos="3200613" algn="l"/>
                <a:tab pos="3734049" algn="l"/>
                <a:tab pos="4267484" algn="l"/>
                <a:tab pos="4800920" algn="l"/>
                <a:tab pos="5334356" algn="l"/>
                <a:tab pos="5867791" algn="l"/>
                <a:tab pos="6401227" algn="l"/>
                <a:tab pos="19051" algn="l"/>
                <a:tab pos="571538" algn="l"/>
              </a:tabLst>
            </a:pPr>
            <a:r>
              <a:rPr lang="en-US" sz="2700" dirty="0" smtClean="0">
                <a:latin typeface="Calibri"/>
                <a:ea typeface="Verdana" charset="0"/>
                <a:cs typeface="Verdana" charset="0"/>
                <a:sym typeface="Verdana" charset="0"/>
              </a:rPr>
              <a:t>lose water in both solutions.</a:t>
            </a:r>
          </a:p>
          <a:p>
            <a:pPr marL="1149395" lvl="2" indent="-463550" algn="l">
              <a:spcBef>
                <a:spcPts val="1499"/>
              </a:spcBef>
              <a:spcAft>
                <a:spcPts val="0"/>
              </a:spcAft>
              <a:buFont typeface="+mj-lt"/>
              <a:buAutoNum type="alphaLcParenR"/>
              <a:tabLst>
                <a:tab pos="19051" algn="l"/>
                <a:tab pos="571538" algn="l"/>
                <a:tab pos="952564" algn="l"/>
                <a:tab pos="952564" algn="l"/>
                <a:tab pos="971615" algn="l"/>
                <a:tab pos="1600307" algn="l"/>
                <a:tab pos="2133742" algn="l"/>
                <a:tab pos="2667178" algn="l"/>
                <a:tab pos="3200613" algn="l"/>
                <a:tab pos="3734049" algn="l"/>
                <a:tab pos="4267484" algn="l"/>
                <a:tab pos="4800920" algn="l"/>
                <a:tab pos="5334356" algn="l"/>
                <a:tab pos="5867791" algn="l"/>
                <a:tab pos="6401227" algn="l"/>
                <a:tab pos="19051" algn="l"/>
                <a:tab pos="571538" algn="l"/>
                <a:tab pos="952564" algn="l"/>
                <a:tab pos="952564" algn="l"/>
                <a:tab pos="971615" algn="l"/>
                <a:tab pos="1600307" algn="l"/>
                <a:tab pos="2133742" algn="l"/>
                <a:tab pos="2667178" algn="l"/>
                <a:tab pos="3200613" algn="l"/>
                <a:tab pos="3734049" algn="l"/>
                <a:tab pos="4267484" algn="l"/>
                <a:tab pos="4800920" algn="l"/>
                <a:tab pos="5334356" algn="l"/>
                <a:tab pos="5867791" algn="l"/>
                <a:tab pos="6401227" algn="l"/>
                <a:tab pos="19051" algn="l"/>
                <a:tab pos="571538" algn="l"/>
              </a:tabLst>
            </a:pPr>
            <a:r>
              <a:rPr lang="en-US" sz="2700" dirty="0" smtClean="0">
                <a:latin typeface="Calibri"/>
                <a:ea typeface="Verdana" charset="0"/>
                <a:cs typeface="Verdana" charset="0"/>
                <a:sym typeface="Verdana" charset="0"/>
              </a:rPr>
              <a:t>gain water in both solutions.</a:t>
            </a:r>
          </a:p>
          <a:p>
            <a:pPr marL="1149395" lvl="2" indent="-463550" algn="l">
              <a:spcBef>
                <a:spcPts val="1499"/>
              </a:spcBef>
              <a:spcAft>
                <a:spcPts val="0"/>
              </a:spcAft>
              <a:buFont typeface="+mj-lt"/>
              <a:buAutoNum type="alphaLcParenR"/>
              <a:tabLst>
                <a:tab pos="19051" algn="l"/>
                <a:tab pos="571538" algn="l"/>
                <a:tab pos="952564" algn="l"/>
                <a:tab pos="952564" algn="l"/>
                <a:tab pos="971615" algn="l"/>
                <a:tab pos="1600307" algn="l"/>
                <a:tab pos="2133742" algn="l"/>
                <a:tab pos="2667178" algn="l"/>
                <a:tab pos="3200613" algn="l"/>
                <a:tab pos="3734049" algn="l"/>
                <a:tab pos="4267484" algn="l"/>
                <a:tab pos="4800920" algn="l"/>
                <a:tab pos="5334356" algn="l"/>
                <a:tab pos="5867791" algn="l"/>
                <a:tab pos="6401227" algn="l"/>
                <a:tab pos="19051" algn="l"/>
                <a:tab pos="571538" algn="l"/>
                <a:tab pos="952564" algn="l"/>
                <a:tab pos="952564" algn="l"/>
                <a:tab pos="971615" algn="l"/>
                <a:tab pos="1600307" algn="l"/>
                <a:tab pos="2133742" algn="l"/>
                <a:tab pos="2667178" algn="l"/>
                <a:tab pos="3200613" algn="l"/>
                <a:tab pos="3734049" algn="l"/>
                <a:tab pos="4267484" algn="l"/>
                <a:tab pos="4800920" algn="l"/>
                <a:tab pos="5334356" algn="l"/>
                <a:tab pos="5867791" algn="l"/>
                <a:tab pos="6401227" algn="l"/>
                <a:tab pos="19051" algn="l"/>
                <a:tab pos="571538" algn="l"/>
              </a:tabLst>
            </a:pPr>
            <a:r>
              <a:rPr lang="en-US" sz="2700" dirty="0" smtClean="0">
                <a:latin typeface="Calibri"/>
                <a:ea typeface="Verdana" charset="0"/>
                <a:cs typeface="Verdana" charset="0"/>
                <a:sym typeface="Verdana" charset="0"/>
              </a:rPr>
              <a:t>lose water in distilled water and gain water in salty water.</a:t>
            </a:r>
          </a:p>
          <a:p>
            <a:pPr marL="1149395" lvl="2" indent="-463550" algn="l">
              <a:spcBef>
                <a:spcPts val="1499"/>
              </a:spcBef>
              <a:spcAft>
                <a:spcPts val="0"/>
              </a:spcAft>
              <a:buFont typeface="+mj-lt"/>
              <a:buAutoNum type="alphaLcParenR"/>
              <a:tabLst>
                <a:tab pos="19051" algn="l"/>
                <a:tab pos="571538" algn="l"/>
                <a:tab pos="952564" algn="l"/>
                <a:tab pos="952564" algn="l"/>
                <a:tab pos="971615" algn="l"/>
                <a:tab pos="1600307" algn="l"/>
                <a:tab pos="2133742" algn="l"/>
                <a:tab pos="2667178" algn="l"/>
                <a:tab pos="3200613" algn="l"/>
                <a:tab pos="3734049" algn="l"/>
                <a:tab pos="4267484" algn="l"/>
                <a:tab pos="4800920" algn="l"/>
                <a:tab pos="5334356" algn="l"/>
                <a:tab pos="5867791" algn="l"/>
                <a:tab pos="6401227" algn="l"/>
                <a:tab pos="19051" algn="l"/>
                <a:tab pos="571538" algn="l"/>
                <a:tab pos="952564" algn="l"/>
                <a:tab pos="952564" algn="l"/>
                <a:tab pos="971615" algn="l"/>
                <a:tab pos="1600307" algn="l"/>
                <a:tab pos="2133742" algn="l"/>
                <a:tab pos="2667178" algn="l"/>
                <a:tab pos="3200613" algn="l"/>
                <a:tab pos="3734049" algn="l"/>
                <a:tab pos="4267484" algn="l"/>
                <a:tab pos="4800920" algn="l"/>
                <a:tab pos="5334356" algn="l"/>
                <a:tab pos="5867791" algn="l"/>
                <a:tab pos="6401227" algn="l"/>
                <a:tab pos="19051" algn="l"/>
                <a:tab pos="571538" algn="l"/>
              </a:tabLst>
            </a:pPr>
            <a:r>
              <a:rPr lang="en-US" sz="2700" dirty="0" smtClean="0">
                <a:latin typeface="Calibri"/>
                <a:ea typeface="Verdana" charset="0"/>
                <a:cs typeface="Verdana" charset="0"/>
                <a:sym typeface="Verdana" charset="0"/>
              </a:rPr>
              <a:t>gain water in distilled water and lose water in salty water.</a:t>
            </a:r>
            <a:endParaRPr lang="en-US" sz="2700" dirty="0">
              <a:solidFill>
                <a:schemeClr val="tx1"/>
              </a:solidFill>
              <a:latin typeface="Calibri"/>
              <a:ea typeface="Verdana" charset="0"/>
              <a:cs typeface="Verdana" charset="0"/>
              <a:sym typeface="Verdana" charset="0"/>
            </a:endParaRPr>
          </a:p>
        </p:txBody>
      </p:sp>
      <p:sp>
        <p:nvSpPr>
          <p:cNvPr id="6" name="Rectangle 5"/>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8" name="Text Placeholder 7"/>
          <p:cNvSpPr>
            <a:spLocks noGrp="1"/>
          </p:cNvSpPr>
          <p:nvPr>
            <p:ph type="body" sz="quarter" idx="12"/>
          </p:nvPr>
        </p:nvSpPr>
        <p:spPr/>
        <p:txBody>
          <a:bodyPr/>
          <a:lstStyle/>
          <a:p>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1" name="Picture 10" descr="SNAPSHOT 04.png"/>
          <p:cNvPicPr>
            <a:picLocks noChangeAspect="1"/>
          </p:cNvPicPr>
          <p:nvPr/>
        </p:nvPicPr>
        <p:blipFill>
          <a:blip r:embed="rId7" cstate="print"/>
          <a:stretch>
            <a:fillRect/>
          </a:stretch>
        </p:blipFill>
        <p:spPr>
          <a:xfrm>
            <a:off x="10745113" y="3017520"/>
            <a:ext cx="1216699" cy="296732"/>
          </a:xfrm>
          <a:prstGeom prst="rect">
            <a:avLst/>
          </a:prstGeom>
        </p:spPr>
      </p:pic>
      <p:pic>
        <p:nvPicPr>
          <p:cNvPr id="46081" name="Picture 1"/>
          <p:cNvPicPr>
            <a:picLocks noChangeAspect="1" noChangeArrowheads="1"/>
          </p:cNvPicPr>
          <p:nvPr/>
        </p:nvPicPr>
        <p:blipFill>
          <a:blip r:embed="rId8" cstate="print"/>
          <a:srcRect/>
          <a:stretch>
            <a:fillRect/>
          </a:stretch>
        </p:blipFill>
        <p:spPr bwMode="auto">
          <a:xfrm>
            <a:off x="8248069" y="476801"/>
            <a:ext cx="3866143" cy="2592630"/>
          </a:xfrm>
          <a:prstGeom prst="rect">
            <a:avLst/>
          </a:prstGeom>
          <a:noFill/>
          <a:ln w="12700" cap="flat">
            <a:noFill/>
            <a:miter lim="800000"/>
            <a:headEnd/>
            <a:tailEnd/>
          </a:ln>
        </p:spPr>
      </p:pic>
      <p:sp>
        <p:nvSpPr>
          <p:cNvPr id="46084" name="Rectangle 4"/>
          <p:cNvSpPr>
            <a:spLocks/>
          </p:cNvSpPr>
          <p:nvPr>
            <p:custDataLst>
              <p:tags r:id="rId1"/>
            </p:custDataLst>
          </p:nvPr>
        </p:nvSpPr>
        <p:spPr bwMode="auto">
          <a:xfrm>
            <a:off x="228600" y="1144101"/>
            <a:ext cx="7598971" cy="3677930"/>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463550" marR="0" lvl="0" indent="-463550" algn="l" defTabSz="914400" eaLnBrk="1" fontAlgn="auto" latinLnBrk="0" hangingPunct="1">
              <a:spcBef>
                <a:spcPts val="1499"/>
              </a:spcBef>
              <a:spcAft>
                <a:spcPts val="0"/>
              </a:spcAft>
              <a:buClrTx/>
              <a:buSzTx/>
              <a:buFontTx/>
              <a:buAutoNum type="arabicPeriod" startAt="2"/>
              <a:tabLst>
                <a:tab pos="19050" algn="l"/>
                <a:tab pos="209550" algn="l"/>
                <a:tab pos="463550" algn="l"/>
                <a:tab pos="571500" algn="l"/>
                <a:tab pos="952500" algn="l"/>
                <a:tab pos="1600200" algn="l"/>
                <a:tab pos="2133600" algn="l"/>
                <a:tab pos="2667000" algn="l"/>
                <a:tab pos="3200400" algn="l"/>
                <a:tab pos="3733800" algn="l"/>
                <a:tab pos="4267200" algn="l"/>
                <a:tab pos="4800600" algn="l"/>
                <a:tab pos="5334000" algn="l"/>
                <a:tab pos="5867400" algn="l"/>
                <a:tab pos="6400800" algn="l"/>
                <a:tab pos="19050" algn="l"/>
                <a:tab pos="209550" algn="l"/>
                <a:tab pos="571500" algn="l"/>
                <a:tab pos="952500" algn="l"/>
                <a:tab pos="1066800" algn="l"/>
                <a:tab pos="1600200" algn="l"/>
                <a:tab pos="2133600" algn="l"/>
                <a:tab pos="2667000" algn="l"/>
                <a:tab pos="3200400" algn="l"/>
                <a:tab pos="3733800" algn="l"/>
                <a:tab pos="4267200" algn="l"/>
                <a:tab pos="4800600" algn="l"/>
                <a:tab pos="5334000" algn="l"/>
                <a:tab pos="5867400" algn="l"/>
                <a:tab pos="6400800" algn="l"/>
                <a:tab pos="19050" algn="l"/>
                <a:tab pos="209550" algn="l"/>
              </a:tabLst>
              <a:defRPr/>
            </a:pPr>
            <a:r>
              <a:rPr lang="en-US" sz="2700" dirty="0">
                <a:latin typeface="Calibri"/>
                <a:ea typeface="Verdana" charset="0"/>
                <a:cs typeface="Verdana" charset="0"/>
                <a:sym typeface="Verdana" charset="0"/>
              </a:rPr>
              <a:t>When there is a lower concentration of water outside of a plant cell than inside, the plant will tend to</a:t>
            </a:r>
            <a:r>
              <a:rPr lang="en-US" sz="2700" dirty="0" smtClean="0">
                <a:latin typeface="Calibri"/>
                <a:ea typeface="Verdana" charset="0"/>
                <a:cs typeface="Verdana" charset="0"/>
                <a:sym typeface="Verdana" charset="0"/>
              </a:rPr>
              <a:t>:</a:t>
            </a:r>
          </a:p>
          <a:p>
            <a:pPr marL="1149395" lvl="2" indent="-463550" algn="l">
              <a:spcBef>
                <a:spcPts val="1499"/>
              </a:spcBef>
              <a:spcAft>
                <a:spcPts val="0"/>
              </a:spcAft>
              <a:buFont typeface="+mj-lt"/>
              <a:buAutoNum type="alphaLcParenR"/>
              <a:tabLst>
                <a:tab pos="19050" algn="l"/>
                <a:tab pos="209550" algn="l"/>
                <a:tab pos="463550" algn="l"/>
                <a:tab pos="571500" algn="l"/>
                <a:tab pos="952500" algn="l"/>
                <a:tab pos="1600200" algn="l"/>
                <a:tab pos="2133600" algn="l"/>
                <a:tab pos="2667000" algn="l"/>
                <a:tab pos="3200400" algn="l"/>
                <a:tab pos="3733800" algn="l"/>
                <a:tab pos="4267200" algn="l"/>
                <a:tab pos="4800600" algn="l"/>
                <a:tab pos="5334000" algn="l"/>
                <a:tab pos="5867400" algn="l"/>
                <a:tab pos="6400800" algn="l"/>
                <a:tab pos="19050" algn="l"/>
                <a:tab pos="209550" algn="l"/>
                <a:tab pos="571500" algn="l"/>
                <a:tab pos="952500" algn="l"/>
                <a:tab pos="1066800" algn="l"/>
                <a:tab pos="1600200" algn="l"/>
                <a:tab pos="2133600" algn="l"/>
                <a:tab pos="2667000" algn="l"/>
                <a:tab pos="3200400" algn="l"/>
                <a:tab pos="3733800" algn="l"/>
                <a:tab pos="4267200" algn="l"/>
                <a:tab pos="4800600" algn="l"/>
                <a:tab pos="5334000" algn="l"/>
                <a:tab pos="5867400" algn="l"/>
                <a:tab pos="6400800" algn="l"/>
                <a:tab pos="19050" algn="l"/>
                <a:tab pos="209550" algn="l"/>
              </a:tabLst>
            </a:pPr>
            <a:r>
              <a:rPr lang="en-US" sz="2700" dirty="0" smtClean="0">
                <a:solidFill>
                  <a:schemeClr val="tx1"/>
                </a:solidFill>
                <a:latin typeface="Calibri"/>
                <a:ea typeface="Verdana" charset="0"/>
                <a:cs typeface="Verdana" charset="0"/>
                <a:sym typeface="Verdana" charset="0"/>
              </a:rPr>
              <a:t>grow towards the sun. </a:t>
            </a:r>
          </a:p>
          <a:p>
            <a:pPr marL="1149395" lvl="2" indent="-463550" algn="l">
              <a:spcBef>
                <a:spcPts val="1499"/>
              </a:spcBef>
              <a:spcAft>
                <a:spcPts val="0"/>
              </a:spcAft>
              <a:buFont typeface="+mj-lt"/>
              <a:buAutoNum type="alphaLcParenR"/>
              <a:tabLst>
                <a:tab pos="19050" algn="l"/>
                <a:tab pos="209550" algn="l"/>
                <a:tab pos="463550" algn="l"/>
                <a:tab pos="571500" algn="l"/>
                <a:tab pos="952500" algn="l"/>
                <a:tab pos="1600200" algn="l"/>
                <a:tab pos="2133600" algn="l"/>
                <a:tab pos="2667000" algn="l"/>
                <a:tab pos="3200400" algn="l"/>
                <a:tab pos="3733800" algn="l"/>
                <a:tab pos="4267200" algn="l"/>
                <a:tab pos="4800600" algn="l"/>
                <a:tab pos="5334000" algn="l"/>
                <a:tab pos="5867400" algn="l"/>
                <a:tab pos="6400800" algn="l"/>
                <a:tab pos="19050" algn="l"/>
                <a:tab pos="209550" algn="l"/>
                <a:tab pos="571500" algn="l"/>
                <a:tab pos="952500" algn="l"/>
                <a:tab pos="1066800" algn="l"/>
                <a:tab pos="1600200" algn="l"/>
                <a:tab pos="2133600" algn="l"/>
                <a:tab pos="2667000" algn="l"/>
                <a:tab pos="3200400" algn="l"/>
                <a:tab pos="3733800" algn="l"/>
                <a:tab pos="4267200" algn="l"/>
                <a:tab pos="4800600" algn="l"/>
                <a:tab pos="5334000" algn="l"/>
                <a:tab pos="5867400" algn="l"/>
                <a:tab pos="6400800" algn="l"/>
                <a:tab pos="19050" algn="l"/>
                <a:tab pos="209550" algn="l"/>
              </a:tabLst>
            </a:pPr>
            <a:r>
              <a:rPr lang="en-US" sz="2700" dirty="0" smtClean="0">
                <a:solidFill>
                  <a:schemeClr val="tx1"/>
                </a:solidFill>
                <a:latin typeface="Calibri"/>
                <a:ea typeface="Verdana" charset="0"/>
                <a:cs typeface="Verdana" charset="0"/>
                <a:sym typeface="Verdana" charset="0"/>
              </a:rPr>
              <a:t>lose water and wilt.</a:t>
            </a:r>
          </a:p>
          <a:p>
            <a:pPr marL="1149395" lvl="2" indent="-463550" algn="l">
              <a:spcBef>
                <a:spcPts val="1499"/>
              </a:spcBef>
              <a:spcAft>
                <a:spcPts val="0"/>
              </a:spcAft>
              <a:buFont typeface="+mj-lt"/>
              <a:buAutoNum type="alphaLcParenR"/>
              <a:tabLst>
                <a:tab pos="19050" algn="l"/>
                <a:tab pos="209550" algn="l"/>
                <a:tab pos="463550" algn="l"/>
                <a:tab pos="571500" algn="l"/>
                <a:tab pos="952500" algn="l"/>
                <a:tab pos="1600200" algn="l"/>
                <a:tab pos="2133600" algn="l"/>
                <a:tab pos="2667000" algn="l"/>
                <a:tab pos="3200400" algn="l"/>
                <a:tab pos="3733800" algn="l"/>
                <a:tab pos="4267200" algn="l"/>
                <a:tab pos="4800600" algn="l"/>
                <a:tab pos="5334000" algn="l"/>
                <a:tab pos="5867400" algn="l"/>
                <a:tab pos="6400800" algn="l"/>
                <a:tab pos="19050" algn="l"/>
                <a:tab pos="209550" algn="l"/>
                <a:tab pos="571500" algn="l"/>
                <a:tab pos="952500" algn="l"/>
                <a:tab pos="1066800" algn="l"/>
                <a:tab pos="1600200" algn="l"/>
                <a:tab pos="2133600" algn="l"/>
                <a:tab pos="2667000" algn="l"/>
                <a:tab pos="3200400" algn="l"/>
                <a:tab pos="3733800" algn="l"/>
                <a:tab pos="4267200" algn="l"/>
                <a:tab pos="4800600" algn="l"/>
                <a:tab pos="5334000" algn="l"/>
                <a:tab pos="5867400" algn="l"/>
                <a:tab pos="6400800" algn="l"/>
                <a:tab pos="19050" algn="l"/>
                <a:tab pos="209550" algn="l"/>
              </a:tabLst>
            </a:pPr>
            <a:r>
              <a:rPr lang="en-US" sz="2700" dirty="0" smtClean="0">
                <a:solidFill>
                  <a:schemeClr val="tx1"/>
                </a:solidFill>
                <a:latin typeface="Calibri"/>
                <a:ea typeface="Verdana" charset="0"/>
                <a:cs typeface="Verdana" charset="0"/>
                <a:sym typeface="Verdana" charset="0"/>
              </a:rPr>
              <a:t>gain water and become rigid.</a:t>
            </a:r>
          </a:p>
          <a:p>
            <a:pPr marL="1149395" lvl="2" indent="-463550" algn="l">
              <a:spcBef>
                <a:spcPts val="1499"/>
              </a:spcBef>
              <a:spcAft>
                <a:spcPts val="0"/>
              </a:spcAft>
              <a:buFont typeface="+mj-lt"/>
              <a:buAutoNum type="alphaLcParenR"/>
              <a:tabLst>
                <a:tab pos="19050" algn="l"/>
                <a:tab pos="209550" algn="l"/>
                <a:tab pos="463550" algn="l"/>
                <a:tab pos="571500" algn="l"/>
                <a:tab pos="952500" algn="l"/>
                <a:tab pos="1600200" algn="l"/>
                <a:tab pos="2133600" algn="l"/>
                <a:tab pos="2667000" algn="l"/>
                <a:tab pos="3200400" algn="l"/>
                <a:tab pos="3733800" algn="l"/>
                <a:tab pos="4267200" algn="l"/>
                <a:tab pos="4800600" algn="l"/>
                <a:tab pos="5334000" algn="l"/>
                <a:tab pos="5867400" algn="l"/>
                <a:tab pos="6400800" algn="l"/>
                <a:tab pos="19050" algn="l"/>
                <a:tab pos="209550" algn="l"/>
                <a:tab pos="571500" algn="l"/>
                <a:tab pos="952500" algn="l"/>
                <a:tab pos="1066800" algn="l"/>
                <a:tab pos="1600200" algn="l"/>
                <a:tab pos="2133600" algn="l"/>
                <a:tab pos="2667000" algn="l"/>
                <a:tab pos="3200400" algn="l"/>
                <a:tab pos="3733800" algn="l"/>
                <a:tab pos="4267200" algn="l"/>
                <a:tab pos="4800600" algn="l"/>
                <a:tab pos="5334000" algn="l"/>
                <a:tab pos="5867400" algn="l"/>
                <a:tab pos="6400800" algn="l"/>
                <a:tab pos="19050" algn="l"/>
                <a:tab pos="209550" algn="l"/>
              </a:tabLst>
            </a:pPr>
            <a:r>
              <a:rPr lang="en-US" sz="2700" dirty="0" smtClean="0">
                <a:solidFill>
                  <a:schemeClr val="tx1"/>
                </a:solidFill>
                <a:latin typeface="Calibri"/>
                <a:ea typeface="Verdana" charset="0"/>
                <a:cs typeface="Verdana" charset="0"/>
                <a:sym typeface="Verdana" charset="0"/>
              </a:rPr>
              <a:t>increase its rate of photosynthesis.</a:t>
            </a:r>
          </a:p>
        </p:txBody>
      </p:sp>
      <p:sp>
        <p:nvSpPr>
          <p:cNvPr id="6" name="Rectangle 5"/>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8" name="Text Placeholder 7"/>
          <p:cNvSpPr>
            <a:spLocks noGrp="1"/>
          </p:cNvSpPr>
          <p:nvPr>
            <p:ph type="body" sz="quarter" idx="12"/>
          </p:nvPr>
        </p:nvSpPr>
        <p:spPr/>
        <p:txBody>
          <a:bodyPr/>
          <a:lstStyle/>
          <a:p>
            <a:endParaRPr lang="en-US"/>
          </a:p>
        </p:txBody>
      </p:sp>
      <p:sp>
        <p:nvSpPr>
          <p:cNvPr id="9" name="Rectangle 3"/>
          <p:cNvSpPr>
            <a:spLocks/>
          </p:cNvSpPr>
          <p:nvPr>
            <p:custDataLst>
              <p:tags r:id="rId4"/>
            </p:custDataLst>
          </p:nvPr>
        </p:nvSpPr>
        <p:spPr bwMode="auto">
          <a:xfrm>
            <a:off x="182880" y="457200"/>
            <a:ext cx="268182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Multiple Choice</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1" name="Picture 10" descr="SNAPSHOT 04.png"/>
          <p:cNvPicPr>
            <a:picLocks noChangeAspect="1"/>
          </p:cNvPicPr>
          <p:nvPr/>
        </p:nvPicPr>
        <p:blipFill>
          <a:blip r:embed="rId7" cstate="print"/>
          <a:stretch>
            <a:fillRect/>
          </a:stretch>
        </p:blipFill>
        <p:spPr>
          <a:xfrm>
            <a:off x="10745113" y="3017520"/>
            <a:ext cx="1216699" cy="296732"/>
          </a:xfrm>
          <a:prstGeom prst="rect">
            <a:avLst/>
          </a:prstGeom>
        </p:spPr>
      </p:pic>
      <p:pic>
        <p:nvPicPr>
          <p:cNvPr id="47105" name="Picture 1"/>
          <p:cNvPicPr>
            <a:picLocks noChangeAspect="1" noChangeArrowheads="1"/>
          </p:cNvPicPr>
          <p:nvPr/>
        </p:nvPicPr>
        <p:blipFill>
          <a:blip r:embed="rId8" cstate="print"/>
          <a:srcRect/>
          <a:stretch>
            <a:fillRect/>
          </a:stretch>
        </p:blipFill>
        <p:spPr bwMode="auto">
          <a:xfrm>
            <a:off x="8837612" y="554831"/>
            <a:ext cx="2552035" cy="2363868"/>
          </a:xfrm>
          <a:prstGeom prst="rect">
            <a:avLst/>
          </a:prstGeom>
          <a:noFill/>
          <a:ln w="12700" cap="flat">
            <a:noFill/>
            <a:miter lim="800000"/>
            <a:headEnd/>
            <a:tailEnd/>
          </a:ln>
        </p:spPr>
      </p:pic>
      <p:sp>
        <p:nvSpPr>
          <p:cNvPr id="47108" name="Rectangle 4"/>
          <p:cNvSpPr>
            <a:spLocks/>
          </p:cNvSpPr>
          <p:nvPr>
            <p:custDataLst>
              <p:tags r:id="rId1"/>
            </p:custDataLst>
          </p:nvPr>
        </p:nvSpPr>
        <p:spPr bwMode="auto">
          <a:xfrm>
            <a:off x="228600" y="1178599"/>
            <a:ext cx="7598971" cy="3262432"/>
          </a:xfrm>
          <a:prstGeom prst="rect">
            <a:avLst/>
          </a:prstGeom>
          <a:solidFill>
            <a:srgbClr val="000000">
              <a:alpha val="0"/>
            </a:srgbClr>
          </a:solidFill>
          <a:ln w="12700" cap="flat">
            <a:noFill/>
            <a:miter lim="800000"/>
            <a:headEnd type="none" w="med" len="med"/>
            <a:tailEnd type="none" w="med" len="med"/>
          </a:ln>
        </p:spPr>
        <p:txBody>
          <a:bodyPr vert="horz" lIns="0" tIns="0" rIns="0" bIns="0" anchor="ctr" anchorCtr="0">
            <a:spAutoFit/>
          </a:bodyPr>
          <a:lstStyle/>
          <a:p>
            <a:pPr marL="463550" indent="-463550" algn="l">
              <a:spcBef>
                <a:spcPts val="1499"/>
              </a:spcBef>
              <a:spcAft>
                <a:spcPts val="0"/>
              </a:spcAft>
              <a:buFontTx/>
              <a:buAutoNum type="arabicPeriod" startAt="3"/>
              <a:tabLst>
                <a:tab pos="19050" algn="l"/>
                <a:tab pos="395288" algn="l"/>
                <a:tab pos="463550" algn="l"/>
                <a:tab pos="571500" algn="l"/>
                <a:tab pos="1600200" algn="l"/>
                <a:tab pos="2133600" algn="l"/>
                <a:tab pos="2667000" algn="l"/>
                <a:tab pos="3200400" algn="l"/>
                <a:tab pos="3733800" algn="l"/>
                <a:tab pos="4267200" algn="l"/>
                <a:tab pos="4800600" algn="l"/>
                <a:tab pos="5334000" algn="l"/>
                <a:tab pos="5867400" algn="l"/>
                <a:tab pos="6400800" algn="l"/>
                <a:tab pos="19050" algn="l"/>
                <a:tab pos="571500" algn="l"/>
                <a:tab pos="1600200" algn="l"/>
                <a:tab pos="2133600" algn="l"/>
                <a:tab pos="2667000" algn="l"/>
                <a:tab pos="3200400" algn="l"/>
                <a:tab pos="3733800" algn="l"/>
                <a:tab pos="4267200" algn="l"/>
                <a:tab pos="4800600" algn="l"/>
                <a:tab pos="5334000" algn="l"/>
                <a:tab pos="5867400" algn="l"/>
                <a:tab pos="6400800" algn="l"/>
                <a:tab pos="19050" algn="l"/>
                <a:tab pos="571500" algn="l"/>
                <a:tab pos="1066800" algn="l"/>
                <a:tab pos="1600200" algn="l"/>
                <a:tab pos="2133600" algn="l"/>
                <a:tab pos="2667000" algn="l"/>
              </a:tabLst>
            </a:pPr>
            <a:r>
              <a:rPr lang="en-US" sz="2700" dirty="0">
                <a:latin typeface="Calibri"/>
                <a:ea typeface="Verdana" charset="0"/>
                <a:cs typeface="Verdana" charset="0"/>
                <a:sym typeface="Verdana" charset="0"/>
              </a:rPr>
              <a:t>The movement of water across a membrane is referred to as</a:t>
            </a:r>
            <a:r>
              <a:rPr lang="en-US" sz="2700" dirty="0" smtClean="0">
                <a:latin typeface="Calibri"/>
                <a:ea typeface="Verdana" charset="0"/>
                <a:cs typeface="Verdana" charset="0"/>
                <a:sym typeface="Verdana" charset="0"/>
              </a:rPr>
              <a:t>:</a:t>
            </a:r>
          </a:p>
          <a:p>
            <a:pPr marL="1149395" lvl="2" indent="-463550" algn="l">
              <a:spcBef>
                <a:spcPts val="1499"/>
              </a:spcBef>
              <a:spcAft>
                <a:spcPts val="0"/>
              </a:spcAft>
              <a:buFont typeface="+mj-lt"/>
              <a:buAutoNum type="alphaLcParenR"/>
              <a:tabLst>
                <a:tab pos="19050" algn="l"/>
                <a:tab pos="395288" algn="l"/>
                <a:tab pos="463550" algn="l"/>
                <a:tab pos="571500" algn="l"/>
                <a:tab pos="1600200" algn="l"/>
                <a:tab pos="2133600" algn="l"/>
                <a:tab pos="2667000" algn="l"/>
                <a:tab pos="3200400" algn="l"/>
                <a:tab pos="3733800" algn="l"/>
                <a:tab pos="4267200" algn="l"/>
                <a:tab pos="4800600" algn="l"/>
                <a:tab pos="5334000" algn="l"/>
                <a:tab pos="5867400" algn="l"/>
                <a:tab pos="6400800" algn="l"/>
                <a:tab pos="19050" algn="l"/>
                <a:tab pos="571500" algn="l"/>
                <a:tab pos="1600200" algn="l"/>
                <a:tab pos="2133600" algn="l"/>
                <a:tab pos="2667000" algn="l"/>
                <a:tab pos="3200400" algn="l"/>
                <a:tab pos="3733800" algn="l"/>
                <a:tab pos="4267200" algn="l"/>
                <a:tab pos="4800600" algn="l"/>
                <a:tab pos="5334000" algn="l"/>
                <a:tab pos="5867400" algn="l"/>
                <a:tab pos="6400800" algn="l"/>
                <a:tab pos="19050" algn="l"/>
                <a:tab pos="571500" algn="l"/>
                <a:tab pos="1066800" algn="l"/>
                <a:tab pos="1600200" algn="l"/>
                <a:tab pos="2133600" algn="l"/>
                <a:tab pos="2667000" algn="l"/>
              </a:tabLst>
            </a:pPr>
            <a:r>
              <a:rPr lang="en-US" sz="2700" dirty="0" err="1" smtClean="0">
                <a:latin typeface="Calibri"/>
                <a:ea typeface="Verdana" charset="0"/>
                <a:cs typeface="Verdana" charset="0"/>
                <a:sym typeface="Verdana" charset="0"/>
              </a:rPr>
              <a:t>endocytosis</a:t>
            </a:r>
            <a:r>
              <a:rPr lang="en-US" sz="2700" dirty="0" smtClean="0">
                <a:latin typeface="Calibri"/>
                <a:ea typeface="Verdana" charset="0"/>
                <a:cs typeface="Verdana" charset="0"/>
                <a:sym typeface="Verdana" charset="0"/>
              </a:rPr>
              <a:t>.</a:t>
            </a:r>
          </a:p>
          <a:p>
            <a:pPr marL="1149395" lvl="2" indent="-463550" algn="l">
              <a:spcBef>
                <a:spcPts val="1499"/>
              </a:spcBef>
              <a:spcAft>
                <a:spcPts val="0"/>
              </a:spcAft>
              <a:buFont typeface="+mj-lt"/>
              <a:buAutoNum type="alphaLcParenR"/>
              <a:tabLst>
                <a:tab pos="19050" algn="l"/>
                <a:tab pos="395288" algn="l"/>
                <a:tab pos="463550" algn="l"/>
                <a:tab pos="571500" algn="l"/>
                <a:tab pos="1600200" algn="l"/>
                <a:tab pos="2133600" algn="l"/>
                <a:tab pos="2667000" algn="l"/>
                <a:tab pos="3200400" algn="l"/>
                <a:tab pos="3733800" algn="l"/>
                <a:tab pos="4267200" algn="l"/>
                <a:tab pos="4800600" algn="l"/>
                <a:tab pos="5334000" algn="l"/>
                <a:tab pos="5867400" algn="l"/>
                <a:tab pos="6400800" algn="l"/>
                <a:tab pos="19050" algn="l"/>
                <a:tab pos="571500" algn="l"/>
                <a:tab pos="1600200" algn="l"/>
                <a:tab pos="2133600" algn="l"/>
                <a:tab pos="2667000" algn="l"/>
                <a:tab pos="3200400" algn="l"/>
                <a:tab pos="3733800" algn="l"/>
                <a:tab pos="4267200" algn="l"/>
                <a:tab pos="4800600" algn="l"/>
                <a:tab pos="5334000" algn="l"/>
                <a:tab pos="5867400" algn="l"/>
                <a:tab pos="6400800" algn="l"/>
                <a:tab pos="19050" algn="l"/>
                <a:tab pos="571500" algn="l"/>
                <a:tab pos="1066800" algn="l"/>
                <a:tab pos="1600200" algn="l"/>
                <a:tab pos="2133600" algn="l"/>
                <a:tab pos="2667000" algn="l"/>
              </a:tabLst>
            </a:pPr>
            <a:r>
              <a:rPr lang="en-US" sz="2700" dirty="0" err="1" smtClean="0">
                <a:latin typeface="Calibri"/>
                <a:ea typeface="Verdana" charset="0"/>
                <a:cs typeface="Verdana" charset="0"/>
                <a:sym typeface="Verdana" charset="0"/>
              </a:rPr>
              <a:t>diffusosis</a:t>
            </a:r>
            <a:r>
              <a:rPr lang="en-US" sz="2700" dirty="0" smtClean="0">
                <a:latin typeface="Calibri"/>
                <a:ea typeface="Verdana" charset="0"/>
                <a:cs typeface="Verdana" charset="0"/>
                <a:sym typeface="Verdana" charset="0"/>
              </a:rPr>
              <a:t>.</a:t>
            </a:r>
          </a:p>
          <a:p>
            <a:pPr marL="1149395" lvl="2" indent="-463550" algn="l">
              <a:spcBef>
                <a:spcPts val="1499"/>
              </a:spcBef>
              <a:spcAft>
                <a:spcPts val="0"/>
              </a:spcAft>
              <a:buFont typeface="+mj-lt"/>
              <a:buAutoNum type="alphaLcParenR"/>
              <a:tabLst>
                <a:tab pos="19050" algn="l"/>
                <a:tab pos="395288" algn="l"/>
                <a:tab pos="463550" algn="l"/>
                <a:tab pos="571500" algn="l"/>
                <a:tab pos="1600200" algn="l"/>
                <a:tab pos="2133600" algn="l"/>
                <a:tab pos="2667000" algn="l"/>
                <a:tab pos="3200400" algn="l"/>
                <a:tab pos="3733800" algn="l"/>
                <a:tab pos="4267200" algn="l"/>
                <a:tab pos="4800600" algn="l"/>
                <a:tab pos="5334000" algn="l"/>
                <a:tab pos="5867400" algn="l"/>
                <a:tab pos="6400800" algn="l"/>
                <a:tab pos="19050" algn="l"/>
                <a:tab pos="571500" algn="l"/>
                <a:tab pos="1600200" algn="l"/>
                <a:tab pos="2133600" algn="l"/>
                <a:tab pos="2667000" algn="l"/>
                <a:tab pos="3200400" algn="l"/>
                <a:tab pos="3733800" algn="l"/>
                <a:tab pos="4267200" algn="l"/>
                <a:tab pos="4800600" algn="l"/>
                <a:tab pos="5334000" algn="l"/>
                <a:tab pos="5867400" algn="l"/>
                <a:tab pos="6400800" algn="l"/>
                <a:tab pos="19050" algn="l"/>
                <a:tab pos="571500" algn="l"/>
                <a:tab pos="1066800" algn="l"/>
                <a:tab pos="1600200" algn="l"/>
                <a:tab pos="2133600" algn="l"/>
                <a:tab pos="2667000" algn="l"/>
              </a:tabLst>
            </a:pPr>
            <a:r>
              <a:rPr lang="en-US" sz="2700" dirty="0" smtClean="0">
                <a:latin typeface="Calibri"/>
                <a:ea typeface="Verdana" charset="0"/>
                <a:cs typeface="Verdana" charset="0"/>
                <a:sym typeface="Verdana" charset="0"/>
              </a:rPr>
              <a:t>osmosis.</a:t>
            </a:r>
          </a:p>
          <a:p>
            <a:pPr marL="1149395" lvl="2" indent="-463550" algn="l">
              <a:spcBef>
                <a:spcPts val="1499"/>
              </a:spcBef>
              <a:spcAft>
                <a:spcPts val="0"/>
              </a:spcAft>
              <a:buFont typeface="+mj-lt"/>
              <a:buAutoNum type="alphaLcParenR"/>
              <a:tabLst>
                <a:tab pos="19050" algn="l"/>
                <a:tab pos="395288" algn="l"/>
                <a:tab pos="463550" algn="l"/>
                <a:tab pos="571500" algn="l"/>
                <a:tab pos="1600200" algn="l"/>
                <a:tab pos="2133600" algn="l"/>
                <a:tab pos="2667000" algn="l"/>
                <a:tab pos="3200400" algn="l"/>
                <a:tab pos="3733800" algn="l"/>
                <a:tab pos="4267200" algn="l"/>
                <a:tab pos="4800600" algn="l"/>
                <a:tab pos="5334000" algn="l"/>
                <a:tab pos="5867400" algn="l"/>
                <a:tab pos="6400800" algn="l"/>
                <a:tab pos="19050" algn="l"/>
                <a:tab pos="571500" algn="l"/>
                <a:tab pos="1600200" algn="l"/>
                <a:tab pos="2133600" algn="l"/>
                <a:tab pos="2667000" algn="l"/>
                <a:tab pos="3200400" algn="l"/>
                <a:tab pos="3733800" algn="l"/>
                <a:tab pos="4267200" algn="l"/>
                <a:tab pos="4800600" algn="l"/>
                <a:tab pos="5334000" algn="l"/>
                <a:tab pos="5867400" algn="l"/>
                <a:tab pos="6400800" algn="l"/>
                <a:tab pos="19050" algn="l"/>
                <a:tab pos="571500" algn="l"/>
                <a:tab pos="1066800" algn="l"/>
                <a:tab pos="1600200" algn="l"/>
                <a:tab pos="2133600" algn="l"/>
                <a:tab pos="2667000" algn="l"/>
              </a:tabLst>
            </a:pPr>
            <a:r>
              <a:rPr lang="en-US" sz="2700" dirty="0" err="1" smtClean="0">
                <a:latin typeface="Calibri"/>
                <a:ea typeface="Verdana" charset="0"/>
                <a:cs typeface="Verdana" charset="0"/>
                <a:sym typeface="Verdana" charset="0"/>
              </a:rPr>
              <a:t>exocytosis</a:t>
            </a:r>
            <a:r>
              <a:rPr lang="en-US" sz="2700" dirty="0" smtClean="0">
                <a:latin typeface="Calibri"/>
                <a:ea typeface="Verdana" charset="0"/>
                <a:cs typeface="Verdana" charset="0"/>
                <a:sym typeface="Verdana" charset="0"/>
              </a:rPr>
              <a:t>.</a:t>
            </a:r>
          </a:p>
        </p:txBody>
      </p:sp>
      <p:sp>
        <p:nvSpPr>
          <p:cNvPr id="6" name="Rectangle 5"/>
          <p:cNvSpPr/>
          <p:nvPr>
            <p:custDataLst>
              <p:tags r:id="rId2"/>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3"/>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8" name="Text Placeholder 7"/>
          <p:cNvSpPr>
            <a:spLocks noGrp="1"/>
          </p:cNvSpPr>
          <p:nvPr>
            <p:ph type="body" sz="quarter" idx="12"/>
          </p:nvPr>
        </p:nvSpPr>
        <p:spPr/>
        <p:txBody>
          <a:bodyPr/>
          <a:lstStyle/>
          <a:p>
            <a:endParaRPr lang="en-US"/>
          </a:p>
        </p:txBody>
      </p:sp>
      <p:sp>
        <p:nvSpPr>
          <p:cNvPr id="9" name="Rectangle 3"/>
          <p:cNvSpPr>
            <a:spLocks/>
          </p:cNvSpPr>
          <p:nvPr>
            <p:custDataLst>
              <p:tags r:id="rId4"/>
            </p:custDataLst>
          </p:nvPr>
        </p:nvSpPr>
        <p:spPr bwMode="auto">
          <a:xfrm>
            <a:off x="182880" y="457200"/>
            <a:ext cx="268182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Multiple Choice</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Biology Final.png"/>
          <p:cNvPicPr>
            <a:picLocks noChangeAspect="1"/>
          </p:cNvPicPr>
          <p:nvPr/>
        </p:nvPicPr>
        <p:blipFill>
          <a:blip r:embed="rId8" cstate="print"/>
          <a:stretch>
            <a:fillRect/>
          </a:stretch>
        </p:blipFill>
        <p:spPr>
          <a:xfrm>
            <a:off x="-28513" y="2840831"/>
            <a:ext cx="12218925" cy="3657600"/>
          </a:xfrm>
          <a:prstGeom prst="rect">
            <a:avLst/>
          </a:prstGeom>
        </p:spPr>
      </p:pic>
      <p:sp>
        <p:nvSpPr>
          <p:cNvPr id="14" name="Rectangle 13"/>
          <p:cNvSpPr/>
          <p:nvPr/>
        </p:nvSpPr>
        <p:spPr bwMode="auto">
          <a:xfrm>
            <a:off x="0" y="402431"/>
            <a:ext cx="12188825" cy="2286000"/>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4819" name="Rectangle 3"/>
          <p:cNvSpPr>
            <a:spLocks/>
          </p:cNvSpPr>
          <p:nvPr>
            <p:custDataLst>
              <p:tags r:id="rId1"/>
            </p:custDataLst>
          </p:nvPr>
        </p:nvSpPr>
        <p:spPr bwMode="auto">
          <a:xfrm>
            <a:off x="182880" y="1005840"/>
            <a:ext cx="3615413" cy="369332"/>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1500"/>
              </a:spcBef>
              <a:spcAft>
                <a:spcPts val="0"/>
              </a:spcAft>
              <a:buClrTx/>
              <a:buSzTx/>
              <a:buNone/>
              <a:tabLst>
                <a:tab pos="533399" algn="l"/>
                <a:tab pos="1066801" algn="l"/>
              </a:tabLst>
              <a:defRPr/>
            </a:pPr>
            <a:r>
              <a:rPr lang="en-US" sz="2400" b="1" dirty="0">
                <a:solidFill>
                  <a:srgbClr val="0000FF"/>
                </a:solidFill>
                <a:latin typeface="Calibri"/>
                <a:ea typeface="Verdana" charset="0"/>
                <a:cs typeface="Verdana" charset="0"/>
                <a:sym typeface="Verdana" charset="0"/>
              </a:rPr>
              <a:t>You have completed the lab.</a:t>
            </a:r>
          </a:p>
        </p:txBody>
      </p:sp>
      <p:sp>
        <p:nvSpPr>
          <p:cNvPr id="34818" name="Rectangle 2"/>
          <p:cNvSpPr>
            <a:spLocks/>
          </p:cNvSpPr>
          <p:nvPr>
            <p:custDataLst>
              <p:tags r:id="rId2"/>
            </p:custDataLst>
          </p:nvPr>
        </p:nvSpPr>
        <p:spPr bwMode="auto">
          <a:xfrm>
            <a:off x="182880" y="457200"/>
            <a:ext cx="2833533"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3175"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Congratulations!</a:t>
            </a:r>
          </a:p>
        </p:txBody>
      </p:sp>
      <p:sp>
        <p:nvSpPr>
          <p:cNvPr id="34820" name="Rectangle 4"/>
          <p:cNvSpPr>
            <a:spLocks/>
          </p:cNvSpPr>
          <p:nvPr>
            <p:custDataLst>
              <p:tags r:id="rId3"/>
            </p:custDataLst>
          </p:nvPr>
        </p:nvSpPr>
        <p:spPr bwMode="auto">
          <a:xfrm>
            <a:off x="228600" y="1463040"/>
            <a:ext cx="11961812" cy="830997"/>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R="0" lvl="0" algn="l" defTabSz="914400" eaLnBrk="1" fontAlgn="auto" latinLnBrk="0" hangingPunct="1">
              <a:lnSpc>
                <a:spcPct val="100000"/>
              </a:lnSpc>
              <a:spcBef>
                <a:spcPts val="1500"/>
              </a:spcBef>
              <a:spcAft>
                <a:spcPts val="0"/>
              </a:spcAft>
              <a:buClrTx/>
              <a:buSzTx/>
              <a:buNone/>
              <a:tabLst>
                <a:tab pos="685800" algn="l"/>
              </a:tabLst>
              <a:defRPr/>
            </a:pPr>
            <a:r>
              <a:rPr lang="en-US" sz="2700" dirty="0">
                <a:latin typeface="Calibri"/>
                <a:ea typeface="Verdana" charset="0"/>
                <a:cs typeface="Verdana" charset="0"/>
                <a:sym typeface="Verdana" charset="0"/>
              </a:rPr>
              <a:t>Please remember to follow your teacher's instructions for cleaning-up and </a:t>
            </a:r>
            <a:r>
              <a:rPr lang="en-US" sz="2700" dirty="0" smtClean="0">
                <a:latin typeface="Calibri"/>
                <a:ea typeface="Verdana" charset="0"/>
                <a:cs typeface="Verdana" charset="0"/>
                <a:sym typeface="Verdana" charset="0"/>
              </a:rPr>
              <a:t>submitting </a:t>
            </a:r>
            <a:r>
              <a:rPr lang="en-US" sz="2700" dirty="0">
                <a:latin typeface="Calibri"/>
                <a:ea typeface="Verdana" charset="0"/>
                <a:cs typeface="Verdana" charset="0"/>
                <a:sym typeface="Verdana" charset="0"/>
              </a:rPr>
              <a:t>your </a:t>
            </a:r>
            <a:r>
              <a:rPr lang="en-US" sz="2700" dirty="0" smtClean="0">
                <a:latin typeface="Calibri"/>
                <a:ea typeface="Verdana" charset="0"/>
                <a:cs typeface="Verdana" charset="0"/>
                <a:sym typeface="Verdana" charset="0"/>
              </a:rPr>
              <a:t>lab.</a:t>
            </a:r>
            <a:endParaRPr lang="en-US" sz="2700" dirty="0">
              <a:latin typeface="Calibri"/>
              <a:ea typeface="Verdana" charset="0"/>
              <a:cs typeface="Verdana" charset="0"/>
              <a:sym typeface="Verdana" charset="0"/>
            </a:endParaRPr>
          </a:p>
        </p:txBody>
      </p:sp>
      <p:sp>
        <p:nvSpPr>
          <p:cNvPr id="7" name="Text Placeholder 6"/>
          <p:cNvSpPr>
            <a:spLocks noGrp="1"/>
          </p:cNvSpPr>
          <p:nvPr>
            <p:ph type="body" sz="quarter" idx="12"/>
          </p:nvPr>
        </p:nvSpPr>
        <p:spPr/>
        <p:txBody>
          <a:bodyPr/>
          <a:lstStyle/>
          <a:p>
            <a:endParaRPr lang="en-US" dirty="0"/>
          </a:p>
        </p:txBody>
      </p:sp>
      <p:sp>
        <p:nvSpPr>
          <p:cNvPr id="15" name="Rectangle 14"/>
          <p:cNvSpPr/>
          <p:nvPr/>
        </p:nvSpPr>
        <p:spPr bwMode="auto">
          <a:xfrm>
            <a:off x="0" y="2612231"/>
            <a:ext cx="12188825" cy="152400"/>
          </a:xfrm>
          <a:prstGeom prst="rect">
            <a:avLst/>
          </a:prstGeom>
          <a:solidFill>
            <a:srgbClr val="79AD36"/>
          </a:solidFill>
          <a:ln w="25400" cap="flat" cmpd="sng" algn="ctr">
            <a:noFill/>
            <a:prstDash val="solid"/>
            <a:round/>
            <a:headEnd type="none" w="med" len="med"/>
            <a:tailEnd type="none" w="med" len="med"/>
          </a:ln>
          <a:effectLst>
            <a:outerShdw blurRad="50800" dist="38100" dir="16200000"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1" name="Rectangle 10"/>
          <p:cNvSpPr/>
          <p:nvPr>
            <p:custDataLst>
              <p:tags r:id="rId4"/>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2" name="TextBox 11"/>
          <p:cNvSpPr txBox="1"/>
          <p:nvPr>
            <p:custDataLst>
              <p:tags r:id="rId5"/>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p:cNvSpPr>
          <p:nvPr>
            <p:custDataLst>
              <p:tags r:id="rId1"/>
            </p:custDataLst>
          </p:nvPr>
        </p:nvSpPr>
        <p:spPr bwMode="auto">
          <a:xfrm>
            <a:off x="228600" y="1097280"/>
            <a:ext cx="11885610" cy="2462213"/>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R="0" lvl="0" algn="l" defTabSz="914400" eaLnBrk="1" fontAlgn="auto" latinLnBrk="0" hangingPunct="1">
              <a:lnSpc>
                <a:spcPct val="100000"/>
              </a:lnSpc>
              <a:spcBef>
                <a:spcPts val="0"/>
              </a:spcBef>
              <a:spcAft>
                <a:spcPts val="0"/>
              </a:spcAft>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000" dirty="0" smtClean="0">
                <a:latin typeface="Calibri"/>
                <a:cs typeface="Helvetica" charset="0"/>
                <a:sym typeface="Helvetica" charset="0"/>
              </a:rPr>
              <a:t>Images are taken from PASCO documentation, public domain clip art, or Wikimedia Foundation Commons.</a:t>
            </a:r>
          </a:p>
          <a:p>
            <a:pPr marR="0" lvl="0" algn="l" defTabSz="914400" eaLnBrk="1" fontAlgn="auto" latinLnBrk="0" hangingPunct="1">
              <a:spcBef>
                <a:spcPts val="0"/>
              </a:spcBef>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endParaRPr lang="en-US" sz="2000" dirty="0" smtClean="0">
              <a:latin typeface="Calibri"/>
              <a:cs typeface="Helvetica" charset="0"/>
              <a:sym typeface="Helvetica" charset="0"/>
            </a:endParaRPr>
          </a:p>
          <a:p>
            <a:pPr marR="0" lvl="0" algn="l" defTabSz="914400" eaLnBrk="1" fontAlgn="auto" latinLnBrk="0" hangingPunct="1">
              <a:spcBef>
                <a:spcPts val="0"/>
              </a:spcBef>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000" dirty="0" smtClean="0">
                <a:latin typeface="Calibri"/>
                <a:ea typeface="Verdana" charset="0"/>
                <a:cs typeface="Verdana" charset="0"/>
                <a:sym typeface="Verdana" charset="0"/>
              </a:rPr>
              <a:t>http://en.wikipedia.org/wiki/Image:Turgor_pressure_on_plant_cells_diagram.svg</a:t>
            </a:r>
          </a:p>
          <a:p>
            <a:pPr marR="0" lvl="0" algn="l" defTabSz="914400" eaLnBrk="1" fontAlgn="auto" latinLnBrk="0" hangingPunct="1">
              <a:spcBef>
                <a:spcPts val="0"/>
              </a:spcBef>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000" dirty="0" smtClean="0">
                <a:latin typeface="Calibri"/>
                <a:ea typeface="Verdana" charset="0"/>
                <a:cs typeface="Verdana" charset="0"/>
                <a:sym typeface="Verdana" charset="0"/>
              </a:rPr>
              <a:t>http://commons.wikimedia.org/wiki/Image:Redbloodcells.jpg</a:t>
            </a:r>
          </a:p>
          <a:p>
            <a:pPr marR="0" lvl="0" algn="l" defTabSz="914400" eaLnBrk="1" fontAlgn="auto" latinLnBrk="0" hangingPunct="1">
              <a:spcBef>
                <a:spcPts val="0"/>
              </a:spcBef>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000" dirty="0" smtClean="0">
                <a:latin typeface="Calibri"/>
                <a:ea typeface="Verdana" charset="0"/>
                <a:cs typeface="Verdana" charset="0"/>
                <a:sym typeface="Verdana" charset="0"/>
              </a:rPr>
              <a:t>http://commons.wikimedia.org/wiki/Image:Osmotic_pressure_on_blood_cells_diagram.svg</a:t>
            </a:r>
          </a:p>
          <a:p>
            <a:pPr marR="0" lvl="0" algn="l" defTabSz="914400" eaLnBrk="1" fontAlgn="auto" latinLnBrk="0" hangingPunct="1">
              <a:spcBef>
                <a:spcPts val="0"/>
              </a:spcBef>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000" dirty="0" smtClean="0">
                <a:latin typeface="Calibri"/>
                <a:ea typeface="Verdana" charset="0"/>
                <a:cs typeface="Verdana" charset="0"/>
                <a:sym typeface="Verdana" charset="0"/>
              </a:rPr>
              <a:t>http://commons.wikimedia.org/wiki/Image:D-P019_Essen_und_Trinken_verboten_ty.svg</a:t>
            </a:r>
          </a:p>
          <a:p>
            <a:pPr marR="0" lvl="0" algn="l" defTabSz="914400" eaLnBrk="1" fontAlgn="auto" latinLnBrk="0" hangingPunct="1">
              <a:spcBef>
                <a:spcPts val="0"/>
              </a:spcBef>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000" dirty="0" smtClean="0">
                <a:latin typeface="Calibri"/>
                <a:ea typeface="Verdana" charset="0"/>
                <a:cs typeface="Verdana" charset="0"/>
                <a:sym typeface="Verdana" charset="0"/>
              </a:rPr>
              <a:t>http://commons.wikimedia.org/wiki/Image:Apples.jpg</a:t>
            </a:r>
          </a:p>
          <a:p>
            <a:pPr marR="0" lvl="0" algn="l" defTabSz="914400" eaLnBrk="1" fontAlgn="auto" latinLnBrk="0" hangingPunct="1">
              <a:spcBef>
                <a:spcPts val="0"/>
              </a:spcBef>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 pos="4800920" algn="l"/>
                <a:tab pos="5334356" algn="l"/>
                <a:tab pos="5867791" algn="l"/>
                <a:tab pos="6401227" algn="l"/>
                <a:tab pos="533436" algn="l"/>
                <a:tab pos="1066871" algn="l"/>
                <a:tab pos="1600307" algn="l"/>
                <a:tab pos="2133742" algn="l"/>
                <a:tab pos="2667178" algn="l"/>
                <a:tab pos="3200613" algn="l"/>
                <a:tab pos="3734049" algn="l"/>
                <a:tab pos="4267484" algn="l"/>
              </a:tabLst>
              <a:defRPr/>
            </a:pPr>
            <a:r>
              <a:rPr lang="en-US" sz="2000" dirty="0" smtClean="0">
                <a:latin typeface="Calibri"/>
                <a:ea typeface="Verdana" charset="0"/>
                <a:cs typeface="Verdana" charset="0"/>
                <a:sym typeface="Verdana" charset="0"/>
              </a:rPr>
              <a:t>http://commons.wikimedia.org/wiki/File:Carrot.jpg</a:t>
            </a:r>
            <a:endParaRPr lang="en-US" sz="2000" dirty="0">
              <a:latin typeface="Calibri"/>
              <a:ea typeface="Verdana" charset="0"/>
              <a:cs typeface="Verdana" charset="0"/>
              <a:sym typeface="Verdana" charset="0"/>
            </a:endParaRPr>
          </a:p>
        </p:txBody>
      </p:sp>
      <p:sp>
        <p:nvSpPr>
          <p:cNvPr id="33793" name="Rectangle 1"/>
          <p:cNvSpPr>
            <a:spLocks/>
          </p:cNvSpPr>
          <p:nvPr>
            <p:custDataLst>
              <p:tags r:id="rId2"/>
            </p:custDataLst>
          </p:nvPr>
        </p:nvSpPr>
        <p:spPr bwMode="auto">
          <a:xfrm>
            <a:off x="182880" y="457200"/>
            <a:ext cx="1867434"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References</a:t>
            </a:r>
          </a:p>
        </p:txBody>
      </p:sp>
      <p:sp>
        <p:nvSpPr>
          <p:cNvPr id="5" name="Text Placeholder 4"/>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p:cNvSpPr>
          <p:nvPr>
            <p:custDataLst>
              <p:tags r:id="rId1"/>
            </p:custDataLst>
          </p:nvPr>
        </p:nvSpPr>
        <p:spPr bwMode="auto">
          <a:xfrm>
            <a:off x="182880" y="457200"/>
            <a:ext cx="234339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...Background</a:t>
            </a:r>
          </a:p>
        </p:txBody>
      </p:sp>
      <p:sp>
        <p:nvSpPr>
          <p:cNvPr id="9219" name="Rectangle 3"/>
          <p:cNvSpPr>
            <a:spLocks/>
          </p:cNvSpPr>
          <p:nvPr>
            <p:custDataLst>
              <p:tags r:id="rId2"/>
            </p:custDataLst>
          </p:nvPr>
        </p:nvSpPr>
        <p:spPr bwMode="auto">
          <a:xfrm>
            <a:off x="228600" y="1164431"/>
            <a:ext cx="11617474" cy="5216813"/>
          </a:xfrm>
          <a:prstGeom prst="rect">
            <a:avLst/>
          </a:prstGeom>
          <a:solidFill>
            <a:srgbClr val="000000">
              <a:alpha val="0"/>
            </a:srgbClr>
          </a:solidFill>
          <a:ln w="12700" cap="flat">
            <a:noFill/>
            <a:miter lim="800000"/>
            <a:headEnd type="none" w="med" len="med"/>
            <a:tailEnd type="none" w="med" len="med"/>
          </a:ln>
        </p:spPr>
        <p:txBody>
          <a:bodyPr vert="horz" lIns="0" tIns="0" rIns="0" bIns="0" anchor="t" anchorCtr="0">
            <a:spAutoFit/>
          </a:bodyPr>
          <a:lstStyle/>
          <a:p>
            <a:pPr marL="463550" marR="0" lvl="0" indent="-463550" algn="l" defTabSz="914400" eaLnBrk="1" fontAlgn="auto" latinLnBrk="0" hangingPunct="1">
              <a:lnSpc>
                <a:spcPct val="100000"/>
              </a:lnSpc>
              <a:spcBef>
                <a:spcPts val="0"/>
              </a:spcBef>
              <a:spcAft>
                <a:spcPts val="1800"/>
              </a:spcAft>
              <a:buClr>
                <a:srgbClr val="000000"/>
              </a:buClr>
              <a:buSzPct val="100000"/>
              <a:buFont typeface="Verdana"/>
              <a:buChar char="•"/>
              <a:tabLst>
                <a:tab pos="17463"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4746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Lst>
              <a:defRPr/>
            </a:pPr>
            <a:r>
              <a:rPr lang="en-US" sz="2700" dirty="0">
                <a:latin typeface="Calibri"/>
                <a:ea typeface="Verdana" charset="0"/>
                <a:cs typeface="Verdana" charset="0"/>
                <a:sym typeface="Verdana" charset="0"/>
              </a:rPr>
              <a:t>A cell transfers water and other substances in and out, so its cell membrane is called </a:t>
            </a:r>
            <a:r>
              <a:rPr lang="en-US" sz="2700" dirty="0">
                <a:latin typeface="Calibri"/>
                <a:ea typeface="Verdana Italic" charset="0"/>
                <a:cs typeface="Verdana Italic" charset="0"/>
                <a:sym typeface="Verdana Italic" charset="0"/>
              </a:rPr>
              <a:t>semi-permeable</a:t>
            </a:r>
            <a:r>
              <a:rPr lang="en-US" sz="2700" dirty="0">
                <a:latin typeface="Calibri"/>
                <a:ea typeface="Verdana" charset="0"/>
                <a:cs typeface="Verdana" charset="0"/>
                <a:sym typeface="Verdana" charset="0"/>
              </a:rPr>
              <a:t>. Tiny molecules such as water and H+ ions can pass through the membrane. Most larger molecules cannot pass through without using a special channel.</a:t>
            </a:r>
          </a:p>
          <a:p>
            <a:pPr marL="463550" marR="0" lvl="0" indent="-463550" algn="l" defTabSz="914400" eaLnBrk="1" fontAlgn="auto" latinLnBrk="0" hangingPunct="1">
              <a:spcBef>
                <a:spcPts val="0"/>
              </a:spcBef>
              <a:spcAft>
                <a:spcPts val="1800"/>
              </a:spcAft>
              <a:buClr>
                <a:srgbClr val="000000"/>
              </a:buClr>
              <a:buSzPct val="100000"/>
              <a:buFont typeface="Verdana"/>
              <a:buChar char="•"/>
              <a:tabLst>
                <a:tab pos="17463" algn="l"/>
                <a:tab pos="463550" algn="l"/>
                <a:tab pos="1065213" algn="l"/>
                <a:tab pos="1598613" algn="l"/>
                <a:tab pos="2132013" algn="l"/>
                <a:tab pos="2665413" algn="l"/>
                <a:tab pos="3198813" algn="l"/>
                <a:tab pos="3732213" algn="l"/>
                <a:tab pos="4265613" algn="l"/>
                <a:tab pos="4799013" algn="l"/>
                <a:tab pos="5332413" algn="l"/>
                <a:tab pos="5865813" algn="l"/>
                <a:tab pos="6399213" algn="l"/>
                <a:tab pos="17463" algn="l"/>
                <a:tab pos="474663" algn="l"/>
                <a:tab pos="1065213" algn="l"/>
                <a:tab pos="1598613" algn="l"/>
                <a:tab pos="2132013" algn="l"/>
                <a:tab pos="2665413" algn="l"/>
                <a:tab pos="3198813" algn="l"/>
                <a:tab pos="3732213" algn="l"/>
                <a:tab pos="4265613" algn="l"/>
                <a:tab pos="4799013" algn="l"/>
                <a:tab pos="5332413" algn="l"/>
                <a:tab pos="5865813" algn="l"/>
                <a:tab pos="6399213" algn="l"/>
                <a:tab pos="209550" algn="l"/>
                <a:tab pos="685800" algn="l"/>
              </a:tabLst>
              <a:defRPr/>
            </a:pPr>
            <a:r>
              <a:rPr lang="en-US" sz="2700" dirty="0">
                <a:latin typeface="Calibri"/>
                <a:ea typeface="Verdana" charset="0"/>
                <a:cs typeface="Verdana" charset="0"/>
                <a:sym typeface="Verdana" charset="0"/>
              </a:rPr>
              <a:t>A cell is mostly water but also contains proteins, nucleic acids, sugars, and trace elements. The environment inside a cell can be different from the environment outside a cell. The cell may come in contact with salty sea water, or fresh pond water. One side of the membrane will have more water and less </a:t>
            </a:r>
            <a:r>
              <a:rPr lang="en-US" sz="2700" dirty="0">
                <a:latin typeface="Calibri"/>
                <a:ea typeface="Verdana Italic" charset="0"/>
                <a:cs typeface="Verdana Italic" charset="0"/>
                <a:sym typeface="Verdana Italic" charset="0"/>
              </a:rPr>
              <a:t>solutes</a:t>
            </a:r>
            <a:r>
              <a:rPr lang="en-US" sz="2700" dirty="0">
                <a:latin typeface="Calibri"/>
                <a:ea typeface="Verdana" charset="0"/>
                <a:cs typeface="Verdana" charset="0"/>
                <a:sym typeface="Verdana" charset="0"/>
              </a:rPr>
              <a:t> (dissolved substances); the other side will have relatively less water and more solutes. For example, a liter of pond water contains more water molecules than a liter of sea water. Since sea water has much more dissolved salt than pond water, it has less space for water. </a:t>
            </a:r>
          </a:p>
        </p:txBody>
      </p:sp>
      <p:sp>
        <p:nvSpPr>
          <p:cNvPr id="8" name="Text Placeholder 7"/>
          <p:cNvSpPr>
            <a:spLocks noGrp="1"/>
          </p:cNvSpPr>
          <p:nvPr>
            <p:ph type="body" sz="quarter" idx="12"/>
          </p:nvPr>
        </p:nvSpPr>
        <p:spPr/>
        <p:txBody>
          <a:bodyPr/>
          <a:lstStyle/>
          <a:p>
            <a:endParaRPr lang="en-US"/>
          </a:p>
        </p:txBody>
      </p:sp>
      <p:sp>
        <p:nvSpPr>
          <p:cNvPr id="5" name="Rectangle 4"/>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TextBox 6"/>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p:cNvSpPr>
          <p:nvPr>
            <p:custDataLst>
              <p:tags r:id="rId1"/>
            </p:custDataLst>
          </p:nvPr>
        </p:nvSpPr>
        <p:spPr bwMode="auto">
          <a:xfrm>
            <a:off x="182880" y="457200"/>
            <a:ext cx="1769715"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Self-Check</a:t>
            </a:r>
          </a:p>
        </p:txBody>
      </p:sp>
      <p:sp>
        <p:nvSpPr>
          <p:cNvPr id="8" name="Rectangle 6"/>
          <p:cNvSpPr>
            <a:spLocks/>
          </p:cNvSpPr>
          <p:nvPr>
            <p:custDataLst>
              <p:tags r:id="rId2"/>
            </p:custDataLst>
          </p:nvPr>
        </p:nvSpPr>
        <p:spPr bwMode="auto">
          <a:xfrm>
            <a:off x="228600" y="1164431"/>
            <a:ext cx="7598971" cy="3216265"/>
          </a:xfrm>
          <a:prstGeom prst="rect">
            <a:avLst/>
          </a:prstGeom>
          <a:noFill/>
          <a:ln w="12700" cap="flat">
            <a:noFill/>
            <a:miter lim="800000"/>
            <a:headEnd type="none" w="med" len="med"/>
            <a:tailEnd type="none" w="med" len="med"/>
          </a:ln>
        </p:spPr>
        <p:txBody>
          <a:bodyPr vert="horz" lIns="0" tIns="0" rIns="0" bIns="0" anchor="ctr" anchorCtr="0">
            <a:spAutoFit/>
          </a:bodyPr>
          <a:lstStyle/>
          <a:p>
            <a:pPr marL="463550" indent="-463550" algn="l">
              <a:spcBef>
                <a:spcPts val="1499"/>
              </a:spcBef>
              <a:spcAft>
                <a:spcPts val="0"/>
              </a:spcAft>
              <a:buFont typeface="+mj-lt"/>
              <a:buAutoNum type="arabicPeriod"/>
              <a:tabLst>
                <a:tab pos="19051" algn="l"/>
                <a:tab pos="476282" algn="l"/>
                <a:tab pos="628692" algn="l"/>
                <a:tab pos="1066871" algn="l"/>
                <a:tab pos="1600307" algn="l"/>
                <a:tab pos="2133742" algn="l"/>
                <a:tab pos="2667178" algn="l"/>
                <a:tab pos="3200613" algn="l"/>
                <a:tab pos="3734049" algn="l"/>
                <a:tab pos="4267484" algn="l"/>
                <a:tab pos="4800920" algn="l"/>
                <a:tab pos="5334356" algn="l"/>
                <a:tab pos="5867791" algn="l"/>
                <a:tab pos="6401227" algn="l"/>
              </a:tabLst>
            </a:pPr>
            <a:r>
              <a:rPr lang="en-US" sz="2700" dirty="0" smtClean="0">
                <a:solidFill>
                  <a:schemeClr val="tx1"/>
                </a:solidFill>
                <a:latin typeface="Calibri"/>
                <a:ea typeface="Verdana" charset="0"/>
                <a:cs typeface="Verdana" charset="0"/>
                <a:sym typeface="Verdana" charset="0"/>
              </a:rPr>
              <a:t>Since the cell membrane lets some materials through while blocking others, it is called ____________.</a:t>
            </a:r>
          </a:p>
          <a:p>
            <a:pPr marL="1600245" lvl="2" indent="-449263" algn="l">
              <a:spcBef>
                <a:spcPts val="600"/>
              </a:spcBef>
              <a:buFont typeface="+mj-lt"/>
              <a:buAutoNum type="alphaLcParenR"/>
              <a:tabLst>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Lst>
            </a:pPr>
            <a:r>
              <a:rPr lang="en-US" sz="2700" dirty="0" smtClean="0">
                <a:solidFill>
                  <a:schemeClr val="tx1"/>
                </a:solidFill>
                <a:latin typeface="Calibri" pitchFamily="34" charset="0"/>
                <a:ea typeface="Verdana" charset="0"/>
                <a:cs typeface="Verdana" charset="0"/>
                <a:sym typeface="Verdana" charset="0"/>
              </a:rPr>
              <a:t>permeable</a:t>
            </a:r>
          </a:p>
          <a:p>
            <a:pPr marL="1600245" lvl="2" indent="-449263" algn="l">
              <a:spcBef>
                <a:spcPts val="600"/>
              </a:spcBef>
              <a:buFont typeface="+mj-lt"/>
              <a:buAutoNum type="alphaLcParenR"/>
              <a:tabLst>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Lst>
            </a:pPr>
            <a:r>
              <a:rPr lang="en-US" sz="2700" dirty="0" smtClean="0">
                <a:solidFill>
                  <a:schemeClr val="tx1"/>
                </a:solidFill>
                <a:latin typeface="Calibri" pitchFamily="34" charset="0"/>
                <a:ea typeface="Verdana" charset="0"/>
                <a:cs typeface="Verdana" charset="0"/>
                <a:sym typeface="Verdana" charset="0"/>
              </a:rPr>
              <a:t>impermeable</a:t>
            </a:r>
          </a:p>
          <a:p>
            <a:pPr marL="1600245" lvl="2" indent="-449263" algn="l">
              <a:spcBef>
                <a:spcPts val="600"/>
              </a:spcBef>
              <a:buFont typeface="+mj-lt"/>
              <a:buAutoNum type="alphaLcParenR"/>
              <a:tabLst>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Lst>
            </a:pPr>
            <a:r>
              <a:rPr lang="en-US" sz="2700" dirty="0" smtClean="0">
                <a:solidFill>
                  <a:schemeClr val="tx1"/>
                </a:solidFill>
                <a:latin typeface="Calibri" pitchFamily="34" charset="0"/>
                <a:ea typeface="Verdana" charset="0"/>
                <a:cs typeface="Verdana" charset="0"/>
                <a:sym typeface="Verdana" charset="0"/>
              </a:rPr>
              <a:t>non-conductive</a:t>
            </a:r>
          </a:p>
          <a:p>
            <a:pPr marL="1600245" lvl="2" indent="-449263" algn="l">
              <a:spcBef>
                <a:spcPts val="600"/>
              </a:spcBef>
              <a:buFont typeface="+mj-lt"/>
              <a:buAutoNum type="alphaLcParenR"/>
              <a:tabLst>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Lst>
            </a:pPr>
            <a:r>
              <a:rPr lang="en-US" sz="2700" dirty="0" smtClean="0">
                <a:solidFill>
                  <a:schemeClr val="tx1"/>
                </a:solidFill>
                <a:latin typeface="Calibri" pitchFamily="34" charset="0"/>
                <a:ea typeface="Verdana" charset="0"/>
                <a:cs typeface="Verdana" charset="0"/>
                <a:sym typeface="Verdana" charset="0"/>
              </a:rPr>
              <a:t>semi-permeable</a:t>
            </a:r>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TextBox 8"/>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10" name="Rectangle 9"/>
          <p:cNvSpPr/>
          <p:nvPr/>
        </p:nvSpPr>
        <p:spPr bwMode="auto">
          <a:xfrm>
            <a:off x="8075612" y="402431"/>
            <a:ext cx="4113213" cy="6346031"/>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2" name="Rectangle 3"/>
          <p:cNvSpPr>
            <a:spLocks/>
          </p:cNvSpPr>
          <p:nvPr>
            <p:custDataLst>
              <p:tags r:id="rId5"/>
            </p:custDataLst>
          </p:nvPr>
        </p:nvSpPr>
        <p:spPr bwMode="auto">
          <a:xfrm>
            <a:off x="8412480" y="1280160"/>
            <a:ext cx="3441455" cy="1477328"/>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chemeClr val="tx1"/>
                </a:solidFill>
                <a:latin typeface="Calibri" pitchFamily="34" charset="0"/>
                <a:ea typeface="Verdana" charset="0"/>
                <a:cs typeface="Verdana" charset="0"/>
                <a:sym typeface="Verdana" charset="0"/>
              </a:rPr>
              <a:t>This image is a reminder to</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chemeClr val="tx1"/>
                </a:solidFill>
                <a:latin typeface="Calibri" pitchFamily="34" charset="0"/>
                <a:ea typeface="Verdana" charset="0"/>
                <a:cs typeface="Verdana" charset="0"/>
                <a:sym typeface="Verdana" charset="0"/>
              </a:rPr>
              <a:t>tap        to take a snapshot </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chemeClr val="tx1"/>
                </a:solidFill>
                <a:latin typeface="Calibri" pitchFamily="34" charset="0"/>
                <a:ea typeface="Verdana" charset="0"/>
                <a:cs typeface="Verdana" charset="0"/>
                <a:sym typeface="Verdana" charset="0"/>
              </a:rPr>
              <a:t>of the page after you have </a:t>
            </a:r>
          </a:p>
          <a:p>
            <a:pPr marL="3175" algn="l">
              <a:tabLst>
                <a:tab pos="533368" algn="l"/>
                <a:tab pos="1066739" algn="l"/>
                <a:tab pos="1600107" algn="l"/>
                <a:tab pos="2133475" algn="l"/>
                <a:tab pos="2666845" algn="l"/>
                <a:tab pos="3200213" algn="l"/>
                <a:tab pos="3733581" algn="l"/>
                <a:tab pos="4266952" algn="l"/>
                <a:tab pos="4800320" algn="l"/>
                <a:tab pos="5333688" algn="l"/>
                <a:tab pos="5867058" algn="l"/>
                <a:tab pos="6400426" algn="l"/>
              </a:tabLst>
            </a:pPr>
            <a:r>
              <a:rPr lang="en-US" sz="2400" dirty="0" smtClean="0">
                <a:solidFill>
                  <a:schemeClr val="tx1"/>
                </a:solidFill>
                <a:latin typeface="Calibri" pitchFamily="34" charset="0"/>
                <a:ea typeface="Verdana" charset="0"/>
                <a:cs typeface="Verdana" charset="0"/>
                <a:sym typeface="Verdana" charset="0"/>
              </a:rPr>
              <a:t>entered your response.</a:t>
            </a:r>
          </a:p>
        </p:txBody>
      </p:sp>
      <p:pic>
        <p:nvPicPr>
          <p:cNvPr id="13" name="Picture 12" descr="SNAPSHOT 04.png"/>
          <p:cNvPicPr>
            <a:picLocks noChangeAspect="1"/>
          </p:cNvPicPr>
          <p:nvPr/>
        </p:nvPicPr>
        <p:blipFill>
          <a:blip r:embed="rId8" cstate="print"/>
          <a:stretch>
            <a:fillRect/>
          </a:stretch>
        </p:blipFill>
        <p:spPr>
          <a:xfrm>
            <a:off x="9525913" y="935831"/>
            <a:ext cx="1216699" cy="296732"/>
          </a:xfrm>
          <a:prstGeom prst="rect">
            <a:avLst/>
          </a:prstGeom>
        </p:spPr>
      </p:pic>
      <p:sp>
        <p:nvSpPr>
          <p:cNvPr id="14" name="Text Placeholder 13"/>
          <p:cNvSpPr>
            <a:spLocks noGrp="1"/>
          </p:cNvSpPr>
          <p:nvPr>
            <p:ph type="body" sz="quarter" idx="12"/>
          </p:nvPr>
        </p:nvSpPr>
        <p:spPr/>
        <p:txBody>
          <a:bodyPr/>
          <a:lstStyle/>
          <a:p>
            <a:endParaRPr lang="en-US"/>
          </a:p>
        </p:txBody>
      </p:sp>
      <p:pic>
        <p:nvPicPr>
          <p:cNvPr id="15" name="Picture 14" descr="Snapshot_On.png"/>
          <p:cNvPicPr>
            <a:picLocks noChangeAspect="1"/>
          </p:cNvPicPr>
          <p:nvPr/>
        </p:nvPicPr>
        <p:blipFill>
          <a:blip r:embed="rId9" cstate="print"/>
          <a:stretch>
            <a:fillRect/>
          </a:stretch>
        </p:blipFill>
        <p:spPr>
          <a:xfrm>
            <a:off x="8904667" y="1645920"/>
            <a:ext cx="390145" cy="390145"/>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p:cNvSpPr>
          <p:nvPr>
            <p:custDataLst>
              <p:tags r:id="rId1"/>
            </p:custDataLst>
          </p:nvPr>
        </p:nvSpPr>
        <p:spPr bwMode="auto">
          <a:xfrm>
            <a:off x="182880" y="457200"/>
            <a:ext cx="2343398"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...Background</a:t>
            </a:r>
          </a:p>
        </p:txBody>
      </p:sp>
      <p:sp>
        <p:nvSpPr>
          <p:cNvPr id="11266" name="Rectangle 2"/>
          <p:cNvSpPr>
            <a:spLocks/>
          </p:cNvSpPr>
          <p:nvPr>
            <p:custDataLst>
              <p:tags r:id="rId2"/>
            </p:custDataLst>
          </p:nvPr>
        </p:nvSpPr>
        <p:spPr bwMode="auto">
          <a:xfrm>
            <a:off x="228601" y="1164431"/>
            <a:ext cx="11504612" cy="3139321"/>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0"/>
              </a:spcBef>
              <a:spcAft>
                <a:spcPts val="1800"/>
              </a:spcAft>
              <a:buClr>
                <a:srgbClr val="000000"/>
              </a:buClr>
              <a:buSzPct val="100000"/>
              <a:buFont typeface="Verdana"/>
              <a:buChar char="•"/>
              <a:tabLst>
                <a:tab pos="17463" algn="l"/>
                <a:tab pos="1065213" algn="l"/>
                <a:tab pos="1598613" algn="l"/>
                <a:tab pos="2132013" algn="l"/>
                <a:tab pos="2665413" algn="l"/>
                <a:tab pos="3198813" algn="l"/>
                <a:tab pos="3732213" algn="l"/>
                <a:tab pos="4265613" algn="l"/>
                <a:tab pos="4799013" algn="l"/>
                <a:tab pos="5332413" algn="l"/>
                <a:tab pos="5865813" algn="l"/>
                <a:tab pos="6399213" algn="l"/>
                <a:tab pos="17463" algn="l"/>
                <a:tab pos="474663" algn="l"/>
                <a:tab pos="1065213" algn="l"/>
                <a:tab pos="1598613" algn="l"/>
                <a:tab pos="2132013" algn="l"/>
                <a:tab pos="2665413" algn="l"/>
                <a:tab pos="3198813" algn="l"/>
                <a:tab pos="3732213" algn="l"/>
                <a:tab pos="4265613" algn="l"/>
                <a:tab pos="4799013" algn="l"/>
                <a:tab pos="5332413" algn="l"/>
                <a:tab pos="5865813" algn="l"/>
                <a:tab pos="6399213" algn="l"/>
              </a:tabLst>
              <a:defRPr/>
            </a:pPr>
            <a:r>
              <a:rPr lang="en-US" sz="2700" dirty="0">
                <a:latin typeface="Calibri"/>
                <a:ea typeface="Verdana" charset="0"/>
                <a:cs typeface="Verdana" charset="0"/>
                <a:sym typeface="Verdana" charset="0"/>
              </a:rPr>
              <a:t>The passage of water across a </a:t>
            </a:r>
            <a:r>
              <a:rPr lang="en-US" sz="2700" dirty="0" err="1">
                <a:latin typeface="Calibri"/>
                <a:ea typeface="Verdana" charset="0"/>
                <a:cs typeface="Verdana" charset="0"/>
                <a:sym typeface="Verdana" charset="0"/>
              </a:rPr>
              <a:t>semipermeable</a:t>
            </a:r>
            <a:r>
              <a:rPr lang="en-US" sz="2700" dirty="0">
                <a:latin typeface="Calibri"/>
                <a:ea typeface="Verdana" charset="0"/>
                <a:cs typeface="Verdana" charset="0"/>
                <a:sym typeface="Verdana" charset="0"/>
              </a:rPr>
              <a:t> membrane from higher concentration to lower concentration is called </a:t>
            </a:r>
            <a:r>
              <a:rPr lang="en-US" sz="2700" i="1" dirty="0">
                <a:latin typeface="Calibri"/>
                <a:ea typeface="Verdana Italic" charset="0"/>
                <a:cs typeface="Verdana Italic" charset="0"/>
                <a:sym typeface="Verdana Italic" charset="0"/>
              </a:rPr>
              <a:t>osmosis</a:t>
            </a:r>
            <a:r>
              <a:rPr lang="en-US" sz="2700" dirty="0">
                <a:latin typeface="Calibri"/>
                <a:ea typeface="Verdana" charset="0"/>
                <a:cs typeface="Verdana" charset="0"/>
                <a:sym typeface="Verdana" charset="0"/>
              </a:rPr>
              <a:t>. Osmosis is the process that cells use to balance the concentration of water on both sides of the cell membrane. It does not require any external energy to proceed.</a:t>
            </a:r>
          </a:p>
          <a:p>
            <a:pPr marL="463550" marR="0" lvl="0" indent="-463550" algn="l" defTabSz="914400" eaLnBrk="1" fontAlgn="auto" latinLnBrk="0" hangingPunct="1">
              <a:spcBef>
                <a:spcPts val="0"/>
              </a:spcBef>
              <a:spcAft>
                <a:spcPts val="1800"/>
              </a:spcAft>
              <a:buClr>
                <a:srgbClr val="000000"/>
              </a:buClr>
              <a:buSzPct val="100000"/>
              <a:buFont typeface="Verdana"/>
              <a:buChar char="•"/>
              <a:tabLst>
                <a:tab pos="17463" algn="l"/>
                <a:tab pos="1065213" algn="l"/>
                <a:tab pos="1598613" algn="l"/>
                <a:tab pos="2132013" algn="l"/>
                <a:tab pos="2665413" algn="l"/>
                <a:tab pos="3198813" algn="l"/>
                <a:tab pos="3732213" algn="l"/>
                <a:tab pos="4265613" algn="l"/>
                <a:tab pos="4799013" algn="l"/>
                <a:tab pos="5332413" algn="l"/>
                <a:tab pos="5865813" algn="l"/>
                <a:tab pos="6399213" algn="l"/>
                <a:tab pos="17463" algn="l"/>
                <a:tab pos="474663" algn="l"/>
                <a:tab pos="1065213" algn="l"/>
                <a:tab pos="1598613" algn="l"/>
                <a:tab pos="2132013" algn="l"/>
                <a:tab pos="2665413" algn="l"/>
                <a:tab pos="3198813" algn="l"/>
                <a:tab pos="3732213" algn="l"/>
                <a:tab pos="4265613" algn="l"/>
                <a:tab pos="4799013" algn="l"/>
                <a:tab pos="5332413" algn="l"/>
                <a:tab pos="5865813" algn="l"/>
                <a:tab pos="6399213" algn="l"/>
              </a:tabLst>
              <a:defRPr/>
            </a:pPr>
            <a:r>
              <a:rPr lang="en-US" sz="2700" dirty="0">
                <a:latin typeface="Calibri"/>
                <a:ea typeface="Verdana" charset="0"/>
                <a:cs typeface="Verdana" charset="0"/>
                <a:sym typeface="Verdana" charset="0"/>
              </a:rPr>
              <a:t>When cells are placed in a solution, the solution is said to be either </a:t>
            </a:r>
            <a:r>
              <a:rPr lang="en-US" sz="2700" i="1" dirty="0">
                <a:latin typeface="Calibri"/>
                <a:ea typeface="Verdana Italic" charset="0"/>
                <a:cs typeface="Verdana Italic" charset="0"/>
                <a:sym typeface="Verdana Italic" charset="0"/>
              </a:rPr>
              <a:t>hypertonic</a:t>
            </a:r>
            <a:r>
              <a:rPr lang="en-US" sz="2700" dirty="0">
                <a:latin typeface="Calibri"/>
                <a:ea typeface="Verdana" charset="0"/>
                <a:cs typeface="Verdana" charset="0"/>
                <a:sym typeface="Verdana" charset="0"/>
              </a:rPr>
              <a:t>, </a:t>
            </a:r>
            <a:r>
              <a:rPr lang="en-US" sz="2700" i="1" dirty="0">
                <a:latin typeface="Calibri"/>
                <a:ea typeface="Verdana Italic" charset="0"/>
                <a:cs typeface="Verdana Italic" charset="0"/>
                <a:sym typeface="Verdana Italic" charset="0"/>
              </a:rPr>
              <a:t>isotonic</a:t>
            </a:r>
            <a:r>
              <a:rPr lang="en-US" sz="2700" dirty="0">
                <a:latin typeface="Calibri"/>
                <a:ea typeface="Verdana" charset="0"/>
                <a:cs typeface="Verdana" charset="0"/>
                <a:sym typeface="Verdana" charset="0"/>
              </a:rPr>
              <a:t>, or </a:t>
            </a:r>
            <a:r>
              <a:rPr lang="en-US" sz="2700" i="1" dirty="0">
                <a:latin typeface="Calibri"/>
                <a:ea typeface="Verdana Italic" charset="0"/>
                <a:cs typeface="Verdana Italic" charset="0"/>
                <a:sym typeface="Verdana Italic" charset="0"/>
              </a:rPr>
              <a:t>hypotonic</a:t>
            </a:r>
            <a:r>
              <a:rPr lang="en-US" sz="2700" dirty="0">
                <a:latin typeface="Calibri"/>
                <a:ea typeface="Verdana" charset="0"/>
                <a:cs typeface="Verdana" charset="0"/>
                <a:sym typeface="Verdana" charset="0"/>
              </a:rPr>
              <a:t> compared to the inside of the cell. This determines which direction water will move across the membrane.</a:t>
            </a:r>
          </a:p>
        </p:txBody>
      </p:sp>
      <p:sp>
        <p:nvSpPr>
          <p:cNvPr id="11267" name="Rectangle 3"/>
          <p:cNvSpPr>
            <a:spLocks/>
          </p:cNvSpPr>
          <p:nvPr>
            <p:custDataLst>
              <p:tags r:id="rId3"/>
            </p:custDataLst>
          </p:nvPr>
        </p:nvSpPr>
        <p:spPr bwMode="auto">
          <a:xfrm>
            <a:off x="228600" y="4742781"/>
            <a:ext cx="10540514" cy="1246495"/>
          </a:xfrm>
          <a:prstGeom prst="rect">
            <a:avLst/>
          </a:prstGeom>
          <a:solidFill>
            <a:scrgbClr r="0" g="0" b="0">
              <a:alpha val="0"/>
            </a:scrgbClr>
          </a:solidFill>
          <a:ln w="12700" cap="flat">
            <a:noFill/>
            <a:miter lim="800000"/>
            <a:headEnd type="none" w="med" len="med"/>
            <a:tailEnd type="none" w="med" len="med"/>
          </a:ln>
        </p:spPr>
        <p:txBody>
          <a:bodyPr vert="horz" wrap="none" lIns="0" tIns="0" rIns="0" bIns="0" anchor="ctr" anchorCtr="0">
            <a:spAutoFit/>
          </a:bodyPr>
          <a:lstStyle/>
          <a:p>
            <a:pPr marR="0" lvl="0" indent="463550" algn="l" defTabSz="914400" eaLnBrk="1" fontAlgn="auto" latinLnBrk="0" hangingPunct="1">
              <a:lnSpc>
                <a:spcPct val="100000"/>
              </a:lnSpc>
              <a:spcBef>
                <a:spcPts val="0"/>
              </a:spcBef>
              <a:spcAft>
                <a:spcPts val="0"/>
              </a:spcAft>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6401227" algn="l"/>
                <a:tab pos="209564" algn="l"/>
                <a:tab pos="571538" algn="l"/>
                <a:tab pos="1066871" algn="l"/>
                <a:tab pos="1600307" algn="l"/>
                <a:tab pos="2133742" algn="l"/>
                <a:tab pos="2667178" algn="l"/>
                <a:tab pos="3200613" algn="l"/>
                <a:tab pos="3734049" algn="l"/>
                <a:tab pos="4267484" algn="l"/>
                <a:tab pos="4800920" algn="l"/>
                <a:tab pos="5334356" algn="l"/>
                <a:tab pos="5867791" algn="l"/>
                <a:tab pos="6401227" algn="l"/>
                <a:tab pos="209564" algn="l"/>
                <a:tab pos="571538" algn="l"/>
                <a:tab pos="1066871" algn="l"/>
                <a:tab pos="1600307" algn="l"/>
                <a:tab pos="2133742" algn="l"/>
                <a:tab pos="2667178" algn="l"/>
              </a:tabLst>
              <a:defRPr/>
            </a:pPr>
            <a:r>
              <a:rPr lang="en-US" sz="2700" dirty="0">
                <a:latin typeface="Calibri"/>
                <a:ea typeface="Verdana" charset="0"/>
                <a:cs typeface="Verdana" charset="0"/>
                <a:sym typeface="Verdana" charset="0"/>
              </a:rPr>
              <a:t>Hypertonic:  </a:t>
            </a:r>
            <a:r>
              <a:rPr lang="en-US" sz="2700" b="1" dirty="0">
                <a:solidFill>
                  <a:srgbClr val="0000FF"/>
                </a:solidFill>
                <a:latin typeface="Calibri"/>
                <a:ea typeface="Verdana" charset="0"/>
                <a:cs typeface="Verdana" charset="0"/>
                <a:sym typeface="Verdana" charset="0"/>
              </a:rPr>
              <a:t>more solute/less water </a:t>
            </a:r>
            <a:r>
              <a:rPr lang="en-US" sz="2700" dirty="0">
                <a:latin typeface="Calibri"/>
                <a:ea typeface="Verdana" charset="0"/>
                <a:cs typeface="Verdana" charset="0"/>
                <a:sym typeface="Verdana" charset="0"/>
              </a:rPr>
              <a:t>in the solution than in the cell</a:t>
            </a:r>
          </a:p>
          <a:p>
            <a:pPr marR="0" lvl="0" indent="463550" algn="l" defTabSz="914400" eaLnBrk="1" fontAlgn="auto" latinLnBrk="0" hangingPunct="1">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6401227" algn="l"/>
                <a:tab pos="209564" algn="l"/>
                <a:tab pos="571538" algn="l"/>
                <a:tab pos="1066871" algn="l"/>
                <a:tab pos="1600307" algn="l"/>
                <a:tab pos="2133742" algn="l"/>
                <a:tab pos="2667178" algn="l"/>
                <a:tab pos="3200613" algn="l"/>
                <a:tab pos="3734049" algn="l"/>
                <a:tab pos="4267484" algn="l"/>
                <a:tab pos="4800920" algn="l"/>
                <a:tab pos="5334356" algn="l"/>
                <a:tab pos="5867791" algn="l"/>
                <a:tab pos="6401227" algn="l"/>
                <a:tab pos="209564" algn="l"/>
                <a:tab pos="571538" algn="l"/>
                <a:tab pos="1066871" algn="l"/>
                <a:tab pos="1600307" algn="l"/>
                <a:tab pos="2133742" algn="l"/>
                <a:tab pos="2667178" algn="l"/>
              </a:tabLst>
              <a:defRPr/>
            </a:pPr>
            <a:r>
              <a:rPr lang="en-US" sz="2700" dirty="0">
                <a:latin typeface="Calibri"/>
                <a:ea typeface="Verdana" charset="0"/>
                <a:cs typeface="Verdana" charset="0"/>
                <a:sym typeface="Verdana" charset="0"/>
              </a:rPr>
              <a:t>Hypotonic:  </a:t>
            </a:r>
            <a:r>
              <a:rPr lang="en-US" sz="2700" b="1" dirty="0">
                <a:solidFill>
                  <a:srgbClr val="0000FF"/>
                </a:solidFill>
                <a:latin typeface="Calibri"/>
                <a:ea typeface="Verdana" charset="0"/>
                <a:cs typeface="Verdana" charset="0"/>
                <a:sym typeface="Verdana" charset="0"/>
              </a:rPr>
              <a:t>less solute/more water </a:t>
            </a:r>
            <a:r>
              <a:rPr lang="en-US" sz="2700" dirty="0">
                <a:latin typeface="Calibri"/>
                <a:ea typeface="Verdana" charset="0"/>
                <a:cs typeface="Verdana" charset="0"/>
                <a:sym typeface="Verdana" charset="0"/>
              </a:rPr>
              <a:t>in the solution than in the cell</a:t>
            </a:r>
          </a:p>
          <a:p>
            <a:pPr marR="0" lvl="0" indent="463550" algn="l" defTabSz="914400" eaLnBrk="1" fontAlgn="auto" latinLnBrk="0" hangingPunct="1">
              <a:buClrTx/>
              <a:buSzTx/>
              <a:buNone/>
              <a:tabLst>
                <a:tab pos="533436" algn="l"/>
                <a:tab pos="1066871" algn="l"/>
                <a:tab pos="1600307" algn="l"/>
                <a:tab pos="2133742" algn="l"/>
                <a:tab pos="2667178" algn="l"/>
                <a:tab pos="3200613" algn="l"/>
                <a:tab pos="3734049" algn="l"/>
                <a:tab pos="4267484" algn="l"/>
                <a:tab pos="4800920" algn="l"/>
                <a:tab pos="5334356" algn="l"/>
                <a:tab pos="5867791" algn="l"/>
                <a:tab pos="6401227" algn="l"/>
                <a:tab pos="6401227" algn="l"/>
                <a:tab pos="209564" algn="l"/>
                <a:tab pos="571538" algn="l"/>
                <a:tab pos="1066871" algn="l"/>
                <a:tab pos="1600307" algn="l"/>
                <a:tab pos="2133742" algn="l"/>
                <a:tab pos="2667178" algn="l"/>
                <a:tab pos="3200613" algn="l"/>
                <a:tab pos="3734049" algn="l"/>
                <a:tab pos="4267484" algn="l"/>
                <a:tab pos="4800920" algn="l"/>
                <a:tab pos="5334356" algn="l"/>
                <a:tab pos="5867791" algn="l"/>
                <a:tab pos="6401227" algn="l"/>
                <a:tab pos="209564" algn="l"/>
                <a:tab pos="571538" algn="l"/>
                <a:tab pos="1066871" algn="l"/>
                <a:tab pos="1600307" algn="l"/>
                <a:tab pos="2133742" algn="l"/>
                <a:tab pos="2667178" algn="l"/>
              </a:tabLst>
              <a:defRPr/>
            </a:pPr>
            <a:r>
              <a:rPr lang="en-US" sz="2700" dirty="0">
                <a:latin typeface="Calibri"/>
                <a:ea typeface="Verdana" charset="0"/>
                <a:cs typeface="Verdana" charset="0"/>
                <a:sym typeface="Verdana" charset="0"/>
              </a:rPr>
              <a:t>Isotonic:  </a:t>
            </a:r>
            <a:r>
              <a:rPr lang="en-US" sz="2700" b="1" dirty="0">
                <a:solidFill>
                  <a:srgbClr val="0000FF"/>
                </a:solidFill>
                <a:latin typeface="Calibri"/>
                <a:ea typeface="Verdana" charset="0"/>
                <a:cs typeface="Verdana" charset="0"/>
                <a:sym typeface="Verdana" charset="0"/>
              </a:rPr>
              <a:t>same solute/water concentration </a:t>
            </a:r>
            <a:r>
              <a:rPr lang="en-US" sz="2700" dirty="0">
                <a:latin typeface="Calibri"/>
                <a:ea typeface="Verdana" charset="0"/>
                <a:cs typeface="Verdana" charset="0"/>
                <a:sym typeface="Verdana" charset="0"/>
              </a:rPr>
              <a:t>in the solution as in the cell</a:t>
            </a:r>
          </a:p>
        </p:txBody>
      </p:sp>
      <p:sp>
        <p:nvSpPr>
          <p:cNvPr id="9" name="Text Placeholder 8"/>
          <p:cNvSpPr>
            <a:spLocks noGrp="1"/>
          </p:cNvSpPr>
          <p:nvPr>
            <p:ph type="body" sz="quarter" idx="12"/>
          </p:nvPr>
        </p:nvSpPr>
        <p:spPr/>
        <p:txBody>
          <a:bodyPr/>
          <a:lstStyle/>
          <a:p>
            <a:endParaRPr lang="en-US"/>
          </a:p>
        </p:txBody>
      </p:sp>
      <p:sp>
        <p:nvSpPr>
          <p:cNvPr id="7" name="Rectangle 6"/>
          <p:cNvSpPr/>
          <p:nvPr>
            <p:custDataLst>
              <p:tags r:id="rId4"/>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5"/>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11" name="Picture 10" descr="SNAPSHOT 04.png"/>
          <p:cNvPicPr>
            <a:picLocks noChangeAspect="1"/>
          </p:cNvPicPr>
          <p:nvPr/>
        </p:nvPicPr>
        <p:blipFill>
          <a:blip r:embed="rId7" cstate="print"/>
          <a:stretch>
            <a:fillRect/>
          </a:stretch>
        </p:blipFill>
        <p:spPr>
          <a:xfrm>
            <a:off x="10745113" y="3017520"/>
            <a:ext cx="1216699" cy="296732"/>
          </a:xfrm>
          <a:prstGeom prst="rect">
            <a:avLst/>
          </a:prstGeom>
        </p:spPr>
      </p:pic>
      <p:pic>
        <p:nvPicPr>
          <p:cNvPr id="12289" name="Picture 1"/>
          <p:cNvPicPr>
            <a:picLocks noChangeAspect="1" noChangeArrowheads="1"/>
          </p:cNvPicPr>
          <p:nvPr/>
        </p:nvPicPr>
        <p:blipFill>
          <a:blip r:embed="rId8" cstate="print"/>
          <a:srcRect/>
          <a:stretch>
            <a:fillRect/>
          </a:stretch>
        </p:blipFill>
        <p:spPr bwMode="auto">
          <a:xfrm>
            <a:off x="8456612" y="783431"/>
            <a:ext cx="1483981" cy="1905000"/>
          </a:xfrm>
          <a:prstGeom prst="rect">
            <a:avLst/>
          </a:prstGeom>
          <a:noFill/>
          <a:ln w="12700" cap="flat">
            <a:noFill/>
            <a:miter lim="800000"/>
            <a:headEnd/>
            <a:tailEnd/>
          </a:ln>
        </p:spPr>
      </p:pic>
      <p:pic>
        <p:nvPicPr>
          <p:cNvPr id="12290" name="Picture 2"/>
          <p:cNvPicPr>
            <a:picLocks noChangeAspect="1" noChangeArrowheads="1"/>
          </p:cNvPicPr>
          <p:nvPr/>
        </p:nvPicPr>
        <p:blipFill>
          <a:blip r:embed="rId9" cstate="print"/>
          <a:srcRect/>
          <a:stretch>
            <a:fillRect/>
          </a:stretch>
        </p:blipFill>
        <p:spPr bwMode="auto">
          <a:xfrm>
            <a:off x="9201859" y="1017843"/>
            <a:ext cx="1805256" cy="964755"/>
          </a:xfrm>
          <a:prstGeom prst="rect">
            <a:avLst/>
          </a:prstGeom>
          <a:noFill/>
          <a:ln w="12700" cap="flat">
            <a:noFill/>
            <a:miter lim="800000"/>
            <a:headEnd/>
            <a:tailEnd/>
          </a:ln>
        </p:spPr>
      </p:pic>
      <p:pic>
        <p:nvPicPr>
          <p:cNvPr id="12291" name="Picture 3"/>
          <p:cNvPicPr>
            <a:picLocks noChangeAspect="1" noChangeArrowheads="1"/>
          </p:cNvPicPr>
          <p:nvPr/>
        </p:nvPicPr>
        <p:blipFill>
          <a:blip r:embed="rId10" cstate="print"/>
          <a:srcRect/>
          <a:stretch>
            <a:fillRect/>
          </a:stretch>
        </p:blipFill>
        <p:spPr bwMode="auto">
          <a:xfrm>
            <a:off x="10285877" y="771868"/>
            <a:ext cx="1254499" cy="1992763"/>
          </a:xfrm>
          <a:prstGeom prst="rect">
            <a:avLst/>
          </a:prstGeom>
          <a:noFill/>
          <a:ln w="12700" cap="flat">
            <a:noFill/>
            <a:miter lim="800000"/>
            <a:headEnd/>
            <a:tailEnd/>
          </a:ln>
        </p:spPr>
      </p:pic>
      <p:sp>
        <p:nvSpPr>
          <p:cNvPr id="12293" name="Rectangle 5"/>
          <p:cNvSpPr>
            <a:spLocks/>
          </p:cNvSpPr>
          <p:nvPr>
            <p:custDataLst>
              <p:tags r:id="rId1"/>
            </p:custDataLst>
          </p:nvPr>
        </p:nvSpPr>
        <p:spPr bwMode="auto">
          <a:xfrm>
            <a:off x="182880" y="457200"/>
            <a:ext cx="1769715"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2946" algn="l"/>
                <a:tab pos="1065894" algn="l"/>
                <a:tab pos="1598840" algn="l"/>
                <a:tab pos="2131786" algn="l"/>
                <a:tab pos="2664734" algn="l"/>
                <a:tab pos="3197680" algn="l"/>
                <a:tab pos="3730626" algn="l"/>
                <a:tab pos="4263575" algn="l"/>
                <a:tab pos="4796521" algn="l"/>
                <a:tab pos="5329467" algn="l"/>
                <a:tab pos="5862415" algn="l"/>
                <a:tab pos="6395360" algn="l"/>
              </a:tabLst>
              <a:defRPr/>
            </a:pPr>
            <a:r>
              <a:rPr lang="en-US" sz="3200" b="1" dirty="0">
                <a:solidFill>
                  <a:srgbClr val="EB572D"/>
                </a:solidFill>
                <a:latin typeface="Calibri"/>
                <a:ea typeface="Verdana Bold" charset="0"/>
                <a:cs typeface="Verdana Bold" charset="0"/>
                <a:sym typeface="Verdana Bold" charset="0"/>
              </a:rPr>
              <a:t>Self-Check</a:t>
            </a:r>
          </a:p>
        </p:txBody>
      </p:sp>
      <p:sp>
        <p:nvSpPr>
          <p:cNvPr id="12294" name="Rectangle 6"/>
          <p:cNvSpPr>
            <a:spLocks/>
          </p:cNvSpPr>
          <p:nvPr>
            <p:custDataLst>
              <p:tags r:id="rId2"/>
            </p:custDataLst>
          </p:nvPr>
        </p:nvSpPr>
        <p:spPr bwMode="auto">
          <a:xfrm>
            <a:off x="228600" y="1147822"/>
            <a:ext cx="7598971" cy="3293209"/>
          </a:xfrm>
          <a:prstGeom prst="rect">
            <a:avLst/>
          </a:prstGeom>
          <a:noFill/>
          <a:ln w="12700" cap="flat">
            <a:noFill/>
            <a:miter lim="800000"/>
            <a:headEnd type="none" w="med" len="med"/>
            <a:tailEnd type="none" w="med" len="med"/>
          </a:ln>
        </p:spPr>
        <p:txBody>
          <a:bodyPr vert="horz" lIns="0" tIns="0" rIns="0" bIns="0" anchor="ctr" anchorCtr="0">
            <a:spAutoFit/>
          </a:bodyPr>
          <a:lstStyle/>
          <a:p>
            <a:pPr marL="463550" indent="-463550" algn="l">
              <a:spcBef>
                <a:spcPts val="1499"/>
              </a:spcBef>
              <a:spcAft>
                <a:spcPts val="0"/>
              </a:spcAft>
              <a:buFontTx/>
              <a:buAutoNum type="arabicPeriod" startAt="2"/>
              <a:tabLst>
                <a:tab pos="19051" algn="l"/>
                <a:tab pos="476282" algn="l"/>
                <a:tab pos="628692" algn="l"/>
                <a:tab pos="1066871" algn="l"/>
                <a:tab pos="1600307" algn="l"/>
                <a:tab pos="2133742" algn="l"/>
                <a:tab pos="2667178" algn="l"/>
                <a:tab pos="3200613" algn="l"/>
                <a:tab pos="3734049" algn="l"/>
                <a:tab pos="4267484" algn="l"/>
                <a:tab pos="4800920" algn="l"/>
                <a:tab pos="5334356" algn="l"/>
                <a:tab pos="5867791" algn="l"/>
                <a:tab pos="6401227" algn="l"/>
              </a:tabLst>
            </a:pPr>
            <a:r>
              <a:rPr lang="en-US" sz="2700" dirty="0">
                <a:solidFill>
                  <a:schemeClr val="tx1"/>
                </a:solidFill>
                <a:latin typeface="Calibri"/>
                <a:ea typeface="Verdana" charset="0"/>
                <a:cs typeface="Verdana" charset="0"/>
                <a:sym typeface="Verdana" charset="0"/>
              </a:rPr>
              <a:t>In the process of osmosis, ________ moves from ______ concentration to low concentration</a:t>
            </a:r>
            <a:r>
              <a:rPr lang="en-US" sz="2700" dirty="0" smtClean="0">
                <a:solidFill>
                  <a:schemeClr val="tx1"/>
                </a:solidFill>
                <a:latin typeface="Calibri"/>
                <a:ea typeface="Verdana" charset="0"/>
                <a:cs typeface="Verdana" charset="0"/>
                <a:sym typeface="Verdana" charset="0"/>
              </a:rPr>
              <a:t>.</a:t>
            </a:r>
          </a:p>
          <a:p>
            <a:pPr marL="1600245" lvl="2" indent="-449263" algn="l">
              <a:spcBef>
                <a:spcPts val="600"/>
              </a:spcBef>
              <a:buFont typeface="+mj-lt"/>
              <a:buAutoNum type="alphaLcParenR"/>
              <a:tabLst>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Lst>
            </a:pPr>
            <a:r>
              <a:rPr lang="en-US" sz="2700" dirty="0" smtClean="0">
                <a:solidFill>
                  <a:schemeClr val="tx1"/>
                </a:solidFill>
                <a:latin typeface="Calibri" pitchFamily="34" charset="0"/>
                <a:ea typeface="Verdana" charset="0"/>
                <a:cs typeface="Verdana" charset="0"/>
                <a:sym typeface="Verdana" charset="0"/>
              </a:rPr>
              <a:t>protein : solute</a:t>
            </a:r>
          </a:p>
          <a:p>
            <a:pPr marL="1600245" lvl="2" indent="-449263" algn="l">
              <a:spcBef>
                <a:spcPts val="600"/>
              </a:spcBef>
              <a:buFont typeface="+mj-lt"/>
              <a:buAutoNum type="alphaLcParenR"/>
              <a:tabLst>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Lst>
            </a:pPr>
            <a:r>
              <a:rPr lang="en-US" sz="2700" dirty="0" smtClean="0">
                <a:solidFill>
                  <a:schemeClr val="tx1"/>
                </a:solidFill>
                <a:latin typeface="Calibri" pitchFamily="34" charset="0"/>
                <a:ea typeface="Verdana" charset="0"/>
                <a:cs typeface="Verdana" charset="0"/>
                <a:sym typeface="Verdana" charset="0"/>
              </a:rPr>
              <a:t>sugar : medium</a:t>
            </a:r>
          </a:p>
          <a:p>
            <a:pPr marL="1600245" lvl="2" indent="-449263" algn="l">
              <a:spcBef>
                <a:spcPts val="600"/>
              </a:spcBef>
              <a:buFont typeface="+mj-lt"/>
              <a:buAutoNum type="alphaLcParenR"/>
              <a:tabLst>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Lst>
            </a:pPr>
            <a:r>
              <a:rPr lang="en-US" sz="2700" dirty="0" smtClean="0">
                <a:solidFill>
                  <a:schemeClr val="tx1"/>
                </a:solidFill>
                <a:latin typeface="Calibri" pitchFamily="34" charset="0"/>
                <a:ea typeface="Verdana" charset="0"/>
                <a:cs typeface="Verdana" charset="0"/>
                <a:sym typeface="Verdana" charset="0"/>
              </a:rPr>
              <a:t>water : high</a:t>
            </a:r>
          </a:p>
          <a:p>
            <a:pPr marL="1600245" lvl="2" indent="-449263" algn="l">
              <a:spcBef>
                <a:spcPts val="600"/>
              </a:spcBef>
              <a:buFont typeface="+mj-lt"/>
              <a:buAutoNum type="alphaLcParenR"/>
              <a:tabLst>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Lst>
            </a:pPr>
            <a:r>
              <a:rPr lang="en-US" sz="2700" dirty="0" err="1" smtClean="0">
                <a:solidFill>
                  <a:schemeClr val="tx1"/>
                </a:solidFill>
                <a:latin typeface="Calibri" pitchFamily="34" charset="0"/>
                <a:ea typeface="Verdana" charset="0"/>
                <a:cs typeface="Verdana" charset="0"/>
                <a:sym typeface="Verdana" charset="0"/>
              </a:rPr>
              <a:t>osbourn</a:t>
            </a:r>
            <a:r>
              <a:rPr lang="en-US" sz="2700" dirty="0" smtClean="0">
                <a:solidFill>
                  <a:schemeClr val="tx1"/>
                </a:solidFill>
                <a:latin typeface="Calibri" pitchFamily="34" charset="0"/>
                <a:ea typeface="Verdana" charset="0"/>
                <a:cs typeface="Verdana" charset="0"/>
                <a:sym typeface="Verdana" charset="0"/>
              </a:rPr>
              <a:t> : intense</a:t>
            </a:r>
          </a:p>
          <a:p>
            <a:pPr marL="1600245" lvl="2" indent="-449263" algn="l">
              <a:spcBef>
                <a:spcPts val="600"/>
              </a:spcBef>
              <a:buFont typeface="+mj-lt"/>
              <a:buAutoNum type="alphaLcParenR"/>
              <a:tabLst>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 pos="3200613" algn="l"/>
                <a:tab pos="3734049" algn="l"/>
                <a:tab pos="4267484" algn="l"/>
                <a:tab pos="4800920" algn="l"/>
                <a:tab pos="5334356" algn="l"/>
                <a:tab pos="5867791" algn="l"/>
                <a:tab pos="6401227" algn="l"/>
                <a:tab pos="19051" algn="l"/>
                <a:tab pos="571538" algn="l"/>
                <a:tab pos="1066871" algn="l"/>
                <a:tab pos="1600307" algn="l"/>
                <a:tab pos="2133742" algn="l"/>
                <a:tab pos="2667178" algn="l"/>
              </a:tabLst>
            </a:pPr>
            <a:r>
              <a:rPr lang="en-US" sz="2700" dirty="0" smtClean="0">
                <a:solidFill>
                  <a:schemeClr val="tx1"/>
                </a:solidFill>
                <a:latin typeface="Calibri" pitchFamily="34" charset="0"/>
                <a:ea typeface="Verdana" charset="0"/>
                <a:cs typeface="Verdana" charset="0"/>
                <a:sym typeface="Verdana" charset="0"/>
              </a:rPr>
              <a:t>water : low</a:t>
            </a:r>
          </a:p>
        </p:txBody>
      </p:sp>
      <p:sp>
        <p:nvSpPr>
          <p:cNvPr id="8" name="Rectangle 7"/>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TextBox 8"/>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
        <p:nvSpPr>
          <p:cNvPr id="12" name="Text Placeholder 11"/>
          <p:cNvSpPr>
            <a:spLocks noGrp="1"/>
          </p:cNvSpPr>
          <p:nvPr>
            <p:ph type="body" sz="quarter" idx="12"/>
          </p:nvPr>
        </p:nvSpPr>
        <p:spPr/>
        <p:txBody>
          <a:bodyP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8075612" y="402431"/>
            <a:ext cx="4113213" cy="6346032"/>
          </a:xfrm>
          <a:prstGeom prst="rect">
            <a:avLst/>
          </a:prstGeom>
          <a:solidFill>
            <a:schemeClr val="bg1"/>
          </a:solidFill>
          <a:ln w="25400" cap="flat" cmpd="sng" algn="ctr">
            <a:noFill/>
            <a:prstDash val="solid"/>
            <a:round/>
            <a:headEnd type="none" w="med" len="med"/>
            <a:tailEnd type="none" w="med" len="med"/>
          </a:ln>
          <a:effectLst>
            <a:outerShdw blurRad="863600" dist="63500" dir="10800000" algn="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3314" name="Rectangle 2"/>
          <p:cNvSpPr>
            <a:spLocks/>
          </p:cNvSpPr>
          <p:nvPr>
            <p:custDataLst>
              <p:tags r:id="rId1"/>
            </p:custDataLst>
          </p:nvPr>
        </p:nvSpPr>
        <p:spPr bwMode="auto">
          <a:xfrm>
            <a:off x="182880" y="457200"/>
            <a:ext cx="1056956" cy="492443"/>
          </a:xfrm>
          <a:prstGeom prst="rect">
            <a:avLst/>
          </a:prstGeom>
          <a:solidFill>
            <a:srgbClr val="000000">
              <a:alpha val="0"/>
            </a:srgbClr>
          </a:solidFill>
          <a:ln w="12700" cap="flat">
            <a:noFill/>
            <a:miter lim="800000"/>
            <a:headEnd type="none" w="med" len="med"/>
            <a:tailEnd type="none" w="med" len="med"/>
          </a:ln>
        </p:spPr>
        <p:txBody>
          <a:bodyPr vert="horz" wrap="none" lIns="0" tIns="0" rIns="0" bIns="0" anchor="ctr" anchorCtr="0">
            <a:spAutoFit/>
          </a:bodyPr>
          <a:lstStyle/>
          <a:p>
            <a:pPr marR="0" lvl="0" algn="l" defTabSz="914400" eaLnBrk="1" fontAlgn="auto" latinLnBrk="0" hangingPunct="1">
              <a:lnSpc>
                <a:spcPct val="100000"/>
              </a:lnSpc>
              <a:spcBef>
                <a:spcPts val="0"/>
              </a:spcBef>
              <a:spcAft>
                <a:spcPts val="0"/>
              </a:spcAft>
              <a:buClrTx/>
              <a:buSzTx/>
              <a:buNone/>
              <a:tabLst>
                <a:tab pos="533399" algn="l"/>
                <a:tab pos="1066801" algn="l"/>
                <a:tab pos="1600200" algn="l"/>
                <a:tab pos="2133599" algn="l"/>
                <a:tab pos="2667000" algn="l"/>
                <a:tab pos="3200400" algn="l"/>
                <a:tab pos="3733799" algn="l"/>
                <a:tab pos="4267200" algn="l"/>
                <a:tab pos="4800599" algn="l"/>
                <a:tab pos="5333999" algn="l"/>
                <a:tab pos="5867400" algn="l"/>
                <a:tab pos="6400799" algn="l"/>
              </a:tabLst>
              <a:defRPr/>
            </a:pPr>
            <a:r>
              <a:rPr lang="en-US" sz="3200" b="1" dirty="0">
                <a:solidFill>
                  <a:srgbClr val="EB572D"/>
                </a:solidFill>
                <a:latin typeface="Calibri"/>
                <a:ea typeface="Verdana Bold" charset="0"/>
                <a:cs typeface="Verdana Bold" charset="0"/>
                <a:sym typeface="Verdana Bold" charset="0"/>
              </a:rPr>
              <a:t>Safety</a:t>
            </a:r>
          </a:p>
        </p:txBody>
      </p:sp>
      <p:sp>
        <p:nvSpPr>
          <p:cNvPr id="13315" name="Rectangle 3"/>
          <p:cNvSpPr>
            <a:spLocks/>
          </p:cNvSpPr>
          <p:nvPr>
            <p:custDataLst>
              <p:tags r:id="rId2"/>
            </p:custDataLst>
          </p:nvPr>
        </p:nvSpPr>
        <p:spPr bwMode="auto">
          <a:xfrm>
            <a:off x="228600" y="1164431"/>
            <a:ext cx="7770812" cy="1477328"/>
          </a:xfrm>
          <a:prstGeom prst="rect">
            <a:avLst/>
          </a:prstGeom>
          <a:solidFill>
            <a:srgbClr val="000000">
              <a:alpha val="0"/>
            </a:srgbClr>
          </a:solidFill>
          <a:ln w="12700" cap="flat">
            <a:noFill/>
            <a:miter lim="800000"/>
            <a:headEnd type="none" w="med" len="med"/>
            <a:tailEnd type="none" w="med" len="med"/>
          </a:ln>
        </p:spPr>
        <p:txBody>
          <a:bodyPr vert="horz" wrap="square" lIns="0" tIns="0" rIns="0" bIns="0" anchor="t" anchorCtr="0">
            <a:spAutoFit/>
          </a:bodyPr>
          <a:lstStyle/>
          <a:p>
            <a:pPr marL="463550" marR="0" lvl="0" indent="-463550" algn="l" defTabSz="914400" eaLnBrk="1" fontAlgn="auto" latinLnBrk="0" hangingPunct="1">
              <a:lnSpc>
                <a:spcPct val="100000"/>
              </a:lnSpc>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5867791" algn="l"/>
                <a:tab pos="6401227" algn="l"/>
              </a:tabLst>
              <a:defRPr/>
            </a:pPr>
            <a:r>
              <a:rPr lang="en-US" sz="2700" dirty="0">
                <a:latin typeface="Calibri"/>
                <a:ea typeface="Verdana" charset="0"/>
                <a:cs typeface="Verdana" charset="0"/>
                <a:sym typeface="Verdana" charset="0"/>
              </a:rPr>
              <a:t>Use all standard laboratory safety procedures.</a:t>
            </a:r>
          </a:p>
          <a:p>
            <a:pPr marL="463550" marR="0" lvl="0" indent="-463550" algn="l" defTabSz="914400" eaLnBrk="1" fontAlgn="auto" latinLnBrk="0" hangingPunct="1">
              <a:spcBef>
                <a:spcPts val="0"/>
              </a:spcBef>
              <a:spcAft>
                <a:spcPts val="1800"/>
              </a:spcAft>
              <a:buClr>
                <a:srgbClr val="000000"/>
              </a:buClr>
              <a:buSzPct val="100000"/>
              <a:buFont typeface="Verdana"/>
              <a:buChar char="•"/>
              <a:tabLst>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19049" algn="l"/>
                <a:tab pos="476226" algn="l"/>
                <a:tab pos="1066746" algn="l"/>
                <a:tab pos="1600120" algn="l"/>
                <a:tab pos="2133493" algn="l"/>
                <a:tab pos="2666865" algn="l"/>
                <a:tab pos="3200239" algn="l"/>
                <a:tab pos="3733613" algn="l"/>
                <a:tab pos="4266985" algn="l"/>
                <a:tab pos="4800359" algn="l"/>
                <a:tab pos="5333733" algn="l"/>
                <a:tab pos="5867105" algn="l"/>
                <a:tab pos="6400478" algn="l"/>
                <a:tab pos="5867791" algn="l"/>
                <a:tab pos="6401227" algn="l"/>
              </a:tabLst>
              <a:defRPr/>
            </a:pPr>
            <a:r>
              <a:rPr lang="en-US" sz="2700" dirty="0">
                <a:latin typeface="Calibri"/>
                <a:ea typeface="Verdana" charset="0"/>
                <a:cs typeface="Verdana" charset="0"/>
                <a:sym typeface="Verdana" charset="0"/>
              </a:rPr>
              <a:t>Do not eat or taste the syrup used in this lab; it could be contaminated.</a:t>
            </a:r>
          </a:p>
        </p:txBody>
      </p:sp>
      <p:pic>
        <p:nvPicPr>
          <p:cNvPr id="13316" name="Picture 4"/>
          <p:cNvPicPr>
            <a:picLocks noChangeAspect="1" noChangeArrowheads="1"/>
          </p:cNvPicPr>
          <p:nvPr/>
        </p:nvPicPr>
        <p:blipFill>
          <a:blip r:embed="rId7" cstate="print"/>
          <a:srcRect/>
          <a:stretch>
            <a:fillRect/>
          </a:stretch>
        </p:blipFill>
        <p:spPr bwMode="auto">
          <a:xfrm>
            <a:off x="8380412" y="859631"/>
            <a:ext cx="3535829" cy="3431583"/>
          </a:xfrm>
          <a:prstGeom prst="rect">
            <a:avLst/>
          </a:prstGeom>
          <a:noFill/>
          <a:ln w="12700" cap="flat">
            <a:noFill/>
            <a:miter lim="800000"/>
            <a:headEnd/>
            <a:tailEnd/>
          </a:ln>
        </p:spPr>
      </p:pic>
      <p:sp>
        <p:nvSpPr>
          <p:cNvPr id="10" name="Text Placeholder 9"/>
          <p:cNvSpPr>
            <a:spLocks noGrp="1"/>
          </p:cNvSpPr>
          <p:nvPr>
            <p:ph type="body" sz="quarter" idx="12"/>
          </p:nvPr>
        </p:nvSpPr>
        <p:spPr/>
        <p:txBody>
          <a:bodyPr/>
          <a:lstStyle/>
          <a:p>
            <a:endParaRPr lang="en-US"/>
          </a:p>
        </p:txBody>
      </p:sp>
      <p:sp>
        <p:nvSpPr>
          <p:cNvPr id="7" name="Rectangle 6"/>
          <p:cNvSpPr/>
          <p:nvPr>
            <p:custDataLst>
              <p:tags r:id="rId3"/>
            </p:custDataLst>
          </p:nvPr>
        </p:nvSpPr>
        <p:spPr bwMode="auto">
          <a:xfrm>
            <a:off x="253" y="0"/>
            <a:ext cx="12188570" cy="384138"/>
          </a:xfrm>
          <a:prstGeom prst="rect">
            <a:avLst/>
          </a:prstGeom>
          <a:solidFill>
            <a:schemeClr val="tx2"/>
          </a:solidFill>
          <a:ln w="25400" cap="flat" cmpd="sng" algn="ctr">
            <a:noFill/>
            <a:prstDash val="solid"/>
            <a:round/>
            <a:headEnd type="none" w="med" len="med"/>
            <a:tailEnd type="none" w="med" len="med"/>
          </a:ln>
          <a:effectLst/>
        </p:spPr>
        <p:txBody>
          <a:bodyPr vert="horz" wrap="square" lIns="182921" tIns="91460" rIns="182921" bIns="91460" numCol="1" rtlCol="0" anchor="t" anchorCtr="0" compatLnSpc="1">
            <a:prstTxWarp prst="textNoShape">
              <a:avLst/>
            </a:prstTxWarp>
          </a:bodyPr>
          <a:lstStyle/>
          <a:p>
            <a:pPr marL="0" marR="0" indent="0" algn="ctr" defTabSz="1829195"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TextBox 7"/>
          <p:cNvSpPr txBox="1"/>
          <p:nvPr>
            <p:custDataLst>
              <p:tags r:id="rId4"/>
            </p:custDataLst>
          </p:nvPr>
        </p:nvSpPr>
        <p:spPr>
          <a:xfrm>
            <a:off x="253" y="0"/>
            <a:ext cx="12188570" cy="384047"/>
          </a:xfrm>
          <a:prstGeom prst="rect">
            <a:avLst/>
          </a:prstGeom>
          <a:solidFill>
            <a:scrgbClr r="0" g="0" b="0">
              <a:alpha val="0"/>
            </a:scrgbClr>
          </a:solidFill>
          <a:ln/>
        </p:spPr>
        <p:txBody>
          <a:bodyPr vert="horz" wrap="square" lIns="182953" tIns="0" rIns="182953" bIns="0" rtlCol="0" anchor="ctr" anchorCtr="0">
            <a:spAutoFit/>
          </a:bodyPr>
          <a:lstStyle/>
          <a:p>
            <a:pPr marL="0" indent="0" algn="l">
              <a:lnSpc>
                <a:spcPct val="100000"/>
              </a:lnSpc>
              <a:spcBef>
                <a:spcPct val="0"/>
              </a:spcBef>
              <a:spcAft>
                <a:spcPct val="0"/>
              </a:spcAft>
            </a:pPr>
            <a:r>
              <a:rPr lang="en-US" sz="2400" b="1" dirty="0" smtClean="0">
                <a:solidFill>
                  <a:srgbClr val="FFFFFF"/>
                </a:solidFill>
                <a:latin typeface="Calibri"/>
              </a:rPr>
              <a:t>Osmosis</a:t>
            </a:r>
            <a:endParaRPr lang="en-US" sz="2400" b="1" dirty="0">
              <a:solidFill>
                <a:srgbClr val="FFFFFF"/>
              </a:solidFill>
              <a:latin typeface="Calibri"/>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0.xml><?xml version="1.0" encoding="utf-8"?>
<p:tagLst xmlns:a="http://schemas.openxmlformats.org/drawingml/2006/main" xmlns:r="http://schemas.openxmlformats.org/officeDocument/2006/relationships" xmlns:p="http://schemas.openxmlformats.org/presentationml/2006/main">
  <p:tag name="STICKYSTYLE" val="Header"/>
</p:tagLst>
</file>

<file path=ppt/tags/tag100.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101.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02.xml><?xml version="1.0" encoding="utf-8"?>
<p:tagLst xmlns:a="http://schemas.openxmlformats.org/drawingml/2006/main" xmlns:r="http://schemas.openxmlformats.org/officeDocument/2006/relationships" xmlns:p="http://schemas.openxmlformats.org/presentationml/2006/main">
  <p:tag name="STICKYSTYLE" val="Header"/>
</p:tagLst>
</file>

<file path=ppt/tags/tag103.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04.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05.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06.xml><?xml version="1.0" encoding="utf-8"?>
<p:tagLst xmlns:a="http://schemas.openxmlformats.org/drawingml/2006/main" xmlns:r="http://schemas.openxmlformats.org/officeDocument/2006/relationships" xmlns:p="http://schemas.openxmlformats.org/presentationml/2006/main">
  <p:tag name="STICKYSTYLE" val="Header"/>
</p:tagLst>
</file>

<file path=ppt/tags/tag107.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08.xml><?xml version="1.0" encoding="utf-8"?>
<p:tagLst xmlns:a="http://schemas.openxmlformats.org/drawingml/2006/main" xmlns:r="http://schemas.openxmlformats.org/officeDocument/2006/relationships" xmlns:p="http://schemas.openxmlformats.org/presentationml/2006/main">
  <p:tag name="STICKYSTYLE" val="Left FList With Header No Subh"/>
</p:tagLst>
</file>

<file path=ppt/tags/tag10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1.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10.xml><?xml version="1.0" encoding="utf-8"?>
<p:tagLst xmlns:a="http://schemas.openxmlformats.org/drawingml/2006/main" xmlns:r="http://schemas.openxmlformats.org/officeDocument/2006/relationships" xmlns:p="http://schemas.openxmlformats.org/presentationml/2006/main">
  <p:tag name="STICKYSTYLE" val="Header"/>
</p:tagLst>
</file>

<file path=ppt/tags/tag111.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12.xml><?xml version="1.0" encoding="utf-8"?>
<p:tagLst xmlns:a="http://schemas.openxmlformats.org/drawingml/2006/main" xmlns:r="http://schemas.openxmlformats.org/officeDocument/2006/relationships" xmlns:p="http://schemas.openxmlformats.org/presentationml/2006/main">
  <p:tag name="STICKYSTYLE" val="Left FList With Header No Subh"/>
</p:tagLst>
</file>

<file path=ppt/tags/tag113.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14.xml><?xml version="1.0" encoding="utf-8"?>
<p:tagLst xmlns:a="http://schemas.openxmlformats.org/drawingml/2006/main" xmlns:r="http://schemas.openxmlformats.org/officeDocument/2006/relationships" xmlns:p="http://schemas.openxmlformats.org/presentationml/2006/main">
  <p:tag name="STICKYSTYLE" val="Header"/>
</p:tagLst>
</file>

<file path=ppt/tags/tag115.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116.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117.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18.xml><?xml version="1.0" encoding="utf-8"?>
<p:tagLst xmlns:a="http://schemas.openxmlformats.org/drawingml/2006/main" xmlns:r="http://schemas.openxmlformats.org/officeDocument/2006/relationships" xmlns:p="http://schemas.openxmlformats.org/presentationml/2006/main">
  <p:tag name="STICKYSTYLE" val="Header"/>
</p:tagLst>
</file>

<file path=ppt/tags/tag119.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12.xml><?xml version="1.0" encoding="utf-8"?>
<p:tagLst xmlns:a="http://schemas.openxmlformats.org/drawingml/2006/main" xmlns:r="http://schemas.openxmlformats.org/officeDocument/2006/relationships" xmlns:p="http://schemas.openxmlformats.org/presentationml/2006/main">
  <p:tag name="STICKYSTYLE" val="Left Bulleted Left With Header No Subh"/>
</p:tagLst>
</file>

<file path=ppt/tags/tag120.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121.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22.xml><?xml version="1.0" encoding="utf-8"?>
<p:tagLst xmlns:a="http://schemas.openxmlformats.org/drawingml/2006/main" xmlns:r="http://schemas.openxmlformats.org/officeDocument/2006/relationships" xmlns:p="http://schemas.openxmlformats.org/presentationml/2006/main">
  <p:tag name="STICKYSTYLE" val="Header"/>
</p:tagLst>
</file>

<file path=ppt/tags/tag123.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124.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125.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26.xml><?xml version="1.0" encoding="utf-8"?>
<p:tagLst xmlns:a="http://schemas.openxmlformats.org/drawingml/2006/main" xmlns:r="http://schemas.openxmlformats.org/officeDocument/2006/relationships" xmlns:p="http://schemas.openxmlformats.org/presentationml/2006/main">
  <p:tag name="STICKYSTYLE" val="Header"/>
</p:tagLst>
</file>

<file path=ppt/tags/tag127.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128.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12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3.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30.xml><?xml version="1.0" encoding="utf-8"?>
<p:tagLst xmlns:a="http://schemas.openxmlformats.org/drawingml/2006/main" xmlns:r="http://schemas.openxmlformats.org/officeDocument/2006/relationships" xmlns:p="http://schemas.openxmlformats.org/presentationml/2006/main">
  <p:tag name="STICKYSTYLE" val="Header"/>
</p:tagLst>
</file>

<file path=ppt/tags/tag131.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32.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33.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34.xml><?xml version="1.0" encoding="utf-8"?>
<p:tagLst xmlns:a="http://schemas.openxmlformats.org/drawingml/2006/main" xmlns:r="http://schemas.openxmlformats.org/officeDocument/2006/relationships" xmlns:p="http://schemas.openxmlformats.org/presentationml/2006/main">
  <p:tag name="STICKYSTYLE" val="Header"/>
</p:tagLst>
</file>

<file path=ppt/tags/tag135.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3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37.xml><?xml version="1.0" encoding="utf-8"?>
<p:tagLst xmlns:a="http://schemas.openxmlformats.org/drawingml/2006/main" xmlns:r="http://schemas.openxmlformats.org/officeDocument/2006/relationships" xmlns:p="http://schemas.openxmlformats.org/presentationml/2006/main">
  <p:tag name="STICKYSTYLE" val="Header"/>
</p:tagLst>
</file>

<file path=ppt/tags/tag138.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39.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4.xml><?xml version="1.0" encoding="utf-8"?>
<p:tagLst xmlns:a="http://schemas.openxmlformats.org/drawingml/2006/main" xmlns:r="http://schemas.openxmlformats.org/officeDocument/2006/relationships" xmlns:p="http://schemas.openxmlformats.org/presentationml/2006/main">
  <p:tag name="STICKYSTYLE" val="Header"/>
</p:tagLst>
</file>

<file path=ppt/tags/tag140.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41.xml><?xml version="1.0" encoding="utf-8"?>
<p:tagLst xmlns:a="http://schemas.openxmlformats.org/drawingml/2006/main" xmlns:r="http://schemas.openxmlformats.org/officeDocument/2006/relationships" xmlns:p="http://schemas.openxmlformats.org/presentationml/2006/main">
  <p:tag name="STICKYSTYLE" val="Header"/>
</p:tagLst>
</file>

<file path=ppt/tags/tag142.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43.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44.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45.xml><?xml version="1.0" encoding="utf-8"?>
<p:tagLst xmlns:a="http://schemas.openxmlformats.org/drawingml/2006/main" xmlns:r="http://schemas.openxmlformats.org/officeDocument/2006/relationships" xmlns:p="http://schemas.openxmlformats.org/presentationml/2006/main">
  <p:tag name="STICKYSTYLE" val="Header"/>
</p:tagLst>
</file>

<file path=ppt/tags/tag146.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47.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48.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49.xml><?xml version="1.0" encoding="utf-8"?>
<p:tagLst xmlns:a="http://schemas.openxmlformats.org/drawingml/2006/main" xmlns:r="http://schemas.openxmlformats.org/officeDocument/2006/relationships" xmlns:p="http://schemas.openxmlformats.org/presentationml/2006/main">
  <p:tag name="STICKYSTYLE" val="Header"/>
</p:tagLst>
</file>

<file path=ppt/tags/tag15.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50.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51.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52.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53.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54.xml><?xml version="1.0" encoding="utf-8"?>
<p:tagLst xmlns:a="http://schemas.openxmlformats.org/drawingml/2006/main" xmlns:r="http://schemas.openxmlformats.org/officeDocument/2006/relationships" xmlns:p="http://schemas.openxmlformats.org/presentationml/2006/main">
  <p:tag name="STICKYSTYLE" val="Header"/>
</p:tagLst>
</file>

<file path=ppt/tags/tag155.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56.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57.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58.xml><?xml version="1.0" encoding="utf-8"?>
<p:tagLst xmlns:a="http://schemas.openxmlformats.org/drawingml/2006/main" xmlns:r="http://schemas.openxmlformats.org/officeDocument/2006/relationships" xmlns:p="http://schemas.openxmlformats.org/presentationml/2006/main">
  <p:tag name="STICKYSTYLE" val="Header"/>
</p:tagLst>
</file>

<file path=ppt/tags/tag159.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6.xml><?xml version="1.0" encoding="utf-8"?>
<p:tagLst xmlns:a="http://schemas.openxmlformats.org/drawingml/2006/main" xmlns:r="http://schemas.openxmlformats.org/officeDocument/2006/relationships" xmlns:p="http://schemas.openxmlformats.org/presentationml/2006/main">
  <p:tag name="STICKYSTYLE" val="Left Bulleted Left With Header No Subh"/>
</p:tagLst>
</file>

<file path=ppt/tags/tag160.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61.xml><?xml version="1.0" encoding="utf-8"?>
<p:tagLst xmlns:a="http://schemas.openxmlformats.org/drawingml/2006/main" xmlns:r="http://schemas.openxmlformats.org/officeDocument/2006/relationships" xmlns:p="http://schemas.openxmlformats.org/presentationml/2006/main">
  <p:tag name="STICKYSTYLE" val="Header"/>
</p:tagLst>
</file>

<file path=ppt/tags/tag162.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63.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164.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65.xml><?xml version="1.0" encoding="utf-8"?>
<p:tagLst xmlns:a="http://schemas.openxmlformats.org/drawingml/2006/main" xmlns:r="http://schemas.openxmlformats.org/officeDocument/2006/relationships" xmlns:p="http://schemas.openxmlformats.org/presentationml/2006/main">
  <p:tag name="STICKYSTYLE" val="Header"/>
</p:tagLst>
</file>

<file path=ppt/tags/tag166.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67.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68.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6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7.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70.xml><?xml version="1.0" encoding="utf-8"?>
<p:tagLst xmlns:a="http://schemas.openxmlformats.org/drawingml/2006/main" xmlns:r="http://schemas.openxmlformats.org/officeDocument/2006/relationships" xmlns:p="http://schemas.openxmlformats.org/presentationml/2006/main">
  <p:tag name="STICKYSTYLE" val="Header"/>
</p:tagLst>
</file>

<file path=ppt/tags/tag171.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72.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73.xml><?xml version="1.0" encoding="utf-8"?>
<p:tagLst xmlns:a="http://schemas.openxmlformats.org/drawingml/2006/main" xmlns:r="http://schemas.openxmlformats.org/officeDocument/2006/relationships" xmlns:p="http://schemas.openxmlformats.org/presentationml/2006/main">
  <p:tag name="STICKYSTYLE" val="Header"/>
</p:tagLst>
</file>

<file path=ppt/tags/tag174.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75.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17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77.xml><?xml version="1.0" encoding="utf-8"?>
<p:tagLst xmlns:a="http://schemas.openxmlformats.org/drawingml/2006/main" xmlns:r="http://schemas.openxmlformats.org/officeDocument/2006/relationships" xmlns:p="http://schemas.openxmlformats.org/presentationml/2006/main">
  <p:tag name="STICKYSTYLE" val="Header"/>
</p:tagLst>
</file>

<file path=ppt/tags/tag178.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179.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18.xml><?xml version="1.0" encoding="utf-8"?>
<p:tagLst xmlns:a="http://schemas.openxmlformats.org/drawingml/2006/main" xmlns:r="http://schemas.openxmlformats.org/officeDocument/2006/relationships" xmlns:p="http://schemas.openxmlformats.org/presentationml/2006/main">
  <p:tag name="STICKYSTYLE" val="Header"/>
</p:tagLst>
</file>

<file path=ppt/tags/tag180.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81.xml><?xml version="1.0" encoding="utf-8"?>
<p:tagLst xmlns:a="http://schemas.openxmlformats.org/drawingml/2006/main" xmlns:r="http://schemas.openxmlformats.org/officeDocument/2006/relationships" xmlns:p="http://schemas.openxmlformats.org/presentationml/2006/main">
  <p:tag name="STICKYSTYLE" val="Left Regular With Hdr &amp; Hdg &amp; Subheading"/>
</p:tagLst>
</file>

<file path=ppt/tags/tag182.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83.xml><?xml version="1.0" encoding="utf-8"?>
<p:tagLst xmlns:a="http://schemas.openxmlformats.org/drawingml/2006/main" xmlns:r="http://schemas.openxmlformats.org/officeDocument/2006/relationships" xmlns:p="http://schemas.openxmlformats.org/presentationml/2006/main">
  <p:tag name="STICKYSTYLE" val="Header"/>
</p:tagLst>
</file>

<file path=ppt/tags/tag184.xml><?xml version="1.0" encoding="utf-8"?>
<p:tagLst xmlns:a="http://schemas.openxmlformats.org/drawingml/2006/main" xmlns:r="http://schemas.openxmlformats.org/officeDocument/2006/relationships" xmlns:p="http://schemas.openxmlformats.org/presentationml/2006/main">
  <p:tag name="STICKYSTYLE" val="Left Image References"/>
</p:tagLst>
</file>

<file path=ppt/tags/tag185.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18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187.xml><?xml version="1.0" encoding="utf-8"?>
<p:tagLst xmlns:a="http://schemas.openxmlformats.org/drawingml/2006/main" xmlns:r="http://schemas.openxmlformats.org/officeDocument/2006/relationships" xmlns:p="http://schemas.openxmlformats.org/presentationml/2006/main">
  <p:tag name="STICKYSTYLE" val="Header"/>
</p:tagLst>
</file>

<file path=ppt/tags/tag19.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2.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20.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21.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22.xml><?xml version="1.0" encoding="utf-8"?>
<p:tagLst xmlns:a="http://schemas.openxmlformats.org/drawingml/2006/main" xmlns:r="http://schemas.openxmlformats.org/officeDocument/2006/relationships" xmlns:p="http://schemas.openxmlformats.org/presentationml/2006/main">
  <p:tag name="STICKYSTYLE" val="Header"/>
</p:tagLst>
</file>

<file path=ppt/tags/tag23.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24.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25.xml><?xml version="1.0" encoding="utf-8"?>
<p:tagLst xmlns:a="http://schemas.openxmlformats.org/drawingml/2006/main" xmlns:r="http://schemas.openxmlformats.org/officeDocument/2006/relationships" xmlns:p="http://schemas.openxmlformats.org/presentationml/2006/main">
  <p:tag name="STICKYSTYLE" val="Left Bulleted Left With Header No Subh"/>
</p:tagLst>
</file>

<file path=ppt/tags/tag26.xml><?xml version="1.0" encoding="utf-8"?>
<p:tagLst xmlns:a="http://schemas.openxmlformats.org/drawingml/2006/main" xmlns:r="http://schemas.openxmlformats.org/officeDocument/2006/relationships" xmlns:p="http://schemas.openxmlformats.org/presentationml/2006/main">
  <p:tag name="STICKYSTYLE" val="Regular Float Large"/>
</p:tagLst>
</file>

<file path=ppt/tags/tag27.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28.xml><?xml version="1.0" encoding="utf-8"?>
<p:tagLst xmlns:a="http://schemas.openxmlformats.org/drawingml/2006/main" xmlns:r="http://schemas.openxmlformats.org/officeDocument/2006/relationships" xmlns:p="http://schemas.openxmlformats.org/presentationml/2006/main">
  <p:tag name="STICKYSTYLE" val="Header"/>
</p:tagLst>
</file>

<file path=ppt/tags/tag29.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3.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30.xml><?xml version="1.0" encoding="utf-8"?>
<p:tagLst xmlns:a="http://schemas.openxmlformats.org/drawingml/2006/main" xmlns:r="http://schemas.openxmlformats.org/officeDocument/2006/relationships" xmlns:p="http://schemas.openxmlformats.org/presentationml/2006/main">
  <p:tag name="RNRSTYLE" val="Left Numbered No Header No Subh"/>
</p:tagLst>
</file>

<file path=ppt/tags/tag31.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32.xml><?xml version="1.0" encoding="utf-8"?>
<p:tagLst xmlns:a="http://schemas.openxmlformats.org/drawingml/2006/main" xmlns:r="http://schemas.openxmlformats.org/officeDocument/2006/relationships" xmlns:p="http://schemas.openxmlformats.org/presentationml/2006/main">
  <p:tag name="STICKYSTYLE" val="Header"/>
</p:tagLst>
</file>

<file path=ppt/tags/tag33.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34.xml><?xml version="1.0" encoding="utf-8"?>
<p:tagLst xmlns:a="http://schemas.openxmlformats.org/drawingml/2006/main" xmlns:r="http://schemas.openxmlformats.org/officeDocument/2006/relationships" xmlns:p="http://schemas.openxmlformats.org/presentationml/2006/main">
  <p:tag name="STICKYSTYLE" val="Left Bulleted Left With Header No Subh"/>
</p:tagLst>
</file>

<file path=ppt/tags/tag35.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36.xml><?xml version="1.0" encoding="utf-8"?>
<p:tagLst xmlns:a="http://schemas.openxmlformats.org/drawingml/2006/main" xmlns:r="http://schemas.openxmlformats.org/officeDocument/2006/relationships" xmlns:p="http://schemas.openxmlformats.org/presentationml/2006/main">
  <p:tag name="STICKYSTYLE" val="Header"/>
</p:tagLst>
</file>

<file path=ppt/tags/tag37.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38.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39.xml><?xml version="1.0" encoding="utf-8"?>
<p:tagLst xmlns:a="http://schemas.openxmlformats.org/drawingml/2006/main" xmlns:r="http://schemas.openxmlformats.org/officeDocument/2006/relationships" xmlns:p="http://schemas.openxmlformats.org/presentationml/2006/main">
  <p:tag name="STICKYSTYLE" val="Left Bulleted Left With Header 1 Ln Subh"/>
</p:tagLst>
</file>

<file path=ppt/tags/tag4.xml><?xml version="1.0" encoding="utf-8"?>
<p:tagLst xmlns:a="http://schemas.openxmlformats.org/drawingml/2006/main" xmlns:r="http://schemas.openxmlformats.org/officeDocument/2006/relationships" xmlns:p="http://schemas.openxmlformats.org/presentationml/2006/main">
  <p:tag name="STICKYSTYLE" val="Header"/>
</p:tagLst>
</file>

<file path=ppt/tags/tag40.xml><?xml version="1.0" encoding="utf-8"?>
<p:tagLst xmlns:a="http://schemas.openxmlformats.org/drawingml/2006/main" xmlns:r="http://schemas.openxmlformats.org/officeDocument/2006/relationships" xmlns:p="http://schemas.openxmlformats.org/presentationml/2006/main">
  <p:tag name="STICKYSTYLE" val="Left Bulleted Right With Hdr 1 Ln Subh"/>
</p:tagLst>
</file>

<file path=ppt/tags/tag41.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42.xml><?xml version="1.0" encoding="utf-8"?>
<p:tagLst xmlns:a="http://schemas.openxmlformats.org/drawingml/2006/main" xmlns:r="http://schemas.openxmlformats.org/officeDocument/2006/relationships" xmlns:p="http://schemas.openxmlformats.org/presentationml/2006/main">
  <p:tag name="STICKYSTYLE" val="Header"/>
</p:tagLst>
</file>

<file path=ppt/tags/tag43.xml><?xml version="1.0" encoding="utf-8"?>
<p:tagLst xmlns:a="http://schemas.openxmlformats.org/drawingml/2006/main" xmlns:r="http://schemas.openxmlformats.org/officeDocument/2006/relationships" xmlns:p="http://schemas.openxmlformats.org/presentationml/2006/main">
  <p:tag name="STICKYSTYLE" val="Top Right RegularAbove Camera"/>
</p:tagLst>
</file>

<file path=ppt/tags/tag44.xml><?xml version="1.0" encoding="utf-8"?>
<p:tagLst xmlns:a="http://schemas.openxmlformats.org/drawingml/2006/main" xmlns:r="http://schemas.openxmlformats.org/officeDocument/2006/relationships" xmlns:p="http://schemas.openxmlformats.org/presentationml/2006/main">
  <p:tag name="STICKYSTYLE" val="Sequence Chall Bubble A"/>
</p:tagLst>
</file>

<file path=ppt/tags/tag45.xml><?xml version="1.0" encoding="utf-8"?>
<p:tagLst xmlns:a="http://schemas.openxmlformats.org/drawingml/2006/main" xmlns:r="http://schemas.openxmlformats.org/officeDocument/2006/relationships" xmlns:p="http://schemas.openxmlformats.org/presentationml/2006/main">
  <p:tag name="STICKYSTYLE" val="Sequence Chall Bubble B"/>
</p:tagLst>
</file>

<file path=ppt/tags/tag46.xml><?xml version="1.0" encoding="utf-8"?>
<p:tagLst xmlns:a="http://schemas.openxmlformats.org/drawingml/2006/main" xmlns:r="http://schemas.openxmlformats.org/officeDocument/2006/relationships" xmlns:p="http://schemas.openxmlformats.org/presentationml/2006/main">
  <p:tag name="STICKYSTYLE" val="Sequence Chall Text A"/>
</p:tagLst>
</file>

<file path=ppt/tags/tag47.xml><?xml version="1.0" encoding="utf-8"?>
<p:tagLst xmlns:a="http://schemas.openxmlformats.org/drawingml/2006/main" xmlns:r="http://schemas.openxmlformats.org/officeDocument/2006/relationships" xmlns:p="http://schemas.openxmlformats.org/presentationml/2006/main">
  <p:tag name="STICKYSTYLE" val="Sequence Chall Text B"/>
</p:tagLst>
</file>

<file path=ppt/tags/tag48.xml><?xml version="1.0" encoding="utf-8"?>
<p:tagLst xmlns:a="http://schemas.openxmlformats.org/drawingml/2006/main" xmlns:r="http://schemas.openxmlformats.org/officeDocument/2006/relationships" xmlns:p="http://schemas.openxmlformats.org/presentationml/2006/main">
  <p:tag name="STICKYSTYLE" val="Sequence Chall Text C"/>
</p:tagLst>
</file>

<file path=ppt/tags/tag49.xml><?xml version="1.0" encoding="utf-8"?>
<p:tagLst xmlns:a="http://schemas.openxmlformats.org/drawingml/2006/main" xmlns:r="http://schemas.openxmlformats.org/officeDocument/2006/relationships" xmlns:p="http://schemas.openxmlformats.org/presentationml/2006/main">
  <p:tag name="STICKYSTYLE" val="Sequence Chall Text C"/>
</p:tagLst>
</file>

<file path=ppt/tags/tag5.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50.xml><?xml version="1.0" encoding="utf-8"?>
<p:tagLst xmlns:a="http://schemas.openxmlformats.org/drawingml/2006/main" xmlns:r="http://schemas.openxmlformats.org/officeDocument/2006/relationships" xmlns:p="http://schemas.openxmlformats.org/presentationml/2006/main">
  <p:tag name="STICKYSTYLE" val="Sequence Chall Text C"/>
</p:tagLst>
</file>

<file path=ppt/tags/tag51.xml><?xml version="1.0" encoding="utf-8"?>
<p:tagLst xmlns:a="http://schemas.openxmlformats.org/drawingml/2006/main" xmlns:r="http://schemas.openxmlformats.org/officeDocument/2006/relationships" xmlns:p="http://schemas.openxmlformats.org/presentationml/2006/main">
  <p:tag name="STICKYSTYLE" val="Heading No Header"/>
</p:tagLst>
</file>

<file path=ppt/tags/tag52.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53.xml><?xml version="1.0" encoding="utf-8"?>
<p:tagLst xmlns:a="http://schemas.openxmlformats.org/drawingml/2006/main" xmlns:r="http://schemas.openxmlformats.org/officeDocument/2006/relationships" xmlns:p="http://schemas.openxmlformats.org/presentationml/2006/main">
  <p:tag name="STICKYSTYLE" val="Header"/>
</p:tagLst>
</file>

<file path=ppt/tags/tag54.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55.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5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57.xml><?xml version="1.0" encoding="utf-8"?>
<p:tagLst xmlns:a="http://schemas.openxmlformats.org/drawingml/2006/main" xmlns:r="http://schemas.openxmlformats.org/officeDocument/2006/relationships" xmlns:p="http://schemas.openxmlformats.org/presentationml/2006/main">
  <p:tag name="STICKYSTYLE" val="Header"/>
</p:tagLst>
</file>

<file path=ppt/tags/tag58.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59.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6.xml><?xml version="1.0" encoding="utf-8"?>
<p:tagLst xmlns:a="http://schemas.openxmlformats.org/drawingml/2006/main" xmlns:r="http://schemas.openxmlformats.org/officeDocument/2006/relationships" xmlns:p="http://schemas.openxmlformats.org/presentationml/2006/main">
  <p:tag name="STICKYSTYLE" val="Subheading With Header"/>
</p:tagLst>
</file>

<file path=ppt/tags/tag60.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61.xml><?xml version="1.0" encoding="utf-8"?>
<p:tagLst xmlns:a="http://schemas.openxmlformats.org/drawingml/2006/main" xmlns:r="http://schemas.openxmlformats.org/officeDocument/2006/relationships" xmlns:p="http://schemas.openxmlformats.org/presentationml/2006/main">
  <p:tag name="STICKYSTYLE" val="Header"/>
</p:tagLst>
</file>

<file path=ppt/tags/tag62.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63.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64.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65.xml><?xml version="1.0" encoding="utf-8"?>
<p:tagLst xmlns:a="http://schemas.openxmlformats.org/drawingml/2006/main" xmlns:r="http://schemas.openxmlformats.org/officeDocument/2006/relationships" xmlns:p="http://schemas.openxmlformats.org/presentationml/2006/main">
  <p:tag name="STICKYSTYLE" val="Header"/>
</p:tagLst>
</file>

<file path=ppt/tags/tag66.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67.xml><?xml version="1.0" encoding="utf-8"?>
<p:tagLst xmlns:a="http://schemas.openxmlformats.org/drawingml/2006/main" xmlns:r="http://schemas.openxmlformats.org/officeDocument/2006/relationships" xmlns:p="http://schemas.openxmlformats.org/presentationml/2006/main">
  <p:tag name="STICKYSTYLE" val="Left Numbered With Header No Subh"/>
</p:tagLst>
</file>

<file path=ppt/tags/tag68.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69.xml><?xml version="1.0" encoding="utf-8"?>
<p:tagLst xmlns:a="http://schemas.openxmlformats.org/drawingml/2006/main" xmlns:r="http://schemas.openxmlformats.org/officeDocument/2006/relationships" xmlns:p="http://schemas.openxmlformats.org/presentationml/2006/main">
  <p:tag name="STICKYSTYLE" val="Header"/>
</p:tagLst>
</file>

<file path=ppt/tags/tag7.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70.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71.xml><?xml version="1.0" encoding="utf-8"?>
<p:tagLst xmlns:a="http://schemas.openxmlformats.org/drawingml/2006/main" xmlns:r="http://schemas.openxmlformats.org/officeDocument/2006/relationships" xmlns:p="http://schemas.openxmlformats.org/presentationml/2006/main">
  <p:tag name="STICKYSTYLE" val="Left FList With Header No Subh"/>
</p:tagLst>
</file>

<file path=ppt/tags/tag72.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73.xml><?xml version="1.0" encoding="utf-8"?>
<p:tagLst xmlns:a="http://schemas.openxmlformats.org/drawingml/2006/main" xmlns:r="http://schemas.openxmlformats.org/officeDocument/2006/relationships" xmlns:p="http://schemas.openxmlformats.org/presentationml/2006/main">
  <p:tag name="STICKYSTYLE" val="Header"/>
</p:tagLst>
</file>

<file path=ppt/tags/tag74.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75.xml><?xml version="1.0" encoding="utf-8"?>
<p:tagLst xmlns:a="http://schemas.openxmlformats.org/drawingml/2006/main" xmlns:r="http://schemas.openxmlformats.org/officeDocument/2006/relationships" xmlns:p="http://schemas.openxmlformats.org/presentationml/2006/main">
  <p:tag name="STICKYSTYLE" val="Left FList With Header No Subh"/>
</p:tagLst>
</file>

<file path=ppt/tags/tag76.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77.xml><?xml version="1.0" encoding="utf-8"?>
<p:tagLst xmlns:a="http://schemas.openxmlformats.org/drawingml/2006/main" xmlns:r="http://schemas.openxmlformats.org/officeDocument/2006/relationships" xmlns:p="http://schemas.openxmlformats.org/presentationml/2006/main">
  <p:tag name="STICKYSTYLE" val="Header"/>
</p:tagLst>
</file>

<file path=ppt/tags/tag78.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79.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8.xml><?xml version="1.0" encoding="utf-8"?>
<p:tagLst xmlns:a="http://schemas.openxmlformats.org/drawingml/2006/main" xmlns:r="http://schemas.openxmlformats.org/officeDocument/2006/relationships" xmlns:p="http://schemas.openxmlformats.org/presentationml/2006/main">
  <p:tag name="STICKYSTYLE" val="Left Regular No Subheading"/>
</p:tagLst>
</file>

<file path=ppt/tags/tag80.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81.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82.xml><?xml version="1.0" encoding="utf-8"?>
<p:tagLst xmlns:a="http://schemas.openxmlformats.org/drawingml/2006/main" xmlns:r="http://schemas.openxmlformats.org/officeDocument/2006/relationships" xmlns:p="http://schemas.openxmlformats.org/presentationml/2006/main">
  <p:tag name="STICKYSTYLE" val="Header"/>
</p:tagLst>
</file>

<file path=ppt/tags/tag83.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84.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85.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86.xml><?xml version="1.0" encoding="utf-8"?>
<p:tagLst xmlns:a="http://schemas.openxmlformats.org/drawingml/2006/main" xmlns:r="http://schemas.openxmlformats.org/officeDocument/2006/relationships" xmlns:p="http://schemas.openxmlformats.org/presentationml/2006/main">
  <p:tag name="STICKYSTYLE" val="Header"/>
</p:tagLst>
</file>

<file path=ppt/tags/tag87.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88.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8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9.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90.xml><?xml version="1.0" encoding="utf-8"?>
<p:tagLst xmlns:a="http://schemas.openxmlformats.org/drawingml/2006/main" xmlns:r="http://schemas.openxmlformats.org/officeDocument/2006/relationships" xmlns:p="http://schemas.openxmlformats.org/presentationml/2006/main">
  <p:tag name="STICKYSTYLE" val="Header"/>
</p:tagLst>
</file>

<file path=ppt/tags/tag91.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ags/tag92.xml><?xml version="1.0" encoding="utf-8"?>
<p:tagLst xmlns:a="http://schemas.openxmlformats.org/drawingml/2006/main" xmlns:r="http://schemas.openxmlformats.org/officeDocument/2006/relationships" xmlns:p="http://schemas.openxmlformats.org/presentationml/2006/main">
  <p:tag name="STICKYSTYLE" val="Top Right Numbered With Heading"/>
</p:tagLst>
</file>

<file path=ppt/tags/tag93.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94.xml><?xml version="1.0" encoding="utf-8"?>
<p:tagLst xmlns:a="http://schemas.openxmlformats.org/drawingml/2006/main" xmlns:r="http://schemas.openxmlformats.org/officeDocument/2006/relationships" xmlns:p="http://schemas.openxmlformats.org/presentationml/2006/main">
  <p:tag name="STICKYSTYLE" val="Header"/>
</p:tagLst>
</file>

<file path=ppt/tags/tag95.xml><?xml version="1.0" encoding="utf-8"?>
<p:tagLst xmlns:a="http://schemas.openxmlformats.org/drawingml/2006/main" xmlns:r="http://schemas.openxmlformats.org/officeDocument/2006/relationships" xmlns:p="http://schemas.openxmlformats.org/presentationml/2006/main">
  <p:tag name="STICKYSTYLE" val="Heading With Header"/>
</p:tagLst>
</file>

<file path=ppt/tags/tag96.xml><?xml version="1.0" encoding="utf-8"?>
<p:tagLst xmlns:a="http://schemas.openxmlformats.org/drawingml/2006/main" xmlns:r="http://schemas.openxmlformats.org/officeDocument/2006/relationships" xmlns:p="http://schemas.openxmlformats.org/presentationml/2006/main">
  <p:tag name="STICKYSTYLE" val="Left FList With Header No Subh"/>
</p:tagLst>
</file>

<file path=ppt/tags/tag97.xml><?xml version="1.0" encoding="utf-8"?>
<p:tagLst xmlns:a="http://schemas.openxmlformats.org/drawingml/2006/main" xmlns:r="http://schemas.openxmlformats.org/officeDocument/2006/relationships" xmlns:p="http://schemas.openxmlformats.org/presentationml/2006/main">
  <p:tag name="STICKYSTYLE" val="Header Fill"/>
</p:tagLst>
</file>

<file path=ppt/tags/tag98.xml><?xml version="1.0" encoding="utf-8"?>
<p:tagLst xmlns:a="http://schemas.openxmlformats.org/drawingml/2006/main" xmlns:r="http://schemas.openxmlformats.org/officeDocument/2006/relationships" xmlns:p="http://schemas.openxmlformats.org/presentationml/2006/main">
  <p:tag name="STICKYSTYLE" val="Header"/>
</p:tagLst>
</file>

<file path=ppt/tags/tag99.xml><?xml version="1.0" encoding="utf-8"?>
<p:tagLst xmlns:a="http://schemas.openxmlformats.org/drawingml/2006/main" xmlns:r="http://schemas.openxmlformats.org/officeDocument/2006/relationships" xmlns:p="http://schemas.openxmlformats.org/presentationml/2006/main">
  <p:tag name="STICKYSTYLE" val="Top Right Heading"/>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irst Page">
  <a:themeElements>
    <a:clrScheme name="Biology">
      <a:dk1>
        <a:srgbClr val="000000"/>
      </a:dk1>
      <a:lt1>
        <a:srgbClr val="FFFFFF"/>
      </a:lt1>
      <a:dk2>
        <a:srgbClr val="79AD36"/>
      </a:dk2>
      <a:lt2>
        <a:srgbClr val="808080"/>
      </a:lt2>
      <a:accent1>
        <a:srgbClr val="79AD36"/>
      </a:accent1>
      <a:accent2>
        <a:srgbClr val="333399"/>
      </a:accent2>
      <a:accent3>
        <a:srgbClr val="FFFFFF"/>
      </a:accent3>
      <a:accent4>
        <a:srgbClr val="000000"/>
      </a:accent4>
      <a:accent5>
        <a:srgbClr val="C3D1B1"/>
      </a:accent5>
      <a:accent6>
        <a:srgbClr val="2D2D8A"/>
      </a:accent6>
      <a:hlink>
        <a:srgbClr val="009999"/>
      </a:hlink>
      <a:folHlink>
        <a:srgbClr val="000000"/>
      </a:folHlink>
    </a:clrScheme>
    <a:fontScheme name="First Page">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First 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TotalTime>
  <Pages>0</Pages>
  <Words>2442</Words>
  <Characters>0</Characters>
  <Application>Microsoft Office PowerPoint</Application>
  <PresentationFormat>Custom</PresentationFormat>
  <Lines>0</Lines>
  <Paragraphs>405</Paragraphs>
  <Slides>44</Slides>
  <Notes>44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First Page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MikeBlasberg</cp:lastModifiedBy>
  <cp:revision>69</cp:revision>
  <dcterms:modified xsi:type="dcterms:W3CDTF">2011-02-02T21:40:48Z</dcterms:modified>
</cp:coreProperties>
</file>