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8.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9.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0.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1.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2.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3.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14.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5.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6.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17.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18.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9.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20.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21.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22.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23.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24.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25.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26.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27.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28.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29.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notesSlides/notesSlide30.xml" ContentType="application/vnd.openxmlformats-officedocument.presentationml.notesSlide+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notesSlides/notesSlide31.xml" ContentType="application/vnd.openxmlformats-officedocument.presentationml.notesSlide+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notesSlides/notesSlide32.xml" ContentType="application/vnd.openxmlformats-officedocument.presentationml.notesSlide+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notesSlides/notesSlide33.xml" ContentType="application/vnd.openxmlformats-officedocument.presentationml.notesSlide+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34.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35.xml" ContentType="application/vnd.openxmlformats-officedocument.presentationml.notesSlide+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notesSlides/notesSlide36.xml" ContentType="application/vnd.openxmlformats-officedocument.presentationml.notesSlide+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sldIdLst>
    <p:sldId id="266" r:id="rId2"/>
    <p:sldId id="296" r:id="rId3"/>
    <p:sldId id="268" r:id="rId4"/>
    <p:sldId id="256" r:id="rId5"/>
    <p:sldId id="257" r:id="rId6"/>
    <p:sldId id="258" r:id="rId7"/>
    <p:sldId id="259" r:id="rId8"/>
    <p:sldId id="260" r:id="rId9"/>
    <p:sldId id="261" r:id="rId10"/>
    <p:sldId id="262" r:id="rId11"/>
    <p:sldId id="263" r:id="rId12"/>
    <p:sldId id="264" r:id="rId13"/>
    <p:sldId id="265"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4" r:id="rId37"/>
    <p:sldId id="295" r:id="rId38"/>
  </p:sldIdLst>
  <p:sldSz cx="12188825" cy="6748463"/>
  <p:notesSz cx="6858000" cy="9144000"/>
  <p:defaultTextStyle>
    <a:defPPr>
      <a:defRPr lang="en-US"/>
    </a:defPPr>
    <a:lvl1pPr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1pPr>
    <a:lvl2pPr marL="685846"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2pPr>
    <a:lvl3pPr marL="1371691"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3pPr>
    <a:lvl4pPr marL="2057537"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4pPr>
    <a:lvl5pPr marL="2743383"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5pPr>
    <a:lvl6pPr marL="3429229"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6pPr>
    <a:lvl7pPr marL="4115074"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7pPr>
    <a:lvl8pPr marL="4800920"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8pPr>
    <a:lvl9pPr marL="5486766"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F78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27" autoAdjust="0"/>
  </p:normalViewPr>
  <p:slideViewPr>
    <p:cSldViewPr>
      <p:cViewPr varScale="1">
        <p:scale>
          <a:sx n="62" d="100"/>
          <a:sy n="62" d="100"/>
        </p:scale>
        <p:origin x="546" y="-366"/>
      </p:cViewPr>
      <p:guideLst>
        <p:guide orient="horz" pos="2126"/>
        <p:guide pos="2561"/>
        <p:guide pos="5135"/>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0F8CB1-7419-4705-9D59-BB5F1FA7B1FA}" type="datetimeFigureOut">
              <a:rPr lang="en-US" smtClean="0"/>
              <a:pPr/>
              <a:t>2/2/2011</a:t>
            </a:fld>
            <a:endParaRPr lang="en-US"/>
          </a:p>
        </p:txBody>
      </p:sp>
      <p:sp>
        <p:nvSpPr>
          <p:cNvPr id="4" name="Slide Image Placeholder 3"/>
          <p:cNvSpPr>
            <a:spLocks noGrp="1" noRot="1" noChangeAspect="1"/>
          </p:cNvSpPr>
          <p:nvPr>
            <p:ph type="sldImg" idx="2"/>
          </p:nvPr>
        </p:nvSpPr>
        <p:spPr>
          <a:xfrm>
            <a:off x="333375" y="685800"/>
            <a:ext cx="61912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92CE6F-2B64-4432-9681-28F66F6EBAB6}" type="slidenum">
              <a:rPr lang="en-US" smtClean="0"/>
              <a:pPr/>
              <a:t>‹#›</a:t>
            </a:fld>
            <a:endParaRPr lang="en-US"/>
          </a:p>
        </p:txBody>
      </p:sp>
    </p:spTree>
    <p:extLst>
      <p:ext uri="{BB962C8B-B14F-4D97-AF65-F5344CB8AC3E}">
        <p14:creationId xmlns:p14="http://schemas.microsoft.com/office/powerpoint/2010/main" val="1869648165"/>
      </p:ext>
    </p:extLst>
  </p:cSld>
  <p:clrMap bg1="lt1" tx1="dk1" bg2="lt2" tx2="dk2" accent1="accent1" accent2="accent2" accent3="accent3" accent4="accent4" accent5="accent5" accent6="accent6" hlink="hlink" folHlink="folHlink"/>
  <p:notesStyle>
    <a:lvl1pPr marL="0" algn="l" defTabSz="1371691" rtl="0" eaLnBrk="1" latinLnBrk="0" hangingPunct="1">
      <a:defRPr sz="1800" kern="1200">
        <a:solidFill>
          <a:schemeClr val="tx1"/>
        </a:solidFill>
        <a:latin typeface="+mn-lt"/>
        <a:ea typeface="+mn-ea"/>
        <a:cs typeface="+mn-cs"/>
      </a:defRPr>
    </a:lvl1pPr>
    <a:lvl2pPr marL="685846" algn="l" defTabSz="1371691" rtl="0" eaLnBrk="1" latinLnBrk="0" hangingPunct="1">
      <a:defRPr sz="1800" kern="1200">
        <a:solidFill>
          <a:schemeClr val="tx1"/>
        </a:solidFill>
        <a:latin typeface="+mn-lt"/>
        <a:ea typeface="+mn-ea"/>
        <a:cs typeface="+mn-cs"/>
      </a:defRPr>
    </a:lvl2pPr>
    <a:lvl3pPr marL="1371691" algn="l" defTabSz="1371691" rtl="0" eaLnBrk="1" latinLnBrk="0" hangingPunct="1">
      <a:defRPr sz="1800" kern="1200">
        <a:solidFill>
          <a:schemeClr val="tx1"/>
        </a:solidFill>
        <a:latin typeface="+mn-lt"/>
        <a:ea typeface="+mn-ea"/>
        <a:cs typeface="+mn-cs"/>
      </a:defRPr>
    </a:lvl3pPr>
    <a:lvl4pPr marL="2057537" algn="l" defTabSz="1371691" rtl="0" eaLnBrk="1" latinLnBrk="0" hangingPunct="1">
      <a:defRPr sz="1800" kern="1200">
        <a:solidFill>
          <a:schemeClr val="tx1"/>
        </a:solidFill>
        <a:latin typeface="+mn-lt"/>
        <a:ea typeface="+mn-ea"/>
        <a:cs typeface="+mn-cs"/>
      </a:defRPr>
    </a:lvl4pPr>
    <a:lvl5pPr marL="2743383" algn="l" defTabSz="1371691" rtl="0" eaLnBrk="1" latinLnBrk="0" hangingPunct="1">
      <a:defRPr sz="1800" kern="1200">
        <a:solidFill>
          <a:schemeClr val="tx1"/>
        </a:solidFill>
        <a:latin typeface="+mn-lt"/>
        <a:ea typeface="+mn-ea"/>
        <a:cs typeface="+mn-cs"/>
      </a:defRPr>
    </a:lvl5pPr>
    <a:lvl6pPr marL="3429229" algn="l" defTabSz="1371691" rtl="0" eaLnBrk="1" latinLnBrk="0" hangingPunct="1">
      <a:defRPr sz="1800" kern="1200">
        <a:solidFill>
          <a:schemeClr val="tx1"/>
        </a:solidFill>
        <a:latin typeface="+mn-lt"/>
        <a:ea typeface="+mn-ea"/>
        <a:cs typeface="+mn-cs"/>
      </a:defRPr>
    </a:lvl6pPr>
    <a:lvl7pPr marL="4115074" algn="l" defTabSz="1371691" rtl="0" eaLnBrk="1" latinLnBrk="0" hangingPunct="1">
      <a:defRPr sz="1800" kern="1200">
        <a:solidFill>
          <a:schemeClr val="tx1"/>
        </a:solidFill>
        <a:latin typeface="+mn-lt"/>
        <a:ea typeface="+mn-ea"/>
        <a:cs typeface="+mn-cs"/>
      </a:defRPr>
    </a:lvl7pPr>
    <a:lvl8pPr marL="4800920" algn="l" defTabSz="1371691" rtl="0" eaLnBrk="1" latinLnBrk="0" hangingPunct="1">
      <a:defRPr sz="1800" kern="1200">
        <a:solidFill>
          <a:schemeClr val="tx1"/>
        </a:solidFill>
        <a:latin typeface="+mn-lt"/>
        <a:ea typeface="+mn-ea"/>
        <a:cs typeface="+mn-cs"/>
      </a:defRPr>
    </a:lvl8pPr>
    <a:lvl9pPr marL="5486766" algn="l" defTabSz="1371691"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a:t>
            </a:r>
            <a:r>
              <a:rPr lang="en-US" baseline="0" dirty="0" smtClean="0"/>
              <a:t> correct sequence is…]</a:t>
            </a:r>
            <a:endParaRPr lang="en-US" dirty="0" smtClean="0"/>
          </a:p>
        </p:txBody>
      </p:sp>
      <p:sp>
        <p:nvSpPr>
          <p:cNvPr id="4" name="Slide Number Placeholder 3"/>
          <p:cNvSpPr>
            <a:spLocks noGrp="1"/>
          </p:cNvSpPr>
          <p:nvPr>
            <p:ph type="sldNum" sz="quarter" idx="10"/>
          </p:nvPr>
        </p:nvSpPr>
        <p:spPr/>
        <p:txBody>
          <a:bodyPr/>
          <a:lstStyle/>
          <a:p>
            <a:fld id="{D392CE6F-2B64-4432-9681-28F66F6EBAB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[It is important</a:t>
            </a:r>
            <a:r>
              <a:rPr lang="en-US" baseline="0" dirty="0" smtClean="0"/>
              <a:t> to keep the stem underwater so that…]</a:t>
            </a:r>
            <a:endParaRPr lang="en-US" dirty="0" smtClean="0"/>
          </a:p>
        </p:txBody>
      </p:sp>
      <p:sp>
        <p:nvSpPr>
          <p:cNvPr id="4" name="Slide Number Placeholder 3"/>
          <p:cNvSpPr>
            <a:spLocks noGrp="1"/>
          </p:cNvSpPr>
          <p:nvPr>
            <p:ph type="sldNum" sz="quarter" idx="10"/>
          </p:nvPr>
        </p:nvSpPr>
        <p:spPr/>
        <p:txBody>
          <a:bodyPr/>
          <a:lstStyle/>
          <a:p>
            <a:fld id="{D392CE6F-2B64-4432-9681-28F66F6EBAB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[You need to seal the tubing</a:t>
            </a:r>
            <a:r>
              <a:rPr lang="en-US" baseline="0" dirty="0" smtClean="0"/>
              <a:t> with petroleum jelly because…]</a:t>
            </a:r>
          </a:p>
          <a:p>
            <a:r>
              <a:rPr lang="en-US" baseline="0" dirty="0" smtClean="0"/>
              <a:t>	[If it came in contact with the stem…]</a:t>
            </a:r>
            <a:endParaRPr lang="en-US" dirty="0" smtClean="0"/>
          </a:p>
        </p:txBody>
      </p:sp>
      <p:sp>
        <p:nvSpPr>
          <p:cNvPr id="4" name="Slide Number Placeholder 3"/>
          <p:cNvSpPr>
            <a:spLocks noGrp="1"/>
          </p:cNvSpPr>
          <p:nvPr>
            <p:ph type="sldNum" sz="quarter" idx="10"/>
          </p:nvPr>
        </p:nvSpPr>
        <p:spPr/>
        <p:txBody>
          <a:bodyPr/>
          <a:lstStyle/>
          <a:p>
            <a:fld id="{D392CE6F-2B64-4432-9681-28F66F6EBAB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L3 – Text Box</a:t>
            </a:r>
          </a:p>
          <a:p>
            <a:r>
              <a:rPr lang="en-US" dirty="0" smtClean="0"/>
              <a:t>	[It</a:t>
            </a:r>
            <a:r>
              <a:rPr lang="en-US" baseline="0" dirty="0" smtClean="0"/>
              <a:t> is necessary to restore pressure because…]</a:t>
            </a:r>
          </a:p>
          <a:p>
            <a:r>
              <a:rPr lang="en-US" baseline="0" dirty="0" smtClean="0"/>
              <a:t>L6 – Text Box</a:t>
            </a:r>
          </a:p>
          <a:p>
            <a:r>
              <a:rPr lang="en-US" baseline="0" dirty="0" smtClean="0"/>
              <a:t>	[The controlled variable is…]</a:t>
            </a:r>
            <a:endParaRPr lang="en-US" dirty="0" smtClean="0"/>
          </a:p>
        </p:txBody>
      </p:sp>
      <p:sp>
        <p:nvSpPr>
          <p:cNvPr id="4" name="Slide Number Placeholder 3"/>
          <p:cNvSpPr>
            <a:spLocks noGrp="1"/>
          </p:cNvSpPr>
          <p:nvPr>
            <p:ph type="sldNum" sz="quarter" idx="10"/>
          </p:nvPr>
        </p:nvSpPr>
        <p:spPr/>
        <p:txBody>
          <a:bodyPr/>
          <a:lstStyle/>
          <a:p>
            <a:fld id="{D392CE6F-2B64-4432-9681-28F66F6EBAB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 fan is simulating…]</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85800"/>
            <a:ext cx="6194425" cy="3429000"/>
          </a:xfrm>
        </p:spPr>
      </p:sp>
      <p:sp>
        <p:nvSpPr>
          <p:cNvPr id="3" name="Notes Placeholder 2"/>
          <p:cNvSpPr>
            <a:spLocks noGrp="1"/>
          </p:cNvSpPr>
          <p:nvPr>
            <p:ph type="body" idx="1"/>
          </p:nvPr>
        </p:nvSpPr>
        <p:spPr/>
        <p:txBody>
          <a:bodyPr>
            <a:normAutofit/>
          </a:bodyPr>
          <a:lstStyle/>
          <a:p>
            <a:endParaRPr lang="en-US" sz="1800" dirty="0" smtClean="0">
              <a:solidFill>
                <a:srgbClr val="C00000"/>
              </a:solidFill>
            </a:endParaRPr>
          </a:p>
          <a:p>
            <a:endParaRPr lang="en-US" dirty="0"/>
          </a:p>
        </p:txBody>
      </p:sp>
      <p:sp>
        <p:nvSpPr>
          <p:cNvPr id="4" name="Slide Number Placeholder 3"/>
          <p:cNvSpPr>
            <a:spLocks noGrp="1"/>
          </p:cNvSpPr>
          <p:nvPr>
            <p:ph type="sldNum" sz="quarter" idx="10"/>
          </p:nvPr>
        </p:nvSpPr>
        <p:spPr/>
        <p:txBody>
          <a:bodyPr/>
          <a:lstStyle/>
          <a:p>
            <a:fld id="{65500535-F472-4103-8D86-C11BDF2F29B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 Table</a:t>
            </a:r>
          </a:p>
          <a:p>
            <a:r>
              <a:rPr lang="en-US" dirty="0" smtClean="0"/>
              <a:t>	Col 1: [Condition: Still Air, Wind]</a:t>
            </a:r>
          </a:p>
          <a:p>
            <a:r>
              <a:rPr lang="en-US" dirty="0" smtClean="0"/>
              <a:t>	Col 2: [Initial Pressure (</a:t>
            </a:r>
            <a:r>
              <a:rPr lang="en-US" dirty="0" err="1" smtClean="0"/>
              <a:t>hPa</a:t>
            </a:r>
            <a:r>
              <a:rPr lang="en-US" dirty="0" smtClean="0"/>
              <a:t>)]</a:t>
            </a:r>
          </a:p>
          <a:p>
            <a:r>
              <a:rPr lang="en-US" dirty="0" smtClean="0"/>
              <a:t>	Col 3: [Final Pressure (</a:t>
            </a:r>
            <a:r>
              <a:rPr lang="en-US" dirty="0" err="1" smtClean="0"/>
              <a:t>hPa</a:t>
            </a:r>
            <a:r>
              <a:rPr lang="en-US" dirty="0" smtClean="0"/>
              <a:t>)]</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 Table</a:t>
            </a:r>
          </a:p>
          <a:p>
            <a:r>
              <a:rPr lang="en-US" dirty="0" smtClean="0"/>
              <a:t>	Col 1: [Condition: Still Air, Wind]</a:t>
            </a:r>
          </a:p>
          <a:p>
            <a:r>
              <a:rPr lang="en-US" dirty="0" smtClean="0"/>
              <a:t>	Col 2: [Initial Pressure (</a:t>
            </a:r>
            <a:r>
              <a:rPr lang="en-US" dirty="0" err="1" smtClean="0"/>
              <a:t>hPa</a:t>
            </a:r>
            <a:r>
              <a:rPr lang="en-US" dirty="0" smtClean="0"/>
              <a:t>)]</a:t>
            </a:r>
          </a:p>
          <a:p>
            <a:r>
              <a:rPr lang="en-US" dirty="0" smtClean="0"/>
              <a:t>	Col 3: [Final Pressure (</a:t>
            </a:r>
            <a:r>
              <a:rPr lang="en-US" dirty="0" err="1" smtClean="0"/>
              <a:t>hPa</a:t>
            </a:r>
            <a:r>
              <a:rPr lang="en-US" dirty="0" smtClean="0"/>
              <a:t>)]</a:t>
            </a:r>
          </a:p>
          <a:p>
            <a:r>
              <a:rPr lang="en-US" dirty="0" smtClean="0"/>
              <a:t>	Col 4: [Rate of Transpiration (</a:t>
            </a:r>
            <a:r>
              <a:rPr lang="en-US" dirty="0" err="1" smtClean="0"/>
              <a:t>hPa</a:t>
            </a:r>
            <a:r>
              <a:rPr lang="en-US" dirty="0" smtClean="0"/>
              <a:t>/s)</a:t>
            </a:r>
          </a:p>
          <a:p>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 – Text Box</a:t>
            </a:r>
          </a:p>
          <a:p>
            <a:r>
              <a:rPr lang="en-US" dirty="0" smtClean="0"/>
              <a:t>	[A</a:t>
            </a:r>
            <a:r>
              <a:rPr lang="en-US" baseline="0" dirty="0" smtClean="0"/>
              <a:t> decrease in the pressure in the tubing means…]</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 – Text Box</a:t>
            </a:r>
          </a:p>
          <a:p>
            <a:r>
              <a:rPr lang="en-US" dirty="0" smtClean="0"/>
              <a:t>	[The fan affects the rate of transpiration…]</a:t>
            </a:r>
          </a:p>
          <a:p>
            <a:r>
              <a:rPr lang="en-US" dirty="0" smtClean="0"/>
              <a:t>	[It mimics…]</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 – Text Box</a:t>
            </a:r>
          </a:p>
          <a:p>
            <a:r>
              <a:rPr lang="en-US" dirty="0" smtClean="0"/>
              <a:t>	[Some adaptations</a:t>
            </a:r>
            <a:r>
              <a:rPr lang="en-US" baseline="0" dirty="0" smtClean="0"/>
              <a:t> that plants have to reduce water loss are…]</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1371691" rtl="0" eaLnBrk="1" fontAlgn="auto" latinLnBrk="0" hangingPunct="1">
              <a:lnSpc>
                <a:spcPct val="100000"/>
              </a:lnSpc>
              <a:spcBef>
                <a:spcPts val="0"/>
              </a:spcBef>
              <a:spcAft>
                <a:spcPts val="0"/>
              </a:spcAft>
              <a:buClrTx/>
              <a:buSzTx/>
              <a:buFontTx/>
              <a:buNone/>
              <a:tabLst/>
              <a:defRPr/>
            </a:pPr>
            <a:r>
              <a:rPr lang="en-US" dirty="0" smtClean="0"/>
              <a:t>L45 – Text Box</a:t>
            </a:r>
          </a:p>
          <a:p>
            <a:r>
              <a:rPr lang="en-US" dirty="0" smtClean="0"/>
              <a:t>	[In</a:t>
            </a:r>
            <a:r>
              <a:rPr lang="en-US" baseline="0" dirty="0" smtClean="0"/>
              <a:t> the same environmental conditions, different plants species would…]</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1371691" rtl="0" eaLnBrk="1" fontAlgn="auto" latinLnBrk="0" hangingPunct="1">
              <a:lnSpc>
                <a:spcPct val="100000"/>
              </a:lnSpc>
              <a:spcBef>
                <a:spcPts val="0"/>
              </a:spcBef>
              <a:spcAft>
                <a:spcPts val="0"/>
              </a:spcAft>
              <a:buClrTx/>
              <a:buSzTx/>
              <a:buFontTx/>
              <a:buNone/>
              <a:tabLst/>
              <a:defRPr/>
            </a:pPr>
            <a:r>
              <a:rPr lang="en-US" dirty="0" smtClean="0"/>
              <a:t>L45 – Text Box</a:t>
            </a:r>
          </a:p>
          <a:p>
            <a:r>
              <a:rPr lang="en-US" dirty="0" smtClean="0"/>
              <a:t>	[</a:t>
            </a:r>
            <a:r>
              <a:rPr lang="en-US" baseline="0" dirty="0" smtClean="0"/>
              <a:t>_______________ are more important in transpiration because…]</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1371691" rtl="0" eaLnBrk="1" fontAlgn="auto" latinLnBrk="0" hangingPunct="1">
              <a:lnSpc>
                <a:spcPct val="100000"/>
              </a:lnSpc>
              <a:spcBef>
                <a:spcPts val="0"/>
              </a:spcBef>
              <a:spcAft>
                <a:spcPts val="0"/>
              </a:spcAft>
              <a:buClrTx/>
              <a:buSzTx/>
              <a:buFontTx/>
              <a:buNone/>
              <a:tabLst/>
              <a:defRPr/>
            </a:pPr>
            <a:r>
              <a:rPr lang="en-US" dirty="0" smtClean="0"/>
              <a:t>L45 – Text Box</a:t>
            </a:r>
          </a:p>
          <a:p>
            <a:r>
              <a:rPr lang="en-US" dirty="0" smtClean="0"/>
              <a:t>	[The transpiration rate would be greater in a _____________ leaf, because…]</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1371691" rtl="0" eaLnBrk="1" fontAlgn="auto" latinLnBrk="0" hangingPunct="1">
              <a:lnSpc>
                <a:spcPct val="100000"/>
              </a:lnSpc>
              <a:spcBef>
                <a:spcPts val="0"/>
              </a:spcBef>
              <a:spcAft>
                <a:spcPts val="0"/>
              </a:spcAft>
              <a:buClrTx/>
              <a:buSzTx/>
              <a:buFontTx/>
              <a:buNone/>
              <a:tabLst/>
              <a:defRPr/>
            </a:pPr>
            <a:r>
              <a:rPr lang="en-US" dirty="0" smtClean="0"/>
              <a:t>L456 – Text Box</a:t>
            </a:r>
          </a:p>
          <a:p>
            <a:r>
              <a:rPr lang="en-US" dirty="0" smtClean="0"/>
              <a:t>	[If you removed the leaves from the plant prior to the experiment, transpiration would be 	_________ because…]</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 correct choice is…]</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 correct choice is…]</a:t>
            </a:r>
          </a:p>
        </p:txBody>
      </p:sp>
      <p:sp>
        <p:nvSpPr>
          <p:cNvPr id="4" name="Slide Number Placeholder 3"/>
          <p:cNvSpPr>
            <a:spLocks noGrp="1"/>
          </p:cNvSpPr>
          <p:nvPr>
            <p:ph type="sldNum" sz="quarter" idx="10"/>
          </p:nvPr>
        </p:nvSpPr>
        <p:spPr/>
        <p:txBody>
          <a:bodyPr/>
          <a:lstStyle/>
          <a:p>
            <a:fld id="{D392CE6F-2B64-4432-9681-28F66F6EBAB6}"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 correct choice is…]</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 correct choice is…]</a:t>
            </a:r>
          </a:p>
        </p:txBody>
      </p:sp>
      <p:sp>
        <p:nvSpPr>
          <p:cNvPr id="4" name="Slide Number Placeholder 3"/>
          <p:cNvSpPr>
            <a:spLocks noGrp="1"/>
          </p:cNvSpPr>
          <p:nvPr>
            <p:ph type="sldNum" sz="quarter" idx="10"/>
          </p:nvPr>
        </p:nvSpPr>
        <p:spPr/>
        <p:txBody>
          <a:bodyPr/>
          <a:lstStyle/>
          <a:p>
            <a:fld id="{D392CE6F-2B64-4432-9681-28F66F6EBAB6}"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Color scheme (RGB values)</a:t>
            </a:r>
          </a:p>
          <a:p>
            <a:r>
              <a:rPr lang="en-US" dirty="0" smtClean="0"/>
              <a:t>biology 121, 173, 54</a:t>
            </a:r>
          </a:p>
          <a:p>
            <a:r>
              <a:rPr lang="en-US" dirty="0" smtClean="0"/>
              <a:t>chemistry 0 176, 216</a:t>
            </a:r>
          </a:p>
          <a:p>
            <a:r>
              <a:rPr lang="en-US" dirty="0" smtClean="0"/>
              <a:t>physics 0, 102, 204</a:t>
            </a:r>
          </a:p>
          <a:p>
            <a:r>
              <a:rPr lang="en-US" dirty="0" smtClean="0"/>
              <a:t>earth 204, 102, 0</a:t>
            </a:r>
          </a:p>
          <a:p>
            <a:r>
              <a:rPr lang="en-US" dirty="0" smtClean="0"/>
              <a:t>middle 153, 102, 153</a:t>
            </a:r>
          </a:p>
          <a:p>
            <a:r>
              <a:rPr lang="en-US" dirty="0" smtClean="0"/>
              <a:t>elementary 255, 51, 0</a:t>
            </a:r>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6944D8B0-958D-4CDB-AC6E-2B3EDCF623F3}"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a:t>
            </a:r>
            <a:r>
              <a:rPr lang="en-US" baseline="0" dirty="0" smtClean="0"/>
              <a:t> correct choice is…]</a:t>
            </a:r>
            <a:endParaRPr lang="en-US" dirty="0"/>
          </a:p>
        </p:txBody>
      </p:sp>
      <p:sp>
        <p:nvSpPr>
          <p:cNvPr id="4" name="Slide Number Placeholder 3"/>
          <p:cNvSpPr>
            <a:spLocks noGrp="1"/>
          </p:cNvSpPr>
          <p:nvPr>
            <p:ph type="sldNum" sz="quarter" idx="10"/>
          </p:nvPr>
        </p:nvSpPr>
        <p:spPr/>
        <p:txBody>
          <a:bodyPr/>
          <a:lstStyle/>
          <a:p>
            <a:fld id="{D392CE6F-2B64-4432-9681-28F66F6EBAB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a:t>
            </a:r>
            <a:r>
              <a:rPr lang="en-US" baseline="0" dirty="0" smtClean="0"/>
              <a:t> correct choice is…]</a:t>
            </a:r>
            <a:endParaRPr lang="en-US" dirty="0" smtClean="0"/>
          </a:p>
        </p:txBody>
      </p:sp>
      <p:sp>
        <p:nvSpPr>
          <p:cNvPr id="4" name="Slide Number Placeholder 3"/>
          <p:cNvSpPr>
            <a:spLocks noGrp="1"/>
          </p:cNvSpPr>
          <p:nvPr>
            <p:ph type="sldNum" sz="quarter" idx="10"/>
          </p:nvPr>
        </p:nvSpPr>
        <p:spPr/>
        <p:txBody>
          <a:bodyPr/>
          <a:lstStyle/>
          <a:p>
            <a:fld id="{D392CE6F-2B64-4432-9681-28F66F6EBAB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2CE6F-2B64-4432-9681-28F66F6EBAB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269272"/>
            <a:ext cx="10969943" cy="1124744"/>
          </a:xfrm>
          <a:prstGeom prst="rect">
            <a:avLst/>
          </a:prstGeom>
        </p:spPr>
        <p:txBody>
          <a:bodyPr lIns="137169" tIns="68585" rIns="137169" bIns="68585"/>
          <a:lstStyle/>
          <a:p>
            <a:r>
              <a:rPr lang="en-US" smtClean="0"/>
              <a:t>Click to edit Master title style</a:t>
            </a:r>
            <a:endParaRPr lang="en-US"/>
          </a:p>
        </p:txBody>
      </p:sp>
      <p:sp>
        <p:nvSpPr>
          <p:cNvPr id="3" name="Content Placeholder 2"/>
          <p:cNvSpPr>
            <a:spLocks noGrp="1"/>
          </p:cNvSpPr>
          <p:nvPr>
            <p:ph idx="1"/>
          </p:nvPr>
        </p:nvSpPr>
        <p:spPr>
          <a:xfrm>
            <a:off x="609441" y="1575119"/>
            <a:ext cx="10969943" cy="4453699"/>
          </a:xfrm>
          <a:prstGeom prst="rect">
            <a:avLst/>
          </a:prstGeom>
        </p:spPr>
        <p:txBody>
          <a:bodyPr lIns="137169" tIns="68585" rIns="137169" bIns="6858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rst Page">
    <p:spTree>
      <p:nvGrpSpPr>
        <p:cNvPr id="1" name=""/>
        <p:cNvGrpSpPr/>
        <p:nvPr/>
      </p:nvGrpSpPr>
      <p:grpSpPr>
        <a:xfrm>
          <a:off x="0" y="0"/>
          <a:ext cx="0" cy="0"/>
          <a:chOff x="0" y="0"/>
          <a:chExt cx="0" cy="0"/>
        </a:xfrm>
      </p:grpSpPr>
      <p:sp>
        <p:nvSpPr>
          <p:cNvPr id="16" name="Text Placeholder 14"/>
          <p:cNvSpPr>
            <a:spLocks noGrp="1"/>
          </p:cNvSpPr>
          <p:nvPr>
            <p:ph type="body" sz="quarter" idx="11" hasCustomPrompt="1"/>
          </p:nvPr>
        </p:nvSpPr>
        <p:spPr>
          <a:xfrm>
            <a:off x="2" y="0"/>
            <a:ext cx="12188824" cy="146684"/>
          </a:xfrm>
          <a:prstGeom prst="rect">
            <a:avLst/>
          </a:prstGeom>
          <a:solidFill>
            <a:schemeClr val="accent1"/>
          </a:solidFill>
        </p:spPr>
        <p:txBody>
          <a:bodyPr lIns="182921" tIns="91460" rIns="182921" bIns="91460"/>
          <a:lstStyle>
            <a:lvl1pPr algn="l">
              <a:defRPr sz="2000" b="1">
                <a:solidFill>
                  <a:schemeClr val="bg1"/>
                </a:solidFill>
                <a:latin typeface="Calibri" pitchFamily="34" charset="0"/>
              </a:defRPr>
            </a:lvl1pPr>
          </a:lstStyle>
          <a:p>
            <a:pPr lvl="0"/>
            <a:r>
              <a:rPr lang="en-US" dirty="0" smtClean="0"/>
              <a:t> </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Header with Footer">
    <p:spTree>
      <p:nvGrpSpPr>
        <p:cNvPr id="1" name=""/>
        <p:cNvGrpSpPr/>
        <p:nvPr/>
      </p:nvGrpSpPr>
      <p:grpSpPr>
        <a:xfrm>
          <a:off x="0" y="0"/>
          <a:ext cx="0" cy="0"/>
          <a:chOff x="0" y="0"/>
          <a:chExt cx="0" cy="0"/>
        </a:xfrm>
      </p:grpSpPr>
      <p:sp>
        <p:nvSpPr>
          <p:cNvPr id="6" name="Text Placeholder 3"/>
          <p:cNvSpPr>
            <a:spLocks noGrp="1"/>
          </p:cNvSpPr>
          <p:nvPr>
            <p:ph type="body" sz="quarter" idx="12" hasCustomPrompt="1"/>
          </p:nvPr>
        </p:nvSpPr>
        <p:spPr>
          <a:xfrm>
            <a:off x="1" y="6601779"/>
            <a:ext cx="12188572" cy="146684"/>
          </a:xfrm>
          <a:prstGeom prst="rect">
            <a:avLst/>
          </a:prstGeom>
          <a:solidFill>
            <a:schemeClr val="tx2"/>
          </a:solidFill>
        </p:spPr>
        <p:txBody>
          <a:bodyPr lIns="182921" tIns="91460" rIns="182921" bIns="91460"/>
          <a:lstStyle>
            <a:lvl1pPr>
              <a:defRPr/>
            </a:lvl1pPr>
          </a:lstStyle>
          <a:p>
            <a:pPr lvl="0"/>
            <a:r>
              <a:rPr lang="en-US" dirty="0" smtClean="0"/>
              <a:t> </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Header without Footer">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 id="2147483655" r:id="rId2"/>
    <p:sldLayoutId id="2147483656" r:id="rId3"/>
    <p:sldLayoutId id="2147483657" r:id="rId4"/>
  </p:sldLayoutIdLst>
  <p:transition/>
  <p:txStyles>
    <p:titleStyle>
      <a:lvl1pPr algn="ctr" rtl="0" fontAlgn="base">
        <a:spcBef>
          <a:spcPct val="0"/>
        </a:spcBef>
        <a:spcAft>
          <a:spcPct val="0"/>
        </a:spcAft>
        <a:defRPr sz="5700">
          <a:solidFill>
            <a:schemeClr val="tx1"/>
          </a:solidFill>
          <a:latin typeface="+mj-lt"/>
          <a:ea typeface="+mj-ea"/>
          <a:cs typeface="+mj-cs"/>
          <a:sym typeface="Gill Sans" charset="0"/>
        </a:defRPr>
      </a:lvl1pPr>
      <a:lvl2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5pPr>
      <a:lvl6pPr marL="685846"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6pPr>
      <a:lvl7pPr marL="1371691"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7pPr>
      <a:lvl8pPr marL="2057537"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8pPr>
      <a:lvl9pPr marL="2743383"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9pPr>
    </p:titleStyle>
    <p:bodyStyle>
      <a:lvl1pPr algn="ctr" rtl="0" fontAlgn="base">
        <a:spcBef>
          <a:spcPct val="0"/>
        </a:spcBef>
        <a:spcAft>
          <a:spcPct val="0"/>
        </a:spcAft>
        <a:defRPr sz="2400">
          <a:solidFill>
            <a:schemeClr val="tx1"/>
          </a:solidFill>
          <a:latin typeface="+mn-lt"/>
          <a:ea typeface="+mn-ea"/>
          <a:cs typeface="+mn-cs"/>
          <a:sym typeface="Gill Sans" charset="0"/>
        </a:defRPr>
      </a:lvl1pPr>
      <a:lvl2pPr algn="ctr" rtl="0" fontAlgn="base">
        <a:spcBef>
          <a:spcPct val="0"/>
        </a:spcBef>
        <a:spcAft>
          <a:spcPct val="0"/>
        </a:spcAft>
        <a:defRPr sz="2400">
          <a:solidFill>
            <a:schemeClr val="tx1"/>
          </a:solidFill>
          <a:latin typeface="+mn-lt"/>
          <a:ea typeface="+mn-ea"/>
          <a:cs typeface="+mn-cs"/>
          <a:sym typeface="Gill Sans" charset="0"/>
        </a:defRPr>
      </a:lvl2pPr>
      <a:lvl3pPr algn="ctr" rtl="0" fontAlgn="base">
        <a:spcBef>
          <a:spcPct val="0"/>
        </a:spcBef>
        <a:spcAft>
          <a:spcPct val="0"/>
        </a:spcAft>
        <a:defRPr sz="2400">
          <a:solidFill>
            <a:schemeClr val="tx1"/>
          </a:solidFill>
          <a:latin typeface="+mn-lt"/>
          <a:ea typeface="+mn-ea"/>
          <a:cs typeface="+mn-cs"/>
          <a:sym typeface="Gill Sans" charset="0"/>
        </a:defRPr>
      </a:lvl3pPr>
      <a:lvl4pPr algn="ctr" rtl="0" fontAlgn="base">
        <a:spcBef>
          <a:spcPct val="0"/>
        </a:spcBef>
        <a:spcAft>
          <a:spcPct val="0"/>
        </a:spcAft>
        <a:defRPr sz="2400">
          <a:solidFill>
            <a:schemeClr val="tx1"/>
          </a:solidFill>
          <a:latin typeface="+mn-lt"/>
          <a:ea typeface="+mn-ea"/>
          <a:cs typeface="+mn-cs"/>
          <a:sym typeface="Gill Sans" charset="0"/>
        </a:defRPr>
      </a:lvl4pPr>
      <a:lvl5pPr algn="ctr" rtl="0" fontAlgn="base">
        <a:spcBef>
          <a:spcPct val="0"/>
        </a:spcBef>
        <a:spcAft>
          <a:spcPct val="0"/>
        </a:spcAft>
        <a:defRPr sz="2400">
          <a:solidFill>
            <a:schemeClr val="tx1"/>
          </a:solidFill>
          <a:latin typeface="+mn-lt"/>
          <a:ea typeface="+mn-ea"/>
          <a:cs typeface="+mn-cs"/>
          <a:sym typeface="Gill Sans" charset="0"/>
        </a:defRPr>
      </a:lvl5pPr>
      <a:lvl6pPr marL="685846" algn="ctr" rtl="0" fontAlgn="base">
        <a:spcBef>
          <a:spcPct val="0"/>
        </a:spcBef>
        <a:spcAft>
          <a:spcPct val="0"/>
        </a:spcAft>
        <a:defRPr sz="2400">
          <a:solidFill>
            <a:schemeClr val="tx1"/>
          </a:solidFill>
          <a:latin typeface="+mn-lt"/>
          <a:ea typeface="+mn-ea"/>
          <a:cs typeface="+mn-cs"/>
          <a:sym typeface="Gill Sans" charset="0"/>
        </a:defRPr>
      </a:lvl6pPr>
      <a:lvl7pPr marL="1371691" algn="ctr" rtl="0" fontAlgn="base">
        <a:spcBef>
          <a:spcPct val="0"/>
        </a:spcBef>
        <a:spcAft>
          <a:spcPct val="0"/>
        </a:spcAft>
        <a:defRPr sz="2400">
          <a:solidFill>
            <a:schemeClr val="tx1"/>
          </a:solidFill>
          <a:latin typeface="+mn-lt"/>
          <a:ea typeface="+mn-ea"/>
          <a:cs typeface="+mn-cs"/>
          <a:sym typeface="Gill Sans" charset="0"/>
        </a:defRPr>
      </a:lvl7pPr>
      <a:lvl8pPr marL="2057537" algn="ctr" rtl="0" fontAlgn="base">
        <a:spcBef>
          <a:spcPct val="0"/>
        </a:spcBef>
        <a:spcAft>
          <a:spcPct val="0"/>
        </a:spcAft>
        <a:defRPr sz="2400">
          <a:solidFill>
            <a:schemeClr val="tx1"/>
          </a:solidFill>
          <a:latin typeface="+mn-lt"/>
          <a:ea typeface="+mn-ea"/>
          <a:cs typeface="+mn-cs"/>
          <a:sym typeface="Gill Sans" charset="0"/>
        </a:defRPr>
      </a:lvl8pPr>
      <a:lvl9pPr marL="2743383" algn="ctr" rtl="0" fontAlgn="base">
        <a:spcBef>
          <a:spcPct val="0"/>
        </a:spcBef>
        <a:spcAft>
          <a:spcPct val="0"/>
        </a:spcAft>
        <a:defRPr sz="2400">
          <a:solidFill>
            <a:schemeClr val="tx1"/>
          </a:solidFill>
          <a:latin typeface="+mn-lt"/>
          <a:ea typeface="+mn-ea"/>
          <a:cs typeface="+mn-cs"/>
          <a:sym typeface="Gill Sans" charset="0"/>
        </a:defRPr>
      </a:lvl9pPr>
    </p:bodyStyle>
    <p:otherStyle>
      <a:defPPr>
        <a:defRPr lang="en-US"/>
      </a:defPPr>
      <a:lvl1pPr marL="0" algn="l" defTabSz="1371691" rtl="0" eaLnBrk="1" latinLnBrk="0" hangingPunct="1">
        <a:defRPr sz="2700" kern="1200">
          <a:solidFill>
            <a:schemeClr val="tx1"/>
          </a:solidFill>
          <a:latin typeface="+mn-lt"/>
          <a:ea typeface="+mn-ea"/>
          <a:cs typeface="+mn-cs"/>
        </a:defRPr>
      </a:lvl1pPr>
      <a:lvl2pPr marL="685846" algn="l" defTabSz="1371691" rtl="0" eaLnBrk="1" latinLnBrk="0" hangingPunct="1">
        <a:defRPr sz="2700" kern="1200">
          <a:solidFill>
            <a:schemeClr val="tx1"/>
          </a:solidFill>
          <a:latin typeface="+mn-lt"/>
          <a:ea typeface="+mn-ea"/>
          <a:cs typeface="+mn-cs"/>
        </a:defRPr>
      </a:lvl2pPr>
      <a:lvl3pPr marL="1371691" algn="l" defTabSz="1371691" rtl="0" eaLnBrk="1" latinLnBrk="0" hangingPunct="1">
        <a:defRPr sz="2700" kern="1200">
          <a:solidFill>
            <a:schemeClr val="tx1"/>
          </a:solidFill>
          <a:latin typeface="+mn-lt"/>
          <a:ea typeface="+mn-ea"/>
          <a:cs typeface="+mn-cs"/>
        </a:defRPr>
      </a:lvl3pPr>
      <a:lvl4pPr marL="2057537" algn="l" defTabSz="1371691" rtl="0" eaLnBrk="1" latinLnBrk="0" hangingPunct="1">
        <a:defRPr sz="2700" kern="1200">
          <a:solidFill>
            <a:schemeClr val="tx1"/>
          </a:solidFill>
          <a:latin typeface="+mn-lt"/>
          <a:ea typeface="+mn-ea"/>
          <a:cs typeface="+mn-cs"/>
        </a:defRPr>
      </a:lvl4pPr>
      <a:lvl5pPr marL="2743383" algn="l" defTabSz="1371691" rtl="0" eaLnBrk="1" latinLnBrk="0" hangingPunct="1">
        <a:defRPr sz="2700" kern="1200">
          <a:solidFill>
            <a:schemeClr val="tx1"/>
          </a:solidFill>
          <a:latin typeface="+mn-lt"/>
          <a:ea typeface="+mn-ea"/>
          <a:cs typeface="+mn-cs"/>
        </a:defRPr>
      </a:lvl5pPr>
      <a:lvl6pPr marL="3429229" algn="l" defTabSz="1371691" rtl="0" eaLnBrk="1" latinLnBrk="0" hangingPunct="1">
        <a:defRPr sz="2700" kern="1200">
          <a:solidFill>
            <a:schemeClr val="tx1"/>
          </a:solidFill>
          <a:latin typeface="+mn-lt"/>
          <a:ea typeface="+mn-ea"/>
          <a:cs typeface="+mn-cs"/>
        </a:defRPr>
      </a:lvl6pPr>
      <a:lvl7pPr marL="4115074" algn="l" defTabSz="1371691" rtl="0" eaLnBrk="1" latinLnBrk="0" hangingPunct="1">
        <a:defRPr sz="2700" kern="1200">
          <a:solidFill>
            <a:schemeClr val="tx1"/>
          </a:solidFill>
          <a:latin typeface="+mn-lt"/>
          <a:ea typeface="+mn-ea"/>
          <a:cs typeface="+mn-cs"/>
        </a:defRPr>
      </a:lvl7pPr>
      <a:lvl8pPr marL="4800920" algn="l" defTabSz="1371691" rtl="0" eaLnBrk="1" latinLnBrk="0" hangingPunct="1">
        <a:defRPr sz="2700" kern="1200">
          <a:solidFill>
            <a:schemeClr val="tx1"/>
          </a:solidFill>
          <a:latin typeface="+mn-lt"/>
          <a:ea typeface="+mn-ea"/>
          <a:cs typeface="+mn-cs"/>
        </a:defRPr>
      </a:lvl8pPr>
      <a:lvl9pPr marL="5486766" algn="l" defTabSz="1371691"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slideLayout" Target="../slideLayouts/slideLayout3.xml"/><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tags" Target="../tags/tag49.xml"/><Relationship Id="rId2" Type="http://schemas.openxmlformats.org/officeDocument/2006/relationships/tags" Target="../tags/tag39.xml"/><Relationship Id="rId16" Type="http://schemas.openxmlformats.org/officeDocument/2006/relationships/image" Target="../media/image12.png"/><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tags" Target="../tags/tag48.xml"/><Relationship Id="rId5" Type="http://schemas.openxmlformats.org/officeDocument/2006/relationships/tags" Target="../tags/tag42.xml"/><Relationship Id="rId15" Type="http://schemas.openxmlformats.org/officeDocument/2006/relationships/image" Target="../media/image6.png"/><Relationship Id="rId10" Type="http://schemas.openxmlformats.org/officeDocument/2006/relationships/tags" Target="../tags/tag47.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52.xml"/><Relationship Id="rId7" Type="http://schemas.openxmlformats.org/officeDocument/2006/relationships/notesSlide" Target="../notesSlides/notesSlide11.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Layout" Target="../slideLayouts/slideLayout3.xml"/><Relationship Id="rId5" Type="http://schemas.openxmlformats.org/officeDocument/2006/relationships/tags" Target="../tags/tag54.xml"/><Relationship Id="rId4" Type="http://schemas.openxmlformats.org/officeDocument/2006/relationships/tags" Target="../tags/tag53.xml"/></Relationships>
</file>

<file path=ppt/slides/_rels/slide12.xml.rels><?xml version="1.0" encoding="UTF-8" standalone="yes"?>
<Relationships xmlns="http://schemas.openxmlformats.org/package/2006/relationships"><Relationship Id="rId3" Type="http://schemas.openxmlformats.org/officeDocument/2006/relationships/tags" Target="../tags/tag57.xml"/><Relationship Id="rId7" Type="http://schemas.openxmlformats.org/officeDocument/2006/relationships/image" Target="../media/image13.png"/><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notesSlide" Target="../notesSlides/notesSlide12.xml"/><Relationship Id="rId5" Type="http://schemas.openxmlformats.org/officeDocument/2006/relationships/slideLayout" Target="../slideLayouts/slideLayout3.xml"/><Relationship Id="rId4" Type="http://schemas.openxmlformats.org/officeDocument/2006/relationships/tags" Target="../tags/tag58.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61.xml"/><Relationship Id="rId7" Type="http://schemas.openxmlformats.org/officeDocument/2006/relationships/tags" Target="../tags/tag65.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5" Type="http://schemas.openxmlformats.org/officeDocument/2006/relationships/tags" Target="../tags/tag63.xml"/><Relationship Id="rId10" Type="http://schemas.openxmlformats.org/officeDocument/2006/relationships/image" Target="../media/image14.png"/><Relationship Id="rId4" Type="http://schemas.openxmlformats.org/officeDocument/2006/relationships/tags" Target="../tags/tag62.xml"/><Relationship Id="rId9"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68.xml"/><Relationship Id="rId7" Type="http://schemas.openxmlformats.org/officeDocument/2006/relationships/notesSlide" Target="../notesSlides/notesSlide14.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slideLayout" Target="../slideLayouts/slideLayout3.xml"/><Relationship Id="rId5" Type="http://schemas.openxmlformats.org/officeDocument/2006/relationships/tags" Target="../tags/tag70.xml"/><Relationship Id="rId4" Type="http://schemas.openxmlformats.org/officeDocument/2006/relationships/tags" Target="../tags/tag69.xml"/></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tags" Target="../tags/tag73.xml"/><Relationship Id="rId7" Type="http://schemas.openxmlformats.org/officeDocument/2006/relationships/image" Target="../media/image15.png"/><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image" Target="../media/image6.png"/><Relationship Id="rId5" Type="http://schemas.openxmlformats.org/officeDocument/2006/relationships/notesSlide" Target="../notesSlides/notesSlide15.xml"/><Relationship Id="rId10" Type="http://schemas.openxmlformats.org/officeDocument/2006/relationships/image" Target="../media/image18.png"/><Relationship Id="rId4" Type="http://schemas.openxmlformats.org/officeDocument/2006/relationships/slideLayout" Target="../slideLayouts/slideLayout3.xml"/><Relationship Id="rId9" Type="http://schemas.openxmlformats.org/officeDocument/2006/relationships/image" Target="../media/image17.png"/></Relationships>
</file>

<file path=ppt/slides/_rels/slide1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76.xml"/><Relationship Id="rId7" Type="http://schemas.openxmlformats.org/officeDocument/2006/relationships/image" Target="../media/image19.png"/><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notesSlide" Target="../notesSlides/notesSlide16.xml"/><Relationship Id="rId5" Type="http://schemas.openxmlformats.org/officeDocument/2006/relationships/slideLayout" Target="../slideLayouts/slideLayout3.xml"/><Relationship Id="rId4" Type="http://schemas.openxmlformats.org/officeDocument/2006/relationships/tags" Target="../tags/tag77.xml"/></Relationships>
</file>

<file path=ppt/slides/_rels/slide17.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image" Target="../media/image6.png"/><Relationship Id="rId5" Type="http://schemas.openxmlformats.org/officeDocument/2006/relationships/notesSlide" Target="../notesSlides/notesSlide17.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tags" Target="../tags/tag83.xml"/><Relationship Id="rId7" Type="http://schemas.openxmlformats.org/officeDocument/2006/relationships/notesSlide" Target="../notesSlides/notesSlide18.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slideLayout" Target="../slideLayouts/slideLayout3.xml"/><Relationship Id="rId5" Type="http://schemas.openxmlformats.org/officeDocument/2006/relationships/tags" Target="../tags/tag85.xml"/><Relationship Id="rId4" Type="http://schemas.openxmlformats.org/officeDocument/2006/relationships/tags" Target="../tags/tag84.xml"/><Relationship Id="rId9" Type="http://schemas.openxmlformats.org/officeDocument/2006/relationships/image" Target="../media/image6.png"/></Relationships>
</file>

<file path=ppt/slides/_rels/slide1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tags" Target="../tags/tag88.xml"/><Relationship Id="rId7" Type="http://schemas.openxmlformats.org/officeDocument/2006/relationships/image" Target="../media/image15.png"/><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image" Target="../media/image6.png"/><Relationship Id="rId5" Type="http://schemas.openxmlformats.org/officeDocument/2006/relationships/notesSlide" Target="../notesSlides/notesSlide19.xml"/><Relationship Id="rId10" Type="http://schemas.openxmlformats.org/officeDocument/2006/relationships/image" Target="../media/image18.png"/><Relationship Id="rId4" Type="http://schemas.openxmlformats.org/officeDocument/2006/relationships/slideLayout" Target="../slideLayouts/slideLayout3.xml"/><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13" Type="http://schemas.openxmlformats.org/officeDocument/2006/relationships/image" Target="../media/image7.png"/><Relationship Id="rId3" Type="http://schemas.openxmlformats.org/officeDocument/2006/relationships/tags" Target="../tags/tag3.xml"/><Relationship Id="rId7" Type="http://schemas.openxmlformats.org/officeDocument/2006/relationships/slideLayout" Target="../slideLayouts/slideLayout3.xml"/><Relationship Id="rId12" Type="http://schemas.openxmlformats.org/officeDocument/2006/relationships/image" Target="../media/image6.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5.png"/><Relationship Id="rId5" Type="http://schemas.openxmlformats.org/officeDocument/2006/relationships/tags" Target="../tags/tag5.xm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tags" Target="../tags/tag4.xml"/><Relationship Id="rId9" Type="http://schemas.openxmlformats.org/officeDocument/2006/relationships/image" Target="../media/image3.png"/><Relationship Id="rId14"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91.xml"/><Relationship Id="rId7" Type="http://schemas.openxmlformats.org/officeDocument/2006/relationships/image" Target="../media/image19.png"/><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notesSlide" Target="../notesSlides/notesSlide20.xml"/><Relationship Id="rId5" Type="http://schemas.openxmlformats.org/officeDocument/2006/relationships/slideLayout" Target="../slideLayouts/slideLayout3.xml"/><Relationship Id="rId4" Type="http://schemas.openxmlformats.org/officeDocument/2006/relationships/tags" Target="../tags/tag92.xml"/></Relationships>
</file>

<file path=ppt/slides/_rels/slide2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tags" Target="../tags/tag95.xml"/><Relationship Id="rId7" Type="http://schemas.openxmlformats.org/officeDocument/2006/relationships/image" Target="../media/image16.pn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notesSlide" Target="../notesSlides/notesSlide21.xml"/><Relationship Id="rId5" Type="http://schemas.openxmlformats.org/officeDocument/2006/relationships/slideLayout" Target="../slideLayouts/slideLayout3.xml"/><Relationship Id="rId4" Type="http://schemas.openxmlformats.org/officeDocument/2006/relationships/tags" Target="../tags/tag96.xml"/></Relationships>
</file>

<file path=ppt/slides/_rels/slide2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tags" Target="../tags/tag99.xml"/><Relationship Id="rId7" Type="http://schemas.openxmlformats.org/officeDocument/2006/relationships/image" Target="../media/image15.png"/><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notesSlide" Target="../notesSlides/notesSlide22.xml"/><Relationship Id="rId11" Type="http://schemas.openxmlformats.org/officeDocument/2006/relationships/image" Target="../media/image25.png"/><Relationship Id="rId5" Type="http://schemas.openxmlformats.org/officeDocument/2006/relationships/slideLayout" Target="../slideLayouts/slideLayout3.xml"/><Relationship Id="rId10" Type="http://schemas.openxmlformats.org/officeDocument/2006/relationships/image" Target="../media/image24.png"/><Relationship Id="rId4" Type="http://schemas.openxmlformats.org/officeDocument/2006/relationships/tags" Target="../tags/tag100.xml"/><Relationship Id="rId9" Type="http://schemas.openxmlformats.org/officeDocument/2006/relationships/image" Target="../media/image23.png"/></Relationships>
</file>

<file path=ppt/slides/_rels/slide2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tags" Target="../tags/tag103.xml"/><Relationship Id="rId7" Type="http://schemas.openxmlformats.org/officeDocument/2006/relationships/image" Target="../media/image6.png"/><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notesSlide" Target="../notesSlides/notesSlide23.xml"/><Relationship Id="rId5" Type="http://schemas.openxmlformats.org/officeDocument/2006/relationships/slideLayout" Target="../slideLayouts/slideLayout3.xml"/><Relationship Id="rId10" Type="http://schemas.openxmlformats.org/officeDocument/2006/relationships/image" Target="../media/image27.png"/><Relationship Id="rId4" Type="http://schemas.openxmlformats.org/officeDocument/2006/relationships/tags" Target="../tags/tag104.xml"/><Relationship Id="rId9" Type="http://schemas.openxmlformats.org/officeDocument/2006/relationships/image" Target="../media/image26.png"/></Relationships>
</file>

<file path=ppt/slides/_rels/slide2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tags" Target="../tags/tag107.xml"/><Relationship Id="rId7" Type="http://schemas.openxmlformats.org/officeDocument/2006/relationships/image" Target="../media/image6.png"/><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notesSlide" Target="../notesSlides/notesSlide24.xml"/><Relationship Id="rId5" Type="http://schemas.openxmlformats.org/officeDocument/2006/relationships/slideLayout" Target="../slideLayouts/slideLayout3.xml"/><Relationship Id="rId10" Type="http://schemas.openxmlformats.org/officeDocument/2006/relationships/image" Target="../media/image27.png"/><Relationship Id="rId4" Type="http://schemas.openxmlformats.org/officeDocument/2006/relationships/tags" Target="../tags/tag108.xml"/><Relationship Id="rId9" Type="http://schemas.openxmlformats.org/officeDocument/2006/relationships/image" Target="../media/image26.png"/></Relationships>
</file>

<file path=ppt/slides/_rels/slide25.xml.rels><?xml version="1.0" encoding="UTF-8" standalone="yes"?>
<Relationships xmlns="http://schemas.openxmlformats.org/package/2006/relationships"><Relationship Id="rId3" Type="http://schemas.openxmlformats.org/officeDocument/2006/relationships/tags" Target="../tags/tag111.xml"/><Relationship Id="rId7" Type="http://schemas.openxmlformats.org/officeDocument/2006/relationships/image" Target="../media/image6.png"/><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notesSlide" Target="../notesSlides/notesSlide25.xml"/><Relationship Id="rId5" Type="http://schemas.openxmlformats.org/officeDocument/2006/relationships/slideLayout" Target="../slideLayouts/slideLayout3.xml"/><Relationship Id="rId4" Type="http://schemas.openxmlformats.org/officeDocument/2006/relationships/tags" Target="../tags/tag112.xml"/></Relationships>
</file>

<file path=ppt/slides/_rels/slide26.xml.rels><?xml version="1.0" encoding="UTF-8" standalone="yes"?>
<Relationships xmlns="http://schemas.openxmlformats.org/package/2006/relationships"><Relationship Id="rId3" Type="http://schemas.openxmlformats.org/officeDocument/2006/relationships/tags" Target="../tags/tag115.xml"/><Relationship Id="rId7" Type="http://schemas.openxmlformats.org/officeDocument/2006/relationships/image" Target="../media/image6.png"/><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notesSlide" Target="../notesSlides/notesSlide26.xml"/><Relationship Id="rId5" Type="http://schemas.openxmlformats.org/officeDocument/2006/relationships/slideLayout" Target="../slideLayouts/slideLayout3.xml"/><Relationship Id="rId4" Type="http://schemas.openxmlformats.org/officeDocument/2006/relationships/tags" Target="../tags/tag116.xml"/></Relationships>
</file>

<file path=ppt/slides/_rels/slide27.xml.rels><?xml version="1.0" encoding="UTF-8" standalone="yes"?>
<Relationships xmlns="http://schemas.openxmlformats.org/package/2006/relationships"><Relationship Id="rId3" Type="http://schemas.openxmlformats.org/officeDocument/2006/relationships/tags" Target="../tags/tag119.xml"/><Relationship Id="rId7" Type="http://schemas.openxmlformats.org/officeDocument/2006/relationships/image" Target="../media/image6.png"/><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notesSlide" Target="../notesSlides/notesSlide27.xml"/><Relationship Id="rId5" Type="http://schemas.openxmlformats.org/officeDocument/2006/relationships/slideLayout" Target="../slideLayouts/slideLayout3.xml"/><Relationship Id="rId4" Type="http://schemas.openxmlformats.org/officeDocument/2006/relationships/tags" Target="../tags/tag120.xml"/></Relationships>
</file>

<file path=ppt/slides/_rels/slide28.xml.rels><?xml version="1.0" encoding="UTF-8" standalone="yes"?>
<Relationships xmlns="http://schemas.openxmlformats.org/package/2006/relationships"><Relationship Id="rId3" Type="http://schemas.openxmlformats.org/officeDocument/2006/relationships/tags" Target="../tags/tag123.xml"/><Relationship Id="rId7" Type="http://schemas.openxmlformats.org/officeDocument/2006/relationships/image" Target="../media/image6.png"/><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notesSlide" Target="../notesSlides/notesSlide28.xml"/><Relationship Id="rId5" Type="http://schemas.openxmlformats.org/officeDocument/2006/relationships/slideLayout" Target="../slideLayouts/slideLayout3.xml"/><Relationship Id="rId4" Type="http://schemas.openxmlformats.org/officeDocument/2006/relationships/tags" Target="../tags/tag124.xml"/></Relationships>
</file>

<file path=ppt/slides/_rels/slide29.xml.rels><?xml version="1.0" encoding="UTF-8" standalone="yes"?>
<Relationships xmlns="http://schemas.openxmlformats.org/package/2006/relationships"><Relationship Id="rId3" Type="http://schemas.openxmlformats.org/officeDocument/2006/relationships/tags" Target="../tags/tag127.xml"/><Relationship Id="rId7" Type="http://schemas.openxmlformats.org/officeDocument/2006/relationships/image" Target="../media/image6.png"/><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notesSlide" Target="../notesSlides/notesSlide29.xml"/><Relationship Id="rId5" Type="http://schemas.openxmlformats.org/officeDocument/2006/relationships/slideLayout" Target="../slideLayouts/slideLayout3.xml"/><Relationship Id="rId4" Type="http://schemas.openxmlformats.org/officeDocument/2006/relationships/tags" Target="../tags/tag128.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10.jpe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notesSlide" Target="../notesSlides/notesSlide3.xml"/><Relationship Id="rId5" Type="http://schemas.openxmlformats.org/officeDocument/2006/relationships/slideLayout" Target="../slideLayouts/slideLayout3.xml"/><Relationship Id="rId4" Type="http://schemas.openxmlformats.org/officeDocument/2006/relationships/tags" Target="../tags/tag10.xml"/></Relationships>
</file>

<file path=ppt/slides/_rels/slide30.xml.rels><?xml version="1.0" encoding="UTF-8" standalone="yes"?>
<Relationships xmlns="http://schemas.openxmlformats.org/package/2006/relationships"><Relationship Id="rId3" Type="http://schemas.openxmlformats.org/officeDocument/2006/relationships/tags" Target="../tags/tag131.xml"/><Relationship Id="rId7" Type="http://schemas.openxmlformats.org/officeDocument/2006/relationships/image" Target="../media/image6.png"/><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notesSlide" Target="../notesSlides/notesSlide30.xml"/><Relationship Id="rId5" Type="http://schemas.openxmlformats.org/officeDocument/2006/relationships/slideLayout" Target="../slideLayouts/slideLayout3.xml"/><Relationship Id="rId4" Type="http://schemas.openxmlformats.org/officeDocument/2006/relationships/tags" Target="../tags/tag132.xml"/></Relationships>
</file>

<file path=ppt/slides/_rels/slide31.xml.rels><?xml version="1.0" encoding="UTF-8" standalone="yes"?>
<Relationships xmlns="http://schemas.openxmlformats.org/package/2006/relationships"><Relationship Id="rId3" Type="http://schemas.openxmlformats.org/officeDocument/2006/relationships/tags" Target="../tags/tag135.xml"/><Relationship Id="rId7" Type="http://schemas.openxmlformats.org/officeDocument/2006/relationships/image" Target="../media/image6.png"/><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notesSlide" Target="../notesSlides/notesSlide31.xml"/><Relationship Id="rId5" Type="http://schemas.openxmlformats.org/officeDocument/2006/relationships/slideLayout" Target="../slideLayouts/slideLayout3.xml"/><Relationship Id="rId4" Type="http://schemas.openxmlformats.org/officeDocument/2006/relationships/tags" Target="../tags/tag136.xml"/></Relationships>
</file>

<file path=ppt/slides/_rels/slide3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tags" Target="../tags/tag139.xml"/><Relationship Id="rId7" Type="http://schemas.openxmlformats.org/officeDocument/2006/relationships/image" Target="../media/image6.png"/><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notesSlide" Target="../notesSlides/notesSlide32.xml"/><Relationship Id="rId5" Type="http://schemas.openxmlformats.org/officeDocument/2006/relationships/slideLayout" Target="../slideLayouts/slideLayout3.xml"/><Relationship Id="rId4" Type="http://schemas.openxmlformats.org/officeDocument/2006/relationships/tags" Target="../tags/tag140.xml"/></Relationships>
</file>

<file path=ppt/slides/_rels/slide3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43.xml"/><Relationship Id="rId7" Type="http://schemas.openxmlformats.org/officeDocument/2006/relationships/image" Target="../media/image29.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notesSlide" Target="../notesSlides/notesSlide33.xml"/><Relationship Id="rId5" Type="http://schemas.openxmlformats.org/officeDocument/2006/relationships/slideLayout" Target="../slideLayouts/slideLayout3.xml"/><Relationship Id="rId4" Type="http://schemas.openxmlformats.org/officeDocument/2006/relationships/tags" Target="../tags/tag144.xml"/></Relationships>
</file>

<file path=ppt/slides/_rels/slide34.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tags" Target="../tags/tag147.xml"/><Relationship Id="rId7" Type="http://schemas.openxmlformats.org/officeDocument/2006/relationships/image" Target="../media/image6.png"/><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notesSlide" Target="../notesSlides/notesSlide34.xml"/><Relationship Id="rId5" Type="http://schemas.openxmlformats.org/officeDocument/2006/relationships/slideLayout" Target="../slideLayouts/slideLayout3.xml"/><Relationship Id="rId4" Type="http://schemas.openxmlformats.org/officeDocument/2006/relationships/tags" Target="../tags/tag148.xml"/></Relationships>
</file>

<file path=ppt/slides/_rels/slide3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51.xml"/><Relationship Id="rId7" Type="http://schemas.openxmlformats.org/officeDocument/2006/relationships/image" Target="../media/image31.png"/><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notesSlide" Target="../notesSlides/notesSlide35.xml"/><Relationship Id="rId5" Type="http://schemas.openxmlformats.org/officeDocument/2006/relationships/slideLayout" Target="../slideLayouts/slideLayout3.xml"/><Relationship Id="rId4" Type="http://schemas.openxmlformats.org/officeDocument/2006/relationships/tags" Target="../tags/tag152.xml"/></Relationships>
</file>

<file path=ppt/slides/_rels/slide36.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tags" Target="../tags/tag155.xml"/><Relationship Id="rId7" Type="http://schemas.openxmlformats.org/officeDocument/2006/relationships/notesSlide" Target="../notesSlides/notesSlide36.xml"/><Relationship Id="rId2" Type="http://schemas.openxmlformats.org/officeDocument/2006/relationships/tags" Target="../tags/tag154.xml"/><Relationship Id="rId1" Type="http://schemas.openxmlformats.org/officeDocument/2006/relationships/tags" Target="../tags/tag153.xml"/><Relationship Id="rId6" Type="http://schemas.openxmlformats.org/officeDocument/2006/relationships/slideLayout" Target="../slideLayouts/slideLayout3.xml"/><Relationship Id="rId5" Type="http://schemas.openxmlformats.org/officeDocument/2006/relationships/tags" Target="../tags/tag157.xml"/><Relationship Id="rId4" Type="http://schemas.openxmlformats.org/officeDocument/2006/relationships/tags" Target="../tags/tag156.xml"/></Relationships>
</file>

<file path=ppt/slides/_rels/slide37.xml.rels><?xml version="1.0" encoding="UTF-8" standalone="yes"?>
<Relationships xmlns="http://schemas.openxmlformats.org/package/2006/relationships"><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tags" Target="../tags/tag158.xml"/><Relationship Id="rId6" Type="http://schemas.openxmlformats.org/officeDocument/2006/relationships/notesSlide" Target="../notesSlides/notesSlide37.xml"/><Relationship Id="rId5" Type="http://schemas.openxmlformats.org/officeDocument/2006/relationships/slideLayout" Target="../slideLayouts/slideLayout3.xml"/><Relationship Id="rId4" Type="http://schemas.openxmlformats.org/officeDocument/2006/relationships/tags" Target="../tags/tag161.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1.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notesSlide" Target="../notesSlides/notesSlide4.xml"/><Relationship Id="rId5" Type="http://schemas.openxmlformats.org/officeDocument/2006/relationships/slideLayout" Target="../slideLayouts/slideLayout3.xml"/><Relationship Id="rId4" Type="http://schemas.openxmlformats.org/officeDocument/2006/relationships/tags" Target="../tags/tag14.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7.xml"/><Relationship Id="rId7" Type="http://schemas.openxmlformats.org/officeDocument/2006/relationships/notesSlide" Target="../notesSlides/notesSlide5.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3.xml"/><Relationship Id="rId5" Type="http://schemas.openxmlformats.org/officeDocument/2006/relationships/tags" Target="../tags/tag19.xml"/><Relationship Id="rId4" Type="http://schemas.openxmlformats.org/officeDocument/2006/relationships/tags" Target="../tags/tag18.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6.xml"/><Relationship Id="rId5" Type="http://schemas.openxmlformats.org/officeDocument/2006/relationships/slideLayout" Target="../slideLayouts/slideLayout3.xml"/><Relationship Id="rId4" Type="http://schemas.openxmlformats.org/officeDocument/2006/relationships/tags" Target="../tags/tag23.xml"/></Relationships>
</file>

<file path=ppt/slides/_rels/slide7.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6.pn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notesSlide" Target="../notesSlides/notesSlide7.xml"/><Relationship Id="rId5" Type="http://schemas.openxmlformats.org/officeDocument/2006/relationships/slideLayout" Target="../slideLayouts/slideLayout3.xml"/><Relationship Id="rId4" Type="http://schemas.openxmlformats.org/officeDocument/2006/relationships/tags" Target="../tags/tag27.xml"/></Relationships>
</file>

<file path=ppt/slides/_rels/slide8.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notesSlide" Target="../notesSlides/notesSlide8.xml"/><Relationship Id="rId5" Type="http://schemas.openxmlformats.org/officeDocument/2006/relationships/slideLayout" Target="../slideLayouts/slideLayout3.xml"/><Relationship Id="rId4" Type="http://schemas.openxmlformats.org/officeDocument/2006/relationships/tags" Target="../tags/tag31.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34.xml"/><Relationship Id="rId7"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p:cNvSpPr>
          <p:nvPr/>
        </p:nvSpPr>
        <p:spPr bwMode="auto">
          <a:xfrm>
            <a:off x="0" y="0"/>
            <a:ext cx="12188825" cy="152508"/>
          </a:xfrm>
          <a:prstGeom prst="rect">
            <a:avLst/>
          </a:prstGeom>
          <a:solidFill>
            <a:schemeClr val="accent1"/>
          </a:solidFill>
          <a:ln w="25400" cap="flat">
            <a:noFill/>
            <a:miter lim="800000"/>
            <a:headEnd type="none" w="med" len="med"/>
            <a:tailEnd type="none" w="med" len="med"/>
          </a:ln>
        </p:spPr>
        <p:txBody>
          <a:bodyPr lIns="0" tIns="0" rIns="0" bIns="0"/>
          <a:lstStyle/>
          <a:p>
            <a:endParaRPr lang="en-US"/>
          </a:p>
        </p:txBody>
      </p:sp>
      <p:sp>
        <p:nvSpPr>
          <p:cNvPr id="5123" name="Rectangle 3"/>
          <p:cNvSpPr>
            <a:spLocks/>
          </p:cNvSpPr>
          <p:nvPr/>
        </p:nvSpPr>
        <p:spPr bwMode="auto">
          <a:xfrm>
            <a:off x="1" y="6004988"/>
            <a:ext cx="7291870" cy="705348"/>
          </a:xfrm>
          <a:prstGeom prst="rect">
            <a:avLst/>
          </a:prstGeom>
          <a:noFill/>
          <a:ln w="12700" cap="flat">
            <a:noFill/>
            <a:miter lim="800000"/>
            <a:headEnd type="none" w="med" len="med"/>
            <a:tailEnd type="none" w="med" len="med"/>
          </a:ln>
        </p:spPr>
        <p:txBody>
          <a:bodyPr lIns="0" tIns="0" rIns="0" bIns="0" anchor="ctr"/>
          <a:lstStyle/>
          <a:p>
            <a:pPr algn="l"/>
            <a:endParaRPr lang="en-US" sz="3600" dirty="0">
              <a:solidFill>
                <a:srgbClr val="FFFFFF"/>
              </a:solidFill>
              <a:latin typeface="Verdana Bold" charset="0"/>
              <a:ea typeface="Verdana Bold" charset="0"/>
              <a:cs typeface="Verdana Bold" charset="0"/>
              <a:sym typeface="Verdana Bold" charset="0"/>
            </a:endParaRPr>
          </a:p>
        </p:txBody>
      </p:sp>
      <p:pic>
        <p:nvPicPr>
          <p:cNvPr id="5124" name="Picture 4"/>
          <p:cNvPicPr>
            <a:picLocks noChangeAspect="1" noChangeArrowheads="1"/>
          </p:cNvPicPr>
          <p:nvPr/>
        </p:nvPicPr>
        <p:blipFill>
          <a:blip r:embed="rId3" cstate="print"/>
          <a:srcRect/>
          <a:stretch>
            <a:fillRect/>
          </a:stretch>
        </p:blipFill>
        <p:spPr bwMode="auto">
          <a:xfrm>
            <a:off x="0" y="0"/>
            <a:ext cx="12207870" cy="6024052"/>
          </a:xfrm>
          <a:prstGeom prst="rect">
            <a:avLst/>
          </a:prstGeom>
          <a:noFill/>
          <a:ln w="12700" cap="flat">
            <a:noFill/>
            <a:miter lim="800000"/>
            <a:headEnd/>
            <a:tailEnd/>
          </a:ln>
        </p:spPr>
      </p:pic>
      <p:sp>
        <p:nvSpPr>
          <p:cNvPr id="6" name="Text Placeholder 5"/>
          <p:cNvSpPr>
            <a:spLocks noGrp="1"/>
          </p:cNvSpPr>
          <p:nvPr>
            <p:ph type="body" sz="quarter" idx="11"/>
          </p:nvPr>
        </p:nvSpPr>
        <p:spPr/>
        <p:txBody>
          <a:bodyPr/>
          <a:lstStyle/>
          <a:p>
            <a:endParaRPr lang="en-US"/>
          </a:p>
        </p:txBody>
      </p:sp>
      <p:sp>
        <p:nvSpPr>
          <p:cNvPr id="7" name="TextBox 6"/>
          <p:cNvSpPr txBox="1"/>
          <p:nvPr/>
        </p:nvSpPr>
        <p:spPr>
          <a:xfrm>
            <a:off x="1" y="5995690"/>
            <a:ext cx="12188572" cy="770089"/>
          </a:xfrm>
          <a:prstGeom prst="rect">
            <a:avLst/>
          </a:prstGeom>
          <a:solidFill>
            <a:schemeClr val="accent1"/>
          </a:solidFill>
        </p:spPr>
        <p:txBody>
          <a:bodyPr wrap="square" lIns="182921" tIns="0" rIns="0" bIns="0" rtlCol="0" anchor="ctr" anchorCtr="0">
            <a:noAutofit/>
          </a:bodyPr>
          <a:lstStyle/>
          <a:p>
            <a:pPr algn="l"/>
            <a:r>
              <a:rPr lang="en-US" sz="4100" b="1" dirty="0" smtClean="0">
                <a:solidFill>
                  <a:schemeClr val="bg1"/>
                </a:solidFill>
                <a:latin typeface="Calibri" pitchFamily="34" charset="0"/>
              </a:rPr>
              <a:t>Transpiration</a:t>
            </a:r>
            <a:endParaRPr lang="en-US" sz="4100" b="1" dirty="0">
              <a:solidFill>
                <a:schemeClr val="bg1"/>
              </a:solidFill>
              <a:latin typeface="Calibri" pitchFamily="34" charset="0"/>
            </a:endParaRPr>
          </a:p>
        </p:txBody>
      </p:sp>
      <p:sp>
        <p:nvSpPr>
          <p:cNvPr id="8" name="TextBox 7"/>
          <p:cNvSpPr txBox="1"/>
          <p:nvPr/>
        </p:nvSpPr>
        <p:spPr>
          <a:xfrm>
            <a:off x="10241280" y="6309360"/>
            <a:ext cx="3418045" cy="369332"/>
          </a:xfrm>
          <a:prstGeom prst="rect">
            <a:avLst/>
          </a:prstGeom>
          <a:noFill/>
        </p:spPr>
        <p:txBody>
          <a:bodyPr wrap="square" rtlCol="0">
            <a:spAutoFit/>
          </a:bodyPr>
          <a:lstStyle/>
          <a:p>
            <a:pPr algn="l"/>
            <a:r>
              <a:rPr lang="en-US" dirty="0" smtClean="0">
                <a:solidFill>
                  <a:schemeClr val="bg1"/>
                </a:solidFill>
                <a:latin typeface="Calibri" pitchFamily="34" charset="0"/>
                <a:cs typeface="Calibri" pitchFamily="34" charset="0"/>
              </a:rPr>
              <a:t>012-10977 </a:t>
            </a:r>
            <a:r>
              <a:rPr lang="en-US" dirty="0" smtClean="0">
                <a:solidFill>
                  <a:schemeClr val="bg1"/>
                </a:solidFill>
                <a:latin typeface="Calibri" pitchFamily="34" charset="0"/>
                <a:cs typeface="Calibri" pitchFamily="34" charset="0"/>
              </a:rPr>
              <a:t>r1.04</a:t>
            </a:r>
            <a:endParaRPr lang="en-US" dirty="0">
              <a:solidFill>
                <a:schemeClr val="bg1"/>
              </a:solidFill>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6" name="Picture 15" descr="SNAPSHOT 04.png"/>
          <p:cNvPicPr>
            <a:picLocks noChangeAspect="1"/>
          </p:cNvPicPr>
          <p:nvPr/>
        </p:nvPicPr>
        <p:blipFill>
          <a:blip r:embed="rId15" cstate="print"/>
          <a:stretch>
            <a:fillRect/>
          </a:stretch>
        </p:blipFill>
        <p:spPr>
          <a:xfrm>
            <a:off x="10745113" y="3017520"/>
            <a:ext cx="1216699" cy="296732"/>
          </a:xfrm>
          <a:prstGeom prst="rect">
            <a:avLst/>
          </a:prstGeom>
        </p:spPr>
      </p:pic>
      <p:sp>
        <p:nvSpPr>
          <p:cNvPr id="14337" name="Rectangle 1"/>
          <p:cNvSpPr>
            <a:spLocks/>
          </p:cNvSpPr>
          <p:nvPr>
            <p:custDataLst>
              <p:tags r:id="rId1"/>
            </p:custDataLst>
          </p:nvPr>
        </p:nvSpPr>
        <p:spPr bwMode="auto">
          <a:xfrm>
            <a:off x="8302752" y="548640"/>
            <a:ext cx="3908841" cy="258532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3374"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400" dirty="0">
                <a:solidFill>
                  <a:schemeClr val="tx1"/>
                </a:solidFill>
                <a:latin typeface="Calibri"/>
                <a:ea typeface="Verdana" charset="0"/>
                <a:cs typeface="Verdana" charset="0"/>
                <a:sym typeface="Verdana" charset="0"/>
              </a:rPr>
              <a:t>The steps to the left are part of the procedure for this lab activity. They are not in the right order. Determine the correct sequence of the steps, then take a snapshot of this page.</a:t>
            </a:r>
          </a:p>
        </p:txBody>
      </p:sp>
      <p:sp>
        <p:nvSpPr>
          <p:cNvPr id="14339" name="Rectangle 3"/>
          <p:cNvSpPr>
            <a:spLocks/>
          </p:cNvSpPr>
          <p:nvPr>
            <p:custDataLst>
              <p:tags r:id="rId2"/>
            </p:custDataLst>
          </p:nvPr>
        </p:nvSpPr>
        <p:spPr bwMode="auto">
          <a:xfrm>
            <a:off x="182880" y="457200"/>
            <a:ext cx="370973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Sequencing Challenge</a:t>
            </a:r>
          </a:p>
        </p:txBody>
      </p:sp>
      <p:pic>
        <p:nvPicPr>
          <p:cNvPr id="14340" name="Picture 4"/>
          <p:cNvPicPr>
            <a:picLocks noChangeAspect="1" noChangeArrowheads="1"/>
          </p:cNvPicPr>
          <p:nvPr>
            <p:custDataLst>
              <p:tags r:id="rId3"/>
            </p:custDataLst>
          </p:nvPr>
        </p:nvPicPr>
        <p:blipFill>
          <a:blip r:embed="rId16" cstate="print"/>
          <a:srcRect/>
          <a:stretch>
            <a:fillRect/>
          </a:stretch>
        </p:blipFill>
        <p:spPr bwMode="auto">
          <a:xfrm>
            <a:off x="150811" y="1067284"/>
            <a:ext cx="3713783" cy="2687947"/>
          </a:xfrm>
          <a:prstGeom prst="rect">
            <a:avLst/>
          </a:prstGeom>
          <a:solidFill>
            <a:scrgbClr r="0" g="0" b="0">
              <a:alpha val="0"/>
            </a:scrgbClr>
          </a:solidFill>
          <a:ln w="12700" cap="flat">
            <a:noFill/>
            <a:miter lim="800000"/>
            <a:headEnd/>
            <a:tailEnd/>
          </a:ln>
          <a:effectLst/>
        </p:spPr>
      </p:pic>
      <p:pic>
        <p:nvPicPr>
          <p:cNvPr id="14341" name="Picture 5"/>
          <p:cNvPicPr>
            <a:picLocks noChangeAspect="1" noChangeArrowheads="1"/>
          </p:cNvPicPr>
          <p:nvPr>
            <p:custDataLst>
              <p:tags r:id="rId4"/>
            </p:custDataLst>
          </p:nvPr>
        </p:nvPicPr>
        <p:blipFill>
          <a:blip r:embed="rId16" cstate="print"/>
          <a:srcRect/>
          <a:stretch>
            <a:fillRect/>
          </a:stretch>
        </p:blipFill>
        <p:spPr bwMode="auto">
          <a:xfrm>
            <a:off x="4037012" y="1063752"/>
            <a:ext cx="3713783" cy="2687947"/>
          </a:xfrm>
          <a:prstGeom prst="rect">
            <a:avLst/>
          </a:prstGeom>
          <a:solidFill>
            <a:scrgbClr r="0" g="0" b="0">
              <a:alpha val="0"/>
            </a:scrgbClr>
          </a:solidFill>
          <a:ln w="12700" cap="flat">
            <a:noFill/>
            <a:miter lim="800000"/>
            <a:headEnd/>
            <a:tailEnd/>
          </a:ln>
        </p:spPr>
      </p:pic>
      <p:pic>
        <p:nvPicPr>
          <p:cNvPr id="14342" name="Picture 6"/>
          <p:cNvPicPr>
            <a:picLocks noChangeAspect="1" noChangeArrowheads="1"/>
          </p:cNvPicPr>
          <p:nvPr>
            <p:custDataLst>
              <p:tags r:id="rId5"/>
            </p:custDataLst>
          </p:nvPr>
        </p:nvPicPr>
        <p:blipFill>
          <a:blip r:embed="rId16" cstate="print"/>
          <a:srcRect/>
          <a:stretch>
            <a:fillRect/>
          </a:stretch>
        </p:blipFill>
        <p:spPr bwMode="auto">
          <a:xfrm>
            <a:off x="155447" y="3755231"/>
            <a:ext cx="3713783" cy="2687947"/>
          </a:xfrm>
          <a:prstGeom prst="rect">
            <a:avLst/>
          </a:prstGeom>
          <a:solidFill>
            <a:scrgbClr r="0" g="0" b="0">
              <a:alpha val="0"/>
            </a:scrgbClr>
          </a:solidFill>
          <a:ln w="12700" cap="flat">
            <a:noFill/>
            <a:miter lim="800000"/>
            <a:headEnd/>
            <a:tailEnd/>
          </a:ln>
        </p:spPr>
      </p:pic>
      <p:pic>
        <p:nvPicPr>
          <p:cNvPr id="14343" name="Picture 7"/>
          <p:cNvPicPr>
            <a:picLocks noChangeAspect="1" noChangeArrowheads="1"/>
          </p:cNvPicPr>
          <p:nvPr>
            <p:custDataLst>
              <p:tags r:id="rId6"/>
            </p:custDataLst>
          </p:nvPr>
        </p:nvPicPr>
        <p:blipFill>
          <a:blip r:embed="rId16" cstate="print"/>
          <a:srcRect/>
          <a:stretch>
            <a:fillRect/>
          </a:stretch>
        </p:blipFill>
        <p:spPr bwMode="auto">
          <a:xfrm>
            <a:off x="4041647" y="3755714"/>
            <a:ext cx="3713783" cy="2687947"/>
          </a:xfrm>
          <a:prstGeom prst="rect">
            <a:avLst/>
          </a:prstGeom>
          <a:solidFill>
            <a:scrgbClr r="0" g="0" b="0">
              <a:alpha val="0"/>
            </a:scrgbClr>
          </a:solidFill>
          <a:ln w="12700" cap="flat">
            <a:noFill/>
            <a:miter lim="800000"/>
            <a:headEnd/>
            <a:tailEnd/>
          </a:ln>
        </p:spPr>
      </p:pic>
      <p:sp>
        <p:nvSpPr>
          <p:cNvPr id="14344" name="Rectangle 8"/>
          <p:cNvSpPr>
            <a:spLocks/>
          </p:cNvSpPr>
          <p:nvPr>
            <p:custDataLst>
              <p:tags r:id="rId7"/>
            </p:custDataLst>
          </p:nvPr>
        </p:nvSpPr>
        <p:spPr bwMode="auto">
          <a:xfrm>
            <a:off x="608012" y="1316830"/>
            <a:ext cx="2743200" cy="707882"/>
          </a:xfrm>
          <a:prstGeom prst="rect">
            <a:avLst/>
          </a:prstGeom>
          <a:solidFill>
            <a:srgbClr val="000000">
              <a:alpha val="0"/>
            </a:srgbClr>
          </a:solidFill>
          <a:ln w="12700" cap="flat">
            <a:noFill/>
            <a:miter lim="800000"/>
            <a:headEnd type="none" w="med" len="med"/>
            <a:tailEnd type="none" w="med" len="med"/>
          </a:ln>
        </p:spPr>
        <p:txBody>
          <a:bodyPr vert="horz" lIns="91438" tIns="45718" rIns="91438" bIns="45718" anchor="t" anchorCtr="0">
            <a:spAutoFit/>
          </a:bodyPr>
          <a:lstStyle/>
          <a:p>
            <a:pPr marL="91440" indent="-91440" algn="l">
              <a:lnSpc>
                <a:spcPts val="2400"/>
              </a:lnSpc>
              <a:spcBef>
                <a:spcPts val="0"/>
              </a:spcBef>
            </a:pPr>
            <a:r>
              <a:rPr lang="en-US" sz="2300" b="1" dirty="0">
                <a:latin typeface="Calibri"/>
                <a:ea typeface="Verdana Bold" charset="0"/>
                <a:cs typeface="Verdana Bold" charset="0"/>
                <a:sym typeface="Verdana Bold" charset="0"/>
              </a:rPr>
              <a:t>A.  </a:t>
            </a:r>
            <a:r>
              <a:rPr lang="en-US" sz="2300" dirty="0">
                <a:latin typeface="Calibri"/>
                <a:ea typeface="Verdana" charset="0"/>
                <a:cs typeface="Verdana" charset="0"/>
                <a:sym typeface="Verdana" charset="0"/>
              </a:rPr>
              <a:t>Record data in still air.</a:t>
            </a:r>
          </a:p>
        </p:txBody>
      </p:sp>
      <p:sp>
        <p:nvSpPr>
          <p:cNvPr id="14345" name="Rectangle 9"/>
          <p:cNvSpPr>
            <a:spLocks/>
          </p:cNvSpPr>
          <p:nvPr>
            <p:custDataLst>
              <p:tags r:id="rId8"/>
            </p:custDataLst>
          </p:nvPr>
        </p:nvSpPr>
        <p:spPr bwMode="auto">
          <a:xfrm>
            <a:off x="4570412" y="1319784"/>
            <a:ext cx="2743200" cy="708780"/>
          </a:xfrm>
          <a:prstGeom prst="rect">
            <a:avLst/>
          </a:prstGeom>
          <a:solidFill>
            <a:srgbClr val="000000">
              <a:alpha val="0"/>
            </a:srgbClr>
          </a:solidFill>
          <a:ln w="12700" cap="flat">
            <a:noFill/>
            <a:miter lim="800000"/>
            <a:headEnd type="none" w="med" len="med"/>
            <a:tailEnd type="none" w="med" len="med"/>
          </a:ln>
        </p:spPr>
        <p:txBody>
          <a:bodyPr vert="horz" lIns="91438" tIns="45718" rIns="91438" bIns="45718" anchor="t" anchorCtr="0">
            <a:spAutoFit/>
          </a:bodyPr>
          <a:lstStyle/>
          <a:p>
            <a:pPr marL="91440" indent="-91440" algn="l">
              <a:lnSpc>
                <a:spcPts val="2400"/>
              </a:lnSpc>
              <a:spcBef>
                <a:spcPts val="0"/>
              </a:spcBef>
            </a:pPr>
            <a:r>
              <a:rPr lang="en-US" sz="2300" b="1" dirty="0">
                <a:latin typeface="Calibri"/>
                <a:ea typeface="Verdana Bold" charset="0"/>
                <a:cs typeface="Verdana Bold" charset="0"/>
                <a:sym typeface="Verdana Bold" charset="0"/>
              </a:rPr>
              <a:t>B.</a:t>
            </a:r>
            <a:r>
              <a:rPr lang="en-US" sz="2300" dirty="0">
                <a:latin typeface="Calibri"/>
                <a:ea typeface="Verdana" charset="0"/>
                <a:cs typeface="Verdana" charset="0"/>
                <a:sym typeface="Verdana" charset="0"/>
              </a:rPr>
              <a:t> Set up all of your equipment.</a:t>
            </a:r>
          </a:p>
        </p:txBody>
      </p:sp>
      <p:sp>
        <p:nvSpPr>
          <p:cNvPr id="14346" name="Rectangle 10"/>
          <p:cNvSpPr>
            <a:spLocks/>
          </p:cNvSpPr>
          <p:nvPr>
            <p:custDataLst>
              <p:tags r:id="rId9"/>
            </p:custDataLst>
          </p:nvPr>
        </p:nvSpPr>
        <p:spPr bwMode="auto">
          <a:xfrm>
            <a:off x="608012" y="4005262"/>
            <a:ext cx="2743200" cy="708780"/>
          </a:xfrm>
          <a:prstGeom prst="rect">
            <a:avLst/>
          </a:prstGeom>
          <a:solidFill>
            <a:srgbClr val="000000">
              <a:alpha val="0"/>
            </a:srgbClr>
          </a:solidFill>
          <a:ln w="12700" cap="flat">
            <a:noFill/>
            <a:miter lim="800000"/>
            <a:headEnd type="none" w="med" len="med"/>
            <a:tailEnd type="none" w="med" len="med"/>
          </a:ln>
        </p:spPr>
        <p:txBody>
          <a:bodyPr vert="horz" lIns="91438" tIns="45718" rIns="91438" bIns="45718" anchor="t" anchorCtr="0">
            <a:spAutoFit/>
          </a:bodyPr>
          <a:lstStyle/>
          <a:p>
            <a:pPr marL="91440" indent="-91440" algn="l">
              <a:lnSpc>
                <a:spcPts val="2400"/>
              </a:lnSpc>
              <a:spcBef>
                <a:spcPts val="0"/>
              </a:spcBef>
            </a:pPr>
            <a:r>
              <a:rPr lang="en-US" sz="2300" b="1" dirty="0">
                <a:latin typeface="Calibri"/>
                <a:ea typeface="Verdana Bold" charset="0"/>
                <a:cs typeface="Verdana Bold" charset="0"/>
                <a:sym typeface="Verdana Bold" charset="0"/>
              </a:rPr>
              <a:t>C.</a:t>
            </a:r>
            <a:r>
              <a:rPr lang="en-US" sz="2300" b="1" dirty="0">
                <a:latin typeface="Calibri"/>
                <a:ea typeface="Verdana" charset="0"/>
                <a:cs typeface="Verdana" charset="0"/>
                <a:sym typeface="Verdana" charset="0"/>
              </a:rPr>
              <a:t> </a:t>
            </a:r>
            <a:r>
              <a:rPr lang="en-US" sz="2300" dirty="0">
                <a:latin typeface="Calibri"/>
                <a:ea typeface="Verdana" charset="0"/>
                <a:cs typeface="Verdana" charset="0"/>
                <a:sym typeface="Verdana" charset="0"/>
              </a:rPr>
              <a:t>Record data in moving air.</a:t>
            </a:r>
          </a:p>
        </p:txBody>
      </p:sp>
      <p:sp>
        <p:nvSpPr>
          <p:cNvPr id="14347" name="Rectangle 11"/>
          <p:cNvSpPr>
            <a:spLocks/>
          </p:cNvSpPr>
          <p:nvPr>
            <p:custDataLst>
              <p:tags r:id="rId10"/>
            </p:custDataLst>
          </p:nvPr>
        </p:nvSpPr>
        <p:spPr bwMode="auto">
          <a:xfrm>
            <a:off x="4570412" y="4005262"/>
            <a:ext cx="2743200" cy="1631212"/>
          </a:xfrm>
          <a:prstGeom prst="rect">
            <a:avLst/>
          </a:prstGeom>
          <a:solidFill>
            <a:srgbClr val="000000">
              <a:alpha val="0"/>
            </a:srgbClr>
          </a:solidFill>
          <a:ln w="12700" cap="flat">
            <a:noFill/>
            <a:miter lim="800000"/>
            <a:headEnd type="none" w="med" len="med"/>
            <a:tailEnd type="none" w="med" len="med"/>
          </a:ln>
        </p:spPr>
        <p:txBody>
          <a:bodyPr vert="horz" lIns="91437" tIns="45718" rIns="91437" bIns="45718" anchor="t" anchorCtr="0">
            <a:spAutoFit/>
          </a:bodyPr>
          <a:lstStyle/>
          <a:p>
            <a:pPr marL="91440" indent="-91440" algn="l">
              <a:lnSpc>
                <a:spcPts val="2400"/>
              </a:lnSpc>
              <a:spcBef>
                <a:spcPts val="0"/>
              </a:spcBef>
            </a:pPr>
            <a:r>
              <a:rPr lang="en-US" sz="2300" b="1" dirty="0">
                <a:latin typeface="Calibri"/>
                <a:ea typeface="Verdana Bold" charset="0"/>
                <a:cs typeface="Verdana Bold" charset="0"/>
                <a:sym typeface="Verdana Bold" charset="0"/>
              </a:rPr>
              <a:t>D.</a:t>
            </a:r>
            <a:r>
              <a:rPr lang="en-US" sz="2300" dirty="0">
                <a:latin typeface="Calibri"/>
                <a:ea typeface="Verdana" charset="0"/>
                <a:cs typeface="Verdana" charset="0"/>
                <a:sym typeface="Verdana" charset="0"/>
              </a:rPr>
              <a:t> Analyze the data and determine if wind causes changes in the rate of transpiration.</a:t>
            </a:r>
          </a:p>
        </p:txBody>
      </p:sp>
      <p:sp>
        <p:nvSpPr>
          <p:cNvPr id="13" name="Rectangle 12"/>
          <p:cNvSpPr/>
          <p:nvPr>
            <p:custDataLst>
              <p:tags r:id="rId11"/>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4" name="TextBox 13"/>
          <p:cNvSpPr txBox="1"/>
          <p:nvPr>
            <p:custDataLst>
              <p:tags r:id="rId12"/>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17" name="Text Placeholder 16"/>
          <p:cNvSpPr>
            <a:spLocks noGrp="1"/>
          </p:cNvSpPr>
          <p:nvPr>
            <p:ph type="body" sz="quarter" idx="12"/>
          </p:nvPr>
        </p:nvSpPr>
        <p:spPr/>
        <p:txBody>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8" cstate="print"/>
          <a:stretch>
            <a:fillRect/>
          </a:stretch>
        </p:blipFill>
        <p:spPr>
          <a:xfrm>
            <a:off x="10745113" y="3017520"/>
            <a:ext cx="1216699" cy="296732"/>
          </a:xfrm>
          <a:prstGeom prst="rect">
            <a:avLst/>
          </a:prstGeom>
        </p:spPr>
      </p:pic>
      <p:sp>
        <p:nvSpPr>
          <p:cNvPr id="15361" name="Rectangle 1"/>
          <p:cNvSpPr>
            <a:spLocks/>
          </p:cNvSpPr>
          <p:nvPr>
            <p:custDataLst>
              <p:tags r:id="rId1"/>
            </p:custDataLst>
          </p:nvPr>
        </p:nvSpPr>
        <p:spPr bwMode="auto">
          <a:xfrm>
            <a:off x="8302753" y="548640"/>
            <a:ext cx="3659060" cy="1477328"/>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57200" marR="0" lvl="0" indent="-457200" algn="l" defTabSz="914400" eaLnBrk="1" fontAlgn="auto" latinLnBrk="0" hangingPunct="1">
              <a:lnSpc>
                <a:spcPct val="100000"/>
              </a:lnSpc>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Lst>
              <a:defRPr/>
            </a:pPr>
            <a:r>
              <a:rPr lang="en-US" sz="2400" b="1" dirty="0">
                <a:latin typeface="Calibri"/>
                <a:ea typeface="Verdana Bold" charset="0"/>
                <a:cs typeface="Verdana Bold" charset="0"/>
                <a:sym typeface="Verdana Bold" charset="0"/>
              </a:rPr>
              <a:t>Q1:</a:t>
            </a:r>
            <a:r>
              <a:rPr lang="en-US" sz="2400" dirty="0">
                <a:latin typeface="Calibri"/>
                <a:ea typeface="Verdana" charset="0"/>
                <a:cs typeface="Verdana" charset="0"/>
                <a:sym typeface="Verdana" charset="0"/>
              </a:rPr>
              <a:t> Why do you think it is important to keep the plant stem under water after you cut it?</a:t>
            </a:r>
          </a:p>
        </p:txBody>
      </p:sp>
      <p:sp>
        <p:nvSpPr>
          <p:cNvPr id="15363" name="Rectangle 3"/>
          <p:cNvSpPr>
            <a:spLocks/>
          </p:cNvSpPr>
          <p:nvPr>
            <p:custDataLst>
              <p:tags r:id="rId2"/>
            </p:custDataLst>
          </p:nvPr>
        </p:nvSpPr>
        <p:spPr bwMode="auto">
          <a:xfrm>
            <a:off x="182880" y="457200"/>
            <a:ext cx="236481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Setup: </a:t>
            </a:r>
            <a:r>
              <a:rPr lang="en-US" sz="3200" dirty="0">
                <a:solidFill>
                  <a:srgbClr val="EB572D"/>
                </a:solidFill>
                <a:latin typeface="Calibri"/>
                <a:ea typeface="Verdana" charset="0"/>
                <a:cs typeface="Verdana" charset="0"/>
                <a:sym typeface="Verdana" charset="0"/>
              </a:rPr>
              <a:t>Still Air</a:t>
            </a:r>
          </a:p>
        </p:txBody>
      </p:sp>
      <p:sp>
        <p:nvSpPr>
          <p:cNvPr id="15364" name="Rectangle 4"/>
          <p:cNvSpPr>
            <a:spLocks/>
          </p:cNvSpPr>
          <p:nvPr>
            <p:custDataLst>
              <p:tags r:id="rId3"/>
            </p:custDataLst>
          </p:nvPr>
        </p:nvSpPr>
        <p:spPr bwMode="auto">
          <a:xfrm>
            <a:off x="228600" y="1097280"/>
            <a:ext cx="7598971" cy="5147563"/>
          </a:xfrm>
          <a:prstGeom prst="rect">
            <a:avLst/>
          </a:prstGeom>
          <a:noFill/>
          <a:ln w="12700" cap="flat">
            <a:noFill/>
            <a:miter lim="800000"/>
            <a:headEnd type="none" w="med" len="med"/>
            <a:tailEnd type="none" w="med" len="med"/>
          </a:ln>
        </p:spPr>
        <p:txBody>
          <a:bodyPr vert="horz" lIns="0" tIns="0" rIns="0" bIns="0" anchor="ctr" anchorCtr="0">
            <a:spAutoFit/>
          </a:bodyPr>
          <a:lstStyle/>
          <a:p>
            <a:pPr marL="457200" marR="0" lvl="0" indent="-457200" algn="l" defTabSz="914400" eaLnBrk="1" fontAlgn="auto" latinLnBrk="0" hangingPunct="1">
              <a:spcBef>
                <a:spcPts val="1499"/>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 pos="1066871" algn="l"/>
                <a:tab pos="1600307" algn="l"/>
                <a:tab pos="2133742" algn="l"/>
                <a:tab pos="2667178" algn="l"/>
              </a:tabLst>
              <a:defRPr/>
            </a:pPr>
            <a:r>
              <a:rPr lang="en-US" sz="2700" dirty="0">
                <a:solidFill>
                  <a:schemeClr val="tx1"/>
                </a:solidFill>
                <a:latin typeface="Calibri"/>
                <a:ea typeface="Verdana" charset="0"/>
                <a:cs typeface="Verdana" charset="0"/>
                <a:sym typeface="Verdana" charset="0"/>
              </a:rPr>
              <a:t>Attach the barometer to a sensor extension cable and connect it to the SPARK Science Learning System.</a:t>
            </a:r>
          </a:p>
          <a:p>
            <a:pPr marL="457200" marR="0" lvl="0" indent="-457200" algn="l" defTabSz="914400" eaLnBrk="1" fontAlgn="auto" latinLnBrk="0" hangingPunct="1">
              <a:spcBef>
                <a:spcPts val="1499"/>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 pos="1066871" algn="l"/>
                <a:tab pos="1600307" algn="l"/>
                <a:tab pos="2133742" algn="l"/>
                <a:tab pos="2667178" algn="l"/>
              </a:tabLst>
              <a:defRPr/>
            </a:pPr>
            <a:r>
              <a:rPr lang="en-US" sz="2700" dirty="0">
                <a:solidFill>
                  <a:schemeClr val="tx1"/>
                </a:solidFill>
                <a:latin typeface="Calibri"/>
                <a:ea typeface="Verdana" charset="0"/>
                <a:cs typeface="Verdana" charset="0"/>
                <a:sym typeface="Verdana" charset="0"/>
              </a:rPr>
              <a:t>Put a drop of glycerin on the barbed end of the quick-release connector and insert the barb into one end of the plastic tubing.</a:t>
            </a:r>
          </a:p>
          <a:p>
            <a:pPr marL="457200" marR="0" lvl="0" indent="-457200" algn="l" defTabSz="914400" eaLnBrk="1" fontAlgn="auto" latinLnBrk="0" hangingPunct="1">
              <a:spcBef>
                <a:spcPts val="1499"/>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 pos="1066871" algn="l"/>
                <a:tab pos="1600307" algn="l"/>
                <a:tab pos="2133742" algn="l"/>
                <a:tab pos="2667178" algn="l"/>
              </a:tabLst>
              <a:defRPr/>
            </a:pPr>
            <a:r>
              <a:rPr lang="en-US" sz="2700" dirty="0">
                <a:solidFill>
                  <a:schemeClr val="tx1"/>
                </a:solidFill>
                <a:latin typeface="Calibri"/>
                <a:ea typeface="Verdana" charset="0"/>
                <a:cs typeface="Verdana" charset="0"/>
                <a:sym typeface="Verdana" charset="0"/>
              </a:rPr>
              <a:t>Use a knife or razor blade to cut the stem of a plant, 2-3 cm above the soil. Immediately immerse the cut end into a bowl of water.</a:t>
            </a:r>
          </a:p>
          <a:p>
            <a:pPr marL="457200" marR="0" lvl="0" indent="-457200" algn="l" defTabSz="914400" eaLnBrk="1" fontAlgn="auto" latinLnBrk="0" hangingPunct="1">
              <a:spcBef>
                <a:spcPts val="1499"/>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 pos="1066871" algn="l"/>
                <a:tab pos="1600307" algn="l"/>
                <a:tab pos="2133742" algn="l"/>
                <a:tab pos="2667178" algn="l"/>
              </a:tabLst>
              <a:defRPr/>
            </a:pPr>
            <a:r>
              <a:rPr lang="en-US" sz="2700" dirty="0">
                <a:solidFill>
                  <a:schemeClr val="tx1"/>
                </a:solidFill>
                <a:latin typeface="Calibri"/>
                <a:ea typeface="Verdana" charset="0"/>
                <a:cs typeface="Verdana" charset="0"/>
                <a:sym typeface="Verdana" charset="0"/>
              </a:rPr>
              <a:t>Trim the freshly cut end to a 45 degree angle, keeping it submerged under water the entire time.</a:t>
            </a:r>
          </a:p>
        </p:txBody>
      </p:sp>
      <p:sp>
        <p:nvSpPr>
          <p:cNvPr id="6" name="Rectangle 5"/>
          <p:cNvSpPr/>
          <p:nvPr>
            <p:custDataLst>
              <p:tags r:id="rId4"/>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10" name="Text Placeholder 9"/>
          <p:cNvSpPr>
            <a:spLocks noGrp="1"/>
          </p:cNvSpPr>
          <p:nvPr>
            <p:ph type="body" sz="quarter" idx="12"/>
          </p:nvPr>
        </p:nvSpPr>
        <p:spPr/>
        <p:txBody>
          <a:bodyPr/>
          <a:lstStyle/>
          <a:p>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p:cNvPicPr>
            <a:picLocks noChangeAspect="1" noChangeArrowheads="1"/>
          </p:cNvPicPr>
          <p:nvPr/>
        </p:nvPicPr>
        <p:blipFill>
          <a:blip r:embed="rId7" cstate="print"/>
          <a:srcRect/>
          <a:stretch>
            <a:fillRect/>
          </a:stretch>
        </p:blipFill>
        <p:spPr bwMode="auto">
          <a:xfrm>
            <a:off x="9218612" y="2991886"/>
            <a:ext cx="2609170" cy="1906345"/>
          </a:xfrm>
          <a:prstGeom prst="rect">
            <a:avLst/>
          </a:prstGeom>
          <a:noFill/>
          <a:ln w="12700" cap="flat">
            <a:noFill/>
            <a:miter lim="800000"/>
            <a:headEnd/>
            <a:tailEnd/>
          </a:ln>
        </p:spPr>
      </p:pic>
      <p:sp>
        <p:nvSpPr>
          <p:cNvPr id="14" name="Text Placeholder 13"/>
          <p:cNvSpPr>
            <a:spLocks noGrp="1"/>
          </p:cNvSpPr>
          <p:nvPr>
            <p:ph type="body" sz="quarter" idx="12"/>
          </p:nvPr>
        </p:nvSpPr>
        <p:spPr/>
        <p:txBody>
          <a:bodyPr/>
          <a:lstStyle/>
          <a:p>
            <a:endParaRPr lang="en-US"/>
          </a:p>
        </p:txBody>
      </p:sp>
      <p:sp>
        <p:nvSpPr>
          <p:cNvPr id="7" name="Rectangle 6"/>
          <p:cNvSpPr/>
          <p:nvPr>
            <p:custDataLst>
              <p:tags r:id="rId1"/>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2"/>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11" name="Rectangle 3"/>
          <p:cNvSpPr>
            <a:spLocks/>
          </p:cNvSpPr>
          <p:nvPr>
            <p:custDataLst>
              <p:tags r:id="rId3"/>
            </p:custDataLst>
          </p:nvPr>
        </p:nvSpPr>
        <p:spPr bwMode="auto">
          <a:xfrm>
            <a:off x="228600" y="1097280"/>
            <a:ext cx="10056812" cy="5870838"/>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57200" marR="0" lvl="0" indent="-457200" algn="l" defTabSz="914400" eaLnBrk="1" fontAlgn="auto" latinLnBrk="0" hangingPunct="1">
              <a:lnSpc>
                <a:spcPct val="100000"/>
              </a:lnSpc>
              <a:spcBef>
                <a:spcPts val="1500"/>
              </a:spcBef>
              <a:spcAft>
                <a:spcPts val="0"/>
              </a:spcAft>
              <a:buClrTx/>
              <a:buSzTx/>
              <a:buFontTx/>
              <a:buAutoNum type="arabicPeriod" startAt="5"/>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51" algn="l"/>
                <a:tab pos="495333" algn="l"/>
                <a:tab pos="1066871" algn="l"/>
                <a:tab pos="1600307" algn="l"/>
                <a:tab pos="2133742" algn="l"/>
                <a:tab pos="2667178" algn="l"/>
              </a:tabLst>
              <a:defRPr/>
            </a:pPr>
            <a:r>
              <a:rPr lang="en-US" sz="2700" dirty="0">
                <a:latin typeface="Calibri"/>
                <a:ea typeface="Verdana" charset="0"/>
                <a:cs typeface="Verdana" charset="0"/>
                <a:sym typeface="Verdana" charset="0"/>
              </a:rPr>
              <a:t>Bend the piece of plastic tubing into a "U-shape" and use a pipette to fill the tubing with water.</a:t>
            </a:r>
          </a:p>
          <a:p>
            <a:pPr marL="457200" marR="0" lvl="0" indent="-457200" algn="l" defTabSz="914400" eaLnBrk="1" fontAlgn="auto" latinLnBrk="0" hangingPunct="1">
              <a:spcBef>
                <a:spcPts val="1500"/>
              </a:spcBef>
              <a:spcAft>
                <a:spcPts val="0"/>
              </a:spcAft>
              <a:buClrTx/>
              <a:buSzTx/>
              <a:buFontTx/>
              <a:buAutoNum type="arabicPeriod" startAt="5"/>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51" algn="l"/>
                <a:tab pos="495333" algn="l"/>
                <a:tab pos="1066871" algn="l"/>
                <a:tab pos="1600307" algn="l"/>
                <a:tab pos="2133742" algn="l"/>
                <a:tab pos="2667178" algn="l"/>
              </a:tabLst>
              <a:defRPr/>
            </a:pPr>
            <a:r>
              <a:rPr lang="en-US" sz="2700" dirty="0">
                <a:latin typeface="Calibri"/>
                <a:ea typeface="Verdana" charset="0"/>
                <a:cs typeface="Verdana" charset="0"/>
                <a:sym typeface="Verdana" charset="0"/>
              </a:rPr>
              <a:t>Submerge the tubing in the bowl of water and insert the </a:t>
            </a:r>
            <a:r>
              <a:rPr lang="en-US" sz="2700" dirty="0" smtClean="0">
                <a:latin typeface="Calibri"/>
                <a:ea typeface="Verdana" charset="0"/>
                <a:cs typeface="Verdana" charset="0"/>
                <a:sym typeface="Verdana" charset="0"/>
              </a:rPr>
              <a:t>                 cut </a:t>
            </a:r>
            <a:r>
              <a:rPr lang="en-US" sz="2700" dirty="0">
                <a:latin typeface="Calibri"/>
                <a:ea typeface="Verdana" charset="0"/>
                <a:cs typeface="Verdana" charset="0"/>
                <a:sym typeface="Verdana" charset="0"/>
              </a:rPr>
              <a:t>end of the plant stem into the open end of the tubing</a:t>
            </a:r>
            <a:r>
              <a:rPr lang="en-US" sz="2700" dirty="0" smtClean="0">
                <a:latin typeface="Calibri"/>
                <a:ea typeface="Verdana" charset="0"/>
                <a:cs typeface="Verdana" charset="0"/>
                <a:sym typeface="Verdana" charset="0"/>
              </a:rPr>
              <a:t>.</a:t>
            </a:r>
          </a:p>
          <a:p>
            <a:pPr algn="l" fontAlgn="auto">
              <a:spcBef>
                <a:spcPts val="1500"/>
              </a:spcBef>
              <a:spcAft>
                <a:spcPts val="0"/>
              </a:spcAft>
              <a:tabLst>
                <a:tab pos="17463" algn="l"/>
                <a:tab pos="1065213" algn="l"/>
                <a:tab pos="1598613" algn="l"/>
                <a:tab pos="2132013" algn="l"/>
                <a:tab pos="2665413" algn="l"/>
                <a:tab pos="3198813" algn="l"/>
                <a:tab pos="3732213" algn="l"/>
                <a:tab pos="4265613" algn="l"/>
                <a:tab pos="4799013" algn="l"/>
                <a:tab pos="5332413" algn="l"/>
                <a:tab pos="5865813" algn="l"/>
                <a:tab pos="6397625" algn="l"/>
                <a:tab pos="17463" algn="l"/>
                <a:tab pos="474663" algn="l"/>
                <a:tab pos="1065213" algn="l"/>
                <a:tab pos="1598613" algn="l"/>
                <a:tab pos="2132013" algn="l"/>
                <a:tab pos="2665413" algn="l"/>
                <a:tab pos="3198813" algn="l"/>
                <a:tab pos="3732213" algn="l"/>
                <a:tab pos="4265613" algn="l"/>
                <a:tab pos="4799013" algn="l"/>
                <a:tab pos="5332413" algn="l"/>
                <a:tab pos="5865813" algn="l"/>
                <a:tab pos="6399213" algn="l"/>
                <a:tab pos="19050" algn="l"/>
                <a:tab pos="495300" algn="l"/>
                <a:tab pos="1066800" algn="l"/>
                <a:tab pos="1600200" algn="l"/>
                <a:tab pos="2133600" algn="l"/>
                <a:tab pos="2667000" algn="l"/>
              </a:tabLst>
              <a:defRPr/>
            </a:pPr>
            <a:r>
              <a:rPr lang="en-US" sz="2400" b="1" dirty="0" smtClean="0">
                <a:solidFill>
                  <a:srgbClr val="0000FF"/>
                </a:solidFill>
                <a:latin typeface="Calibri"/>
                <a:ea typeface="Verdana Bold" charset="0"/>
                <a:cs typeface="Verdana Bold" charset="0"/>
                <a:sym typeface="Verdana Bold" charset="0"/>
              </a:rPr>
              <a:t>Note:</a:t>
            </a:r>
            <a:r>
              <a:rPr lang="en-US" sz="2400" b="1" dirty="0" smtClean="0">
                <a:solidFill>
                  <a:srgbClr val="0000FF"/>
                </a:solidFill>
                <a:latin typeface="Calibri"/>
                <a:ea typeface="Verdana" charset="0"/>
                <a:cs typeface="Verdana" charset="0"/>
                <a:sym typeface="Verdana" charset="0"/>
              </a:rPr>
              <a:t>  </a:t>
            </a:r>
            <a:r>
              <a:rPr lang="en-US" sz="2400" dirty="0" smtClean="0">
                <a:solidFill>
                  <a:srgbClr val="0000FF"/>
                </a:solidFill>
                <a:latin typeface="Calibri"/>
                <a:ea typeface="Verdana" charset="0"/>
                <a:cs typeface="Verdana" charset="0"/>
                <a:sym typeface="Verdana" charset="0"/>
              </a:rPr>
              <a:t>The plant stem should fit relatively snug in the tube.                                   	            Avoid creating any air bubbles in the tubing. </a:t>
            </a:r>
          </a:p>
          <a:p>
            <a:pPr marL="457200" lvl="0" indent="-457200" algn="l" fontAlgn="auto">
              <a:spcBef>
                <a:spcPts val="1500"/>
              </a:spcBef>
              <a:spcAft>
                <a:spcPts val="0"/>
              </a:spcAft>
              <a:buFontTx/>
              <a:buAutoNum type="arabicPeriod" startAt="5"/>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51" algn="l"/>
                <a:tab pos="495333" algn="l"/>
                <a:tab pos="1066871" algn="l"/>
                <a:tab pos="1600307" algn="l"/>
                <a:tab pos="2133742" algn="l"/>
                <a:tab pos="2667178" algn="l"/>
              </a:tabLst>
              <a:defRPr/>
            </a:pPr>
            <a:r>
              <a:rPr lang="en-US" sz="2700" dirty="0" smtClean="0">
                <a:latin typeface="Calibri"/>
                <a:ea typeface="Verdana" charset="0"/>
                <a:cs typeface="Verdana" charset="0"/>
                <a:sym typeface="Verdana" charset="0"/>
              </a:rPr>
              <a:t>Raise the tubing and plant out of the water keeping the                   "U-shape". Adjust the level of the tubing so there is a 2-3                 cm gap beneath the connector end. Water will spill out of                 the open end of the tubing.</a:t>
            </a:r>
          </a:p>
          <a:p>
            <a:pPr marL="457200" lvl="0" indent="-457200" algn="l" fontAlgn="auto">
              <a:spcBef>
                <a:spcPts val="1500"/>
              </a:spcBef>
              <a:spcAft>
                <a:spcPts val="0"/>
              </a:spcAft>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51" algn="l"/>
                <a:tab pos="495333" algn="l"/>
                <a:tab pos="1066871" algn="l"/>
                <a:tab pos="1600307" algn="l"/>
                <a:tab pos="2133742" algn="l"/>
                <a:tab pos="2667178" algn="l"/>
              </a:tabLst>
              <a:defRPr/>
            </a:pPr>
            <a:r>
              <a:rPr lang="en-US" sz="2400" b="1" dirty="0" smtClean="0">
                <a:solidFill>
                  <a:srgbClr val="0000FF"/>
                </a:solidFill>
                <a:latin typeface="Calibri"/>
                <a:ea typeface="Verdana Bold" charset="0"/>
                <a:cs typeface="Verdana Bold" charset="0"/>
                <a:sym typeface="Verdana Bold" charset="0"/>
              </a:rPr>
              <a:t>Note:</a:t>
            </a:r>
            <a:r>
              <a:rPr lang="en-US" sz="2400" b="1" dirty="0" smtClean="0">
                <a:solidFill>
                  <a:srgbClr val="0000FF"/>
                </a:solidFill>
                <a:latin typeface="Calibri"/>
                <a:ea typeface="Verdana" charset="0"/>
                <a:cs typeface="Verdana" charset="0"/>
                <a:sym typeface="Verdana" charset="0"/>
              </a:rPr>
              <a:t>  </a:t>
            </a:r>
            <a:r>
              <a:rPr lang="en-US" sz="2400" dirty="0" smtClean="0">
                <a:solidFill>
                  <a:srgbClr val="0000FF"/>
                </a:solidFill>
                <a:latin typeface="Calibri"/>
                <a:ea typeface="Verdana" charset="0"/>
                <a:cs typeface="Verdana" charset="0"/>
                <a:sym typeface="Verdana" charset="0"/>
              </a:rPr>
              <a:t>Make sure water always stays in contact with the plant.  </a:t>
            </a:r>
          </a:p>
          <a:p>
            <a:pPr marL="457200" indent="-457200" algn="l" fontAlgn="auto">
              <a:spcBef>
                <a:spcPts val="1500"/>
              </a:spcBef>
              <a:spcAft>
                <a:spcPts val="0"/>
              </a:spcAft>
              <a:buFontTx/>
              <a:buAutoNum type="arabicPeriod" startAt="5"/>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51" algn="l"/>
                <a:tab pos="495333" algn="l"/>
                <a:tab pos="1066871" algn="l"/>
                <a:tab pos="1600307" algn="l"/>
                <a:tab pos="2133742" algn="l"/>
                <a:tab pos="2667178" algn="l"/>
              </a:tabLst>
              <a:defRPr/>
            </a:pPr>
            <a:endParaRPr lang="en-US" sz="2700" dirty="0">
              <a:latin typeface="Calibri"/>
              <a:ea typeface="Verdana" charset="0"/>
              <a:cs typeface="Verdana" charset="0"/>
              <a:sym typeface="Verdana" charset="0"/>
            </a:endParaRPr>
          </a:p>
        </p:txBody>
      </p:sp>
      <p:sp>
        <p:nvSpPr>
          <p:cNvPr id="13" name="Rectangle 3"/>
          <p:cNvSpPr>
            <a:spLocks/>
          </p:cNvSpPr>
          <p:nvPr>
            <p:custDataLst>
              <p:tags r:id="rId4"/>
            </p:custDataLst>
          </p:nvPr>
        </p:nvSpPr>
        <p:spPr bwMode="auto">
          <a:xfrm>
            <a:off x="182880" y="457200"/>
            <a:ext cx="236481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Setup: </a:t>
            </a:r>
            <a:r>
              <a:rPr lang="en-US" sz="3200" dirty="0">
                <a:solidFill>
                  <a:srgbClr val="EB572D"/>
                </a:solidFill>
                <a:latin typeface="Calibri"/>
                <a:ea typeface="Verdana" charset="0"/>
                <a:cs typeface="Verdana" charset="0"/>
                <a:sym typeface="Verdana" charset="0"/>
              </a:rPr>
              <a:t>Still Air</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p:cNvSpPr>
          <p:nvPr>
            <p:custDataLst>
              <p:tags r:id="rId1"/>
            </p:custDataLst>
          </p:nvPr>
        </p:nvSpPr>
        <p:spPr bwMode="auto">
          <a:xfrm>
            <a:off x="182880" y="457200"/>
            <a:ext cx="2691827"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...Setup: </a:t>
            </a:r>
            <a:r>
              <a:rPr lang="en-US" sz="3200" dirty="0">
                <a:solidFill>
                  <a:srgbClr val="EB572D"/>
                </a:solidFill>
                <a:latin typeface="Calibri"/>
                <a:ea typeface="Verdana" charset="0"/>
                <a:cs typeface="Verdana" charset="0"/>
                <a:sym typeface="Verdana" charset="0"/>
              </a:rPr>
              <a:t>Still Air</a:t>
            </a:r>
          </a:p>
        </p:txBody>
      </p:sp>
      <p:sp>
        <p:nvSpPr>
          <p:cNvPr id="17411" name="Rectangle 3"/>
          <p:cNvSpPr>
            <a:spLocks/>
          </p:cNvSpPr>
          <p:nvPr>
            <p:custDataLst>
              <p:tags r:id="rId2"/>
            </p:custDataLst>
          </p:nvPr>
        </p:nvSpPr>
        <p:spPr bwMode="auto">
          <a:xfrm>
            <a:off x="228600" y="1097280"/>
            <a:ext cx="5351656" cy="4478149"/>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57200" marR="0" lvl="0" indent="-457200" algn="l" defTabSz="914400" eaLnBrk="1" fontAlgn="auto" latinLnBrk="0" hangingPunct="1">
              <a:lnSpc>
                <a:spcPct val="100000"/>
              </a:lnSpc>
              <a:spcBef>
                <a:spcPts val="1500"/>
              </a:spcBef>
              <a:spcAft>
                <a:spcPts val="0"/>
              </a:spcAft>
              <a:buClrTx/>
              <a:buSzTx/>
              <a:buFontTx/>
              <a:buAutoNum type="arabicPeriod" startAt="8"/>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51" algn="l"/>
                <a:tab pos="495333" algn="l"/>
                <a:tab pos="1066871" algn="l"/>
                <a:tab pos="1600307" algn="l"/>
                <a:tab pos="2133742" algn="l"/>
                <a:tab pos="2667178" algn="l"/>
              </a:tabLst>
              <a:defRPr/>
            </a:pPr>
            <a:r>
              <a:rPr lang="en-US" sz="2700" dirty="0">
                <a:latin typeface="Calibri"/>
                <a:ea typeface="Verdana" charset="0"/>
                <a:cs typeface="Verdana" charset="0"/>
                <a:sym typeface="Verdana" charset="0"/>
              </a:rPr>
              <a:t>Spread a thick amount of petroleum jelly around the base of the plant stem to create a seal between the edge of the tubing and the plant. </a:t>
            </a:r>
          </a:p>
          <a:p>
            <a:pPr marR="0" lvl="0" algn="l" defTabSz="914400" eaLnBrk="1" fontAlgn="auto" latinLnBrk="0" hangingPunct="1">
              <a:spcBef>
                <a:spcPts val="1500"/>
              </a:spcBef>
              <a:spcAft>
                <a:spcPts val="0"/>
              </a:spcAft>
              <a:buClrTx/>
              <a:buSzTx/>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51" algn="l"/>
                <a:tab pos="495333" algn="l"/>
                <a:tab pos="1066871" algn="l"/>
                <a:tab pos="1600307" algn="l"/>
                <a:tab pos="2133742" algn="l"/>
                <a:tab pos="2667178" algn="l"/>
              </a:tabLst>
              <a:defRPr/>
            </a:pPr>
            <a:r>
              <a:rPr lang="en-US" sz="2500" b="1" dirty="0">
                <a:solidFill>
                  <a:srgbClr val="0000FF"/>
                </a:solidFill>
                <a:latin typeface="Calibri"/>
                <a:ea typeface="Verdana Bold" charset="0"/>
                <a:cs typeface="Verdana Bold" charset="0"/>
                <a:sym typeface="Verdana Bold" charset="0"/>
              </a:rPr>
              <a:t>Note:</a:t>
            </a:r>
            <a:r>
              <a:rPr lang="en-US" sz="2500" b="1" dirty="0">
                <a:solidFill>
                  <a:srgbClr val="0000FF"/>
                </a:solidFill>
                <a:latin typeface="Calibri"/>
                <a:ea typeface="Verdana" charset="0"/>
                <a:cs typeface="Verdana" charset="0"/>
                <a:sym typeface="Verdana" charset="0"/>
              </a:rPr>
              <a:t> </a:t>
            </a:r>
            <a:r>
              <a:rPr lang="en-US" sz="2500" dirty="0">
                <a:solidFill>
                  <a:srgbClr val="0000FF"/>
                </a:solidFill>
                <a:latin typeface="Calibri"/>
                <a:ea typeface="Verdana" charset="0"/>
                <a:cs typeface="Verdana" charset="0"/>
                <a:sym typeface="Verdana" charset="0"/>
              </a:rPr>
              <a:t>If water is able to leak out, it is not sealed.</a:t>
            </a:r>
          </a:p>
          <a:p>
            <a:pPr marL="457200" marR="0" lvl="0" indent="-457200" algn="l" defTabSz="914400" eaLnBrk="1" fontAlgn="auto" latinLnBrk="0" hangingPunct="1">
              <a:spcBef>
                <a:spcPts val="1500"/>
              </a:spcBef>
              <a:spcAft>
                <a:spcPts val="0"/>
              </a:spcAft>
              <a:buClrTx/>
              <a:buSzTx/>
              <a:buFont typeface="+mj-lt"/>
              <a:buAutoNum type="arabicPeriod" startAt="9"/>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51" algn="l"/>
                <a:tab pos="495333" algn="l"/>
                <a:tab pos="1066871" algn="l"/>
                <a:tab pos="1600307" algn="l"/>
                <a:tab pos="2133742" algn="l"/>
                <a:tab pos="2667178" algn="l"/>
              </a:tabLst>
              <a:defRPr/>
            </a:pPr>
            <a:r>
              <a:rPr lang="en-US" sz="2700" dirty="0">
                <a:latin typeface="Calibri"/>
                <a:ea typeface="Verdana" charset="0"/>
                <a:cs typeface="Verdana" charset="0"/>
                <a:sym typeface="Verdana" charset="0"/>
              </a:rPr>
              <a:t>Mount the barometer sensor and U-shaped tubing to the support rod as shown in the picture.</a:t>
            </a:r>
          </a:p>
        </p:txBody>
      </p:sp>
      <p:pic>
        <p:nvPicPr>
          <p:cNvPr id="17412" name="Picture 4"/>
          <p:cNvPicPr>
            <a:picLocks noChangeAspect="1" noChangeArrowheads="1"/>
          </p:cNvPicPr>
          <p:nvPr/>
        </p:nvPicPr>
        <p:blipFill>
          <a:blip r:embed="rId10" cstate="print"/>
          <a:srcRect l="31171" r="38469"/>
          <a:stretch>
            <a:fillRect/>
          </a:stretch>
        </p:blipFill>
        <p:spPr bwMode="auto">
          <a:xfrm>
            <a:off x="7923212" y="1012031"/>
            <a:ext cx="2133600" cy="4765864"/>
          </a:xfrm>
          <a:prstGeom prst="rect">
            <a:avLst/>
          </a:prstGeom>
          <a:noFill/>
          <a:ln w="12700" cap="flat">
            <a:noFill/>
            <a:miter lim="800000"/>
            <a:headEnd/>
            <a:tailEnd/>
          </a:ln>
        </p:spPr>
      </p:pic>
      <p:sp>
        <p:nvSpPr>
          <p:cNvPr id="14" name="Text Placeholder 13"/>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5865812" y="3947264"/>
            <a:ext cx="2513012" cy="1132618"/>
          </a:xfrm>
          <a:prstGeom prst="rect">
            <a:avLst/>
          </a:prstGeom>
          <a:solidFill>
            <a:schemeClr val="bg1"/>
          </a:solidFill>
          <a:ln w="254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R="0" algn="l" defTabSz="914400" rtl="0" eaLnBrk="1" fontAlgn="base" latinLnBrk="0" hangingPunct="1">
              <a:lnSpc>
                <a:spcPct val="80000"/>
              </a:lnSpc>
              <a:buClrTx/>
              <a:buSzTx/>
              <a:buFontTx/>
              <a:buNone/>
              <a:tabLst/>
            </a:pPr>
            <a:r>
              <a:rPr kumimoji="0" lang="en-US" sz="2300" b="0" i="0" u="none" strike="noStrike" cap="none" normalizeH="0" baseline="0" dirty="0" smtClean="0">
                <a:ln>
                  <a:noFill/>
                </a:ln>
                <a:solidFill>
                  <a:srgbClr val="0000FF"/>
                </a:solidFill>
                <a:effectLst/>
                <a:latin typeface="Calibri"/>
                <a:ea typeface="ヒラギノ角ゴ ProN W3" charset="0"/>
                <a:cs typeface="ヒラギノ角ゴ ProN W3" charset="0"/>
                <a:sym typeface="Gill Sans" charset="0"/>
              </a:rPr>
              <a:t>The cut</a:t>
            </a:r>
            <a:r>
              <a:rPr kumimoji="0" lang="en-US" sz="2300" b="0" i="0" u="none" strike="noStrike" cap="none" normalizeH="0" dirty="0" smtClean="0">
                <a:ln>
                  <a:noFill/>
                </a:ln>
                <a:solidFill>
                  <a:srgbClr val="0000FF"/>
                </a:solidFill>
                <a:effectLst/>
                <a:latin typeface="Calibri"/>
                <a:ea typeface="ヒラギノ角ゴ ProN W3" charset="0"/>
                <a:cs typeface="ヒラギノ角ゴ ProN W3" charset="0"/>
                <a:sym typeface="Gill Sans" charset="0"/>
              </a:rPr>
              <a:t> end of the stem is mounted 1 to 2 inches below the sensor.</a:t>
            </a:r>
            <a:endParaRPr kumimoji="0" lang="en-US" sz="2300" b="0" i="0" u="none" strike="noStrike" cap="none" normalizeH="0" baseline="0" dirty="0" smtClean="0">
              <a:ln>
                <a:noFill/>
              </a:ln>
              <a:solidFill>
                <a:srgbClr val="0000FF"/>
              </a:solidFill>
              <a:effectLst/>
              <a:latin typeface="Calibri"/>
              <a:ea typeface="ヒラギノ角ゴ ProN W3" charset="0"/>
              <a:cs typeface="ヒラギノ角ゴ ProN W3" charset="0"/>
              <a:sym typeface="Gill Sans" charset="0"/>
            </a:endParaRPr>
          </a:p>
        </p:txBody>
      </p:sp>
      <p:sp>
        <p:nvSpPr>
          <p:cNvPr id="8" name="Rectangle 7"/>
          <p:cNvSpPr/>
          <p:nvPr>
            <p:custDataLst>
              <p:tags r:id="rId4"/>
            </p:custDataLst>
          </p:nvPr>
        </p:nvSpPr>
        <p:spPr bwMode="auto">
          <a:xfrm>
            <a:off x="9979025" y="935831"/>
            <a:ext cx="2209800" cy="1132618"/>
          </a:xfrm>
          <a:prstGeom prst="rect">
            <a:avLst/>
          </a:prstGeom>
          <a:solidFill>
            <a:schemeClr val="bg1"/>
          </a:solidFill>
          <a:ln w="254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R="0" algn="l" defTabSz="914400" rtl="0" eaLnBrk="1" fontAlgn="base" latinLnBrk="0" hangingPunct="1">
              <a:lnSpc>
                <a:spcPct val="80000"/>
              </a:lnSpc>
              <a:buClrTx/>
              <a:buSzTx/>
              <a:buFontTx/>
              <a:buNone/>
              <a:tabLst/>
            </a:pPr>
            <a:r>
              <a:rPr kumimoji="0" lang="en-US" sz="2300" b="0" i="0" u="none" strike="noStrike" cap="none" normalizeH="0" baseline="0" dirty="0" smtClean="0">
                <a:ln>
                  <a:noFill/>
                </a:ln>
                <a:solidFill>
                  <a:srgbClr val="0000FF"/>
                </a:solidFill>
                <a:effectLst/>
                <a:latin typeface="Calibri"/>
                <a:ea typeface="ヒラギノ角ゴ ProN W3" charset="0"/>
                <a:cs typeface="ヒラギノ角ゴ ProN W3" charset="0"/>
                <a:sym typeface="Gill Sans" charset="0"/>
              </a:rPr>
              <a:t>The sensor is mounted above the cut</a:t>
            </a:r>
            <a:r>
              <a:rPr kumimoji="0" lang="en-US" sz="2300" b="0" i="0" u="none" strike="noStrike" cap="none" normalizeH="0" dirty="0" smtClean="0">
                <a:ln>
                  <a:noFill/>
                </a:ln>
                <a:solidFill>
                  <a:srgbClr val="0000FF"/>
                </a:solidFill>
                <a:effectLst/>
                <a:latin typeface="Calibri"/>
                <a:ea typeface="ヒラギノ角ゴ ProN W3" charset="0"/>
                <a:cs typeface="ヒラギノ角ゴ ProN W3" charset="0"/>
                <a:sym typeface="Gill Sans" charset="0"/>
              </a:rPr>
              <a:t> end of th</a:t>
            </a:r>
            <a:r>
              <a:rPr lang="en-US" sz="2300" dirty="0" smtClean="0">
                <a:solidFill>
                  <a:srgbClr val="0000FF"/>
                </a:solidFill>
                <a:latin typeface="Calibri"/>
              </a:rPr>
              <a:t>e stem.</a:t>
            </a:r>
            <a:endParaRPr kumimoji="0" lang="en-US" sz="2300" b="0" i="0" u="none" strike="noStrike" cap="none" normalizeH="0" baseline="0" dirty="0" smtClean="0">
              <a:ln>
                <a:noFill/>
              </a:ln>
              <a:solidFill>
                <a:srgbClr val="0000FF"/>
              </a:solidFill>
              <a:effectLst/>
              <a:latin typeface="Calibri"/>
              <a:ea typeface="ヒラギノ角ゴ ProN W3" charset="0"/>
              <a:cs typeface="ヒラギノ角ゴ ProN W3" charset="0"/>
              <a:sym typeface="Gill Sans" charset="0"/>
            </a:endParaRPr>
          </a:p>
        </p:txBody>
      </p:sp>
      <p:sp>
        <p:nvSpPr>
          <p:cNvPr id="9" name="Rectangle 8"/>
          <p:cNvSpPr/>
          <p:nvPr>
            <p:custDataLst>
              <p:tags r:id="rId5"/>
            </p:custDataLst>
          </p:nvPr>
        </p:nvSpPr>
        <p:spPr bwMode="auto">
          <a:xfrm>
            <a:off x="9980612" y="3032864"/>
            <a:ext cx="1981200" cy="290208"/>
          </a:xfrm>
          <a:prstGeom prst="rect">
            <a:avLst/>
          </a:prstGeom>
          <a:solidFill>
            <a:schemeClr val="bg1"/>
          </a:solidFill>
          <a:ln w="254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R="0" algn="l" defTabSz="914400" rtl="0" eaLnBrk="1" fontAlgn="base" latinLnBrk="0" hangingPunct="1">
              <a:lnSpc>
                <a:spcPct val="80000"/>
              </a:lnSpc>
              <a:buClrTx/>
              <a:buSzTx/>
              <a:buFontTx/>
              <a:buNone/>
              <a:tabLst/>
            </a:pPr>
            <a:r>
              <a:rPr kumimoji="0" lang="en-US" sz="2300" b="0" i="0" u="none" strike="noStrike" cap="none" normalizeH="0" baseline="0" dirty="0" smtClean="0">
                <a:ln>
                  <a:noFill/>
                </a:ln>
                <a:solidFill>
                  <a:srgbClr val="0000FF"/>
                </a:solidFill>
                <a:effectLst/>
                <a:latin typeface="Calibri"/>
                <a:ea typeface="ヒラギノ角ゴ ProN W3" charset="0"/>
                <a:cs typeface="ヒラギノ角ゴ ProN W3" charset="0"/>
                <a:sym typeface="Gill Sans" charset="0"/>
              </a:rPr>
              <a:t>Air bubble</a:t>
            </a:r>
          </a:p>
        </p:txBody>
      </p:sp>
      <p:sp>
        <p:nvSpPr>
          <p:cNvPr id="10" name="Rectangle 9"/>
          <p:cNvSpPr/>
          <p:nvPr>
            <p:custDataLst>
              <p:tags r:id="rId6"/>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1" name="TextBox 10"/>
          <p:cNvSpPr txBox="1"/>
          <p:nvPr>
            <p:custDataLst>
              <p:tags r:id="rId7"/>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8" cstate="print"/>
          <a:stretch>
            <a:fillRect/>
          </a:stretch>
        </p:blipFill>
        <p:spPr>
          <a:xfrm>
            <a:off x="10745113" y="3017520"/>
            <a:ext cx="1216699" cy="296732"/>
          </a:xfrm>
          <a:prstGeom prst="rect">
            <a:avLst/>
          </a:prstGeom>
        </p:spPr>
      </p:pic>
      <p:sp>
        <p:nvSpPr>
          <p:cNvPr id="18434" name="Rectangle 2"/>
          <p:cNvSpPr>
            <a:spLocks/>
          </p:cNvSpPr>
          <p:nvPr>
            <p:custDataLst>
              <p:tags r:id="rId1"/>
            </p:custDataLst>
          </p:nvPr>
        </p:nvSpPr>
        <p:spPr bwMode="auto">
          <a:xfrm>
            <a:off x="8302752" y="548640"/>
            <a:ext cx="3908841" cy="2215991"/>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57200" marR="0" lvl="0" indent="-457200" algn="l" defTabSz="914400" eaLnBrk="1" fontAlgn="auto" latinLnBrk="0" hangingPunct="1">
              <a:lnSpc>
                <a:spcPct val="100000"/>
              </a:lnSpc>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 pos="5867791" algn="l"/>
                <a:tab pos="6401227" algn="l"/>
                <a:tab pos="2667178" algn="l"/>
                <a:tab pos="3200613" algn="l"/>
                <a:tab pos="3734049" algn="l"/>
                <a:tab pos="4267484" algn="l"/>
                <a:tab pos="4800920" algn="l"/>
                <a:tab pos="5334356" algn="l"/>
                <a:tab pos="5867791" algn="l"/>
                <a:tab pos="6401227" algn="l"/>
              </a:tabLst>
              <a:defRPr/>
            </a:pPr>
            <a:r>
              <a:rPr lang="en-US" sz="2400" b="1" dirty="0">
                <a:latin typeface="Calibri"/>
                <a:ea typeface="Verdana Bold" charset="0"/>
                <a:cs typeface="Verdana Bold" charset="0"/>
                <a:sym typeface="Verdana Bold" charset="0"/>
              </a:rPr>
              <a:t>Q2</a:t>
            </a:r>
            <a:r>
              <a:rPr lang="en-US" sz="2400" b="1" dirty="0">
                <a:latin typeface="Calibri"/>
                <a:ea typeface="Verdana" charset="0"/>
                <a:cs typeface="Verdana" charset="0"/>
                <a:sym typeface="Verdana" charset="0"/>
              </a:rPr>
              <a:t>:</a:t>
            </a:r>
            <a:r>
              <a:rPr lang="en-US" sz="2400" dirty="0">
                <a:latin typeface="Calibri"/>
                <a:ea typeface="Verdana" charset="0"/>
                <a:cs typeface="Verdana" charset="0"/>
                <a:sym typeface="Verdana" charset="0"/>
              </a:rPr>
              <a:t> Why do you need to seal the tube with petroleum jelly</a:t>
            </a:r>
            <a:r>
              <a:rPr lang="en-US" sz="2400" dirty="0" smtClean="0">
                <a:latin typeface="Calibri"/>
                <a:ea typeface="Verdana" charset="0"/>
                <a:cs typeface="Verdana" charset="0"/>
                <a:sym typeface="Verdana" charset="0"/>
              </a:rPr>
              <a:t>?</a:t>
            </a:r>
            <a:endParaRPr lang="en-US" sz="2400" dirty="0">
              <a:latin typeface="Calibri"/>
              <a:ea typeface="Verdana" charset="0"/>
              <a:cs typeface="Verdana" charset="0"/>
              <a:sym typeface="Verdana" charset="0"/>
            </a:endParaRPr>
          </a:p>
          <a:p>
            <a:pPr marL="457200" marR="0" lvl="0" indent="-457200" algn="l" defTabSz="914400" eaLnBrk="1" fontAlgn="auto" latinLnBrk="0" hangingPunct="1">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 pos="5867791" algn="l"/>
                <a:tab pos="6401227" algn="l"/>
                <a:tab pos="2667178" algn="l"/>
                <a:tab pos="3200613" algn="l"/>
                <a:tab pos="3734049" algn="l"/>
                <a:tab pos="4267484" algn="l"/>
                <a:tab pos="4800920" algn="l"/>
                <a:tab pos="5334356" algn="l"/>
                <a:tab pos="5867791" algn="l"/>
                <a:tab pos="6401227" algn="l"/>
              </a:tabLst>
              <a:defRPr/>
            </a:pPr>
            <a:r>
              <a:rPr lang="en-US" sz="2400" dirty="0" smtClean="0">
                <a:latin typeface="Calibri"/>
                <a:ea typeface="Verdana" charset="0"/>
                <a:cs typeface="Verdana" charset="0"/>
                <a:sym typeface="Verdana" charset="0"/>
              </a:rPr>
              <a:t>			What </a:t>
            </a:r>
            <a:r>
              <a:rPr lang="en-US" sz="2400" dirty="0">
                <a:latin typeface="Calibri"/>
                <a:ea typeface="Verdana" charset="0"/>
                <a:cs typeface="Verdana" charset="0"/>
                <a:sym typeface="Verdana" charset="0"/>
              </a:rPr>
              <a:t>would happen if the plant stem came in contact with the petroleum jelly?</a:t>
            </a:r>
          </a:p>
        </p:txBody>
      </p:sp>
      <p:sp>
        <p:nvSpPr>
          <p:cNvPr id="18435" name="Rectangle 3"/>
          <p:cNvSpPr>
            <a:spLocks/>
          </p:cNvSpPr>
          <p:nvPr>
            <p:custDataLst>
              <p:tags r:id="rId2"/>
            </p:custDataLst>
          </p:nvPr>
        </p:nvSpPr>
        <p:spPr bwMode="auto">
          <a:xfrm>
            <a:off x="182880" y="457200"/>
            <a:ext cx="2691827"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1813" algn="l"/>
                <a:tab pos="1065213" algn="l"/>
                <a:tab pos="1598613" algn="l"/>
                <a:tab pos="2130425" algn="l"/>
                <a:tab pos="2663825" algn="l"/>
                <a:tab pos="3197225" algn="l"/>
                <a:tab pos="3730625" algn="l"/>
                <a:tab pos="4262438" algn="l"/>
                <a:tab pos="4795838" algn="l"/>
                <a:tab pos="5329238" algn="l"/>
                <a:tab pos="5861050" algn="l"/>
                <a:tab pos="6394450" algn="l"/>
              </a:tabLst>
              <a:defRPr/>
            </a:pPr>
            <a:r>
              <a:rPr lang="en-US" sz="3200" b="1" dirty="0">
                <a:solidFill>
                  <a:srgbClr val="EB572D"/>
                </a:solidFill>
                <a:latin typeface="Calibri"/>
                <a:ea typeface="Verdana Bold" charset="0"/>
                <a:cs typeface="Verdana Bold" charset="0"/>
                <a:sym typeface="Verdana Bold" charset="0"/>
              </a:rPr>
              <a:t>...Setup: </a:t>
            </a:r>
            <a:r>
              <a:rPr lang="en-US" sz="3200" dirty="0">
                <a:solidFill>
                  <a:srgbClr val="EB572D"/>
                </a:solidFill>
                <a:latin typeface="Calibri"/>
                <a:ea typeface="Verdana" charset="0"/>
                <a:cs typeface="Verdana" charset="0"/>
                <a:sym typeface="Verdana" charset="0"/>
              </a:rPr>
              <a:t>Still Air</a:t>
            </a:r>
          </a:p>
        </p:txBody>
      </p:sp>
      <p:sp>
        <p:nvSpPr>
          <p:cNvPr id="18436" name="Rectangle 4"/>
          <p:cNvSpPr>
            <a:spLocks/>
          </p:cNvSpPr>
          <p:nvPr>
            <p:custDataLst>
              <p:tags r:id="rId3"/>
            </p:custDataLst>
          </p:nvPr>
        </p:nvSpPr>
        <p:spPr bwMode="auto">
          <a:xfrm>
            <a:off x="228600" y="1097280"/>
            <a:ext cx="7598971" cy="5378395"/>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457200" marR="0" lvl="0" indent="-457200" algn="l" defTabSz="914400" eaLnBrk="1" fontAlgn="auto" latinLnBrk="0" hangingPunct="1">
              <a:spcBef>
                <a:spcPts val="1499"/>
              </a:spcBef>
              <a:spcAft>
                <a:spcPts val="0"/>
              </a:spcAft>
              <a:buClrTx/>
              <a:buSzTx/>
              <a:buFont typeface="+mj-lt"/>
              <a:buAutoNum type="arabicPeriod" startAt="10"/>
              <a:tabLst>
                <a:tab pos="17463" algn="l"/>
                <a:tab pos="457200" algn="l"/>
                <a:tab pos="474663" algn="l"/>
                <a:tab pos="1065213" algn="l"/>
                <a:tab pos="1598613" algn="l"/>
                <a:tab pos="2132013" algn="l"/>
                <a:tab pos="2665413" algn="l"/>
                <a:tab pos="3198813" algn="l"/>
                <a:tab pos="3732213" algn="l"/>
                <a:tab pos="4265613" algn="l"/>
                <a:tab pos="4799013" algn="l"/>
                <a:tab pos="5332413" algn="l"/>
                <a:tab pos="5865813" algn="l"/>
                <a:tab pos="6397625"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 pos="3200400" algn="l"/>
                <a:tab pos="3733800" algn="l"/>
                <a:tab pos="4267200" algn="l"/>
                <a:tab pos="4800600" algn="l"/>
                <a:tab pos="5334000" algn="l"/>
              </a:tabLst>
              <a:defRPr/>
            </a:pPr>
            <a:r>
              <a:rPr lang="en-US" sz="2700" dirty="0">
                <a:latin typeface="Calibri"/>
                <a:ea typeface="Verdana" charset="0"/>
                <a:cs typeface="Verdana" charset="0"/>
                <a:sym typeface="Verdana" charset="0"/>
              </a:rPr>
              <a:t>Align the quick release connector in the tubing to the pressure port of the sensor.  Push the connector into the port and twist until it "clicks".  Make sure no water enters the sensor by maintaining a 2-3 cm gap between the sensor and the water </a:t>
            </a:r>
            <a:r>
              <a:rPr lang="en-US" sz="2700" dirty="0" smtClean="0">
                <a:latin typeface="Calibri"/>
                <a:ea typeface="Verdana" charset="0"/>
                <a:cs typeface="Verdana" charset="0"/>
                <a:sym typeface="Verdana" charset="0"/>
              </a:rPr>
              <a:t>level.</a:t>
            </a:r>
          </a:p>
          <a:p>
            <a:pPr marL="457200" marR="0" lvl="0" indent="-457200" algn="l" defTabSz="914400" eaLnBrk="1" fontAlgn="auto" latinLnBrk="0" hangingPunct="1">
              <a:spcBef>
                <a:spcPts val="1499"/>
              </a:spcBef>
              <a:spcAft>
                <a:spcPts val="0"/>
              </a:spcAft>
              <a:buClrTx/>
              <a:buSzTx/>
              <a:tabLst>
                <a:tab pos="17463" algn="l"/>
                <a:tab pos="457200" algn="l"/>
                <a:tab pos="474663" algn="l"/>
                <a:tab pos="1065213" algn="l"/>
                <a:tab pos="1598613" algn="l"/>
                <a:tab pos="2132013" algn="l"/>
                <a:tab pos="2665413" algn="l"/>
                <a:tab pos="3198813" algn="l"/>
                <a:tab pos="3732213" algn="l"/>
                <a:tab pos="4265613" algn="l"/>
                <a:tab pos="4799013" algn="l"/>
                <a:tab pos="5332413" algn="l"/>
                <a:tab pos="5865813" algn="l"/>
                <a:tab pos="6397625"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 pos="3200400" algn="l"/>
                <a:tab pos="3733800" algn="l"/>
                <a:tab pos="4267200" algn="l"/>
                <a:tab pos="4800600" algn="l"/>
                <a:tab pos="5334000" algn="l"/>
              </a:tabLst>
              <a:defRPr/>
            </a:pPr>
            <a:endParaRPr lang="en-US" sz="2500" dirty="0" smtClean="0">
              <a:latin typeface="Calibri"/>
              <a:ea typeface="Verdana" charset="0"/>
              <a:cs typeface="Verdana" charset="0"/>
              <a:sym typeface="Verdana" charset="0"/>
            </a:endParaRPr>
          </a:p>
          <a:p>
            <a:pPr marL="457200" marR="0" lvl="0" indent="-457200" algn="l" defTabSz="914400" eaLnBrk="1" fontAlgn="auto" latinLnBrk="0" hangingPunct="1">
              <a:spcBef>
                <a:spcPts val="1499"/>
              </a:spcBef>
              <a:spcAft>
                <a:spcPts val="0"/>
              </a:spcAft>
              <a:buClrTx/>
              <a:buSzTx/>
              <a:tabLst>
                <a:tab pos="17463" algn="l"/>
                <a:tab pos="457200" algn="l"/>
                <a:tab pos="474663" algn="l"/>
                <a:tab pos="1065213" algn="l"/>
                <a:tab pos="1598613" algn="l"/>
                <a:tab pos="2132013" algn="l"/>
                <a:tab pos="2665413" algn="l"/>
                <a:tab pos="3198813" algn="l"/>
                <a:tab pos="3732213" algn="l"/>
                <a:tab pos="4265613" algn="l"/>
                <a:tab pos="4799013" algn="l"/>
                <a:tab pos="5332413" algn="l"/>
                <a:tab pos="5865813" algn="l"/>
                <a:tab pos="6397625"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 pos="3200400" algn="l"/>
                <a:tab pos="3733800" algn="l"/>
                <a:tab pos="4267200" algn="l"/>
                <a:tab pos="4800600" algn="l"/>
                <a:tab pos="5334000" algn="l"/>
              </a:tabLst>
              <a:defRPr/>
            </a:pPr>
            <a:endParaRPr lang="en-US" sz="2500" dirty="0" smtClean="0">
              <a:latin typeface="Calibri"/>
              <a:ea typeface="Verdana" charset="0"/>
              <a:cs typeface="Verdana" charset="0"/>
              <a:sym typeface="Verdana" charset="0"/>
            </a:endParaRPr>
          </a:p>
          <a:p>
            <a:pPr marL="457200" marR="0" lvl="0" indent="-457200" algn="l" defTabSz="914400" eaLnBrk="1" fontAlgn="auto" latinLnBrk="0" hangingPunct="1">
              <a:spcBef>
                <a:spcPts val="1499"/>
              </a:spcBef>
              <a:spcAft>
                <a:spcPts val="0"/>
              </a:spcAft>
              <a:buClrTx/>
              <a:buSzTx/>
              <a:tabLst>
                <a:tab pos="17463" algn="l"/>
                <a:tab pos="457200" algn="l"/>
                <a:tab pos="474663" algn="l"/>
                <a:tab pos="1065213" algn="l"/>
                <a:tab pos="1598613" algn="l"/>
                <a:tab pos="2132013" algn="l"/>
                <a:tab pos="2665413" algn="l"/>
                <a:tab pos="3198813" algn="l"/>
                <a:tab pos="3732213" algn="l"/>
                <a:tab pos="4265613" algn="l"/>
                <a:tab pos="4799013" algn="l"/>
                <a:tab pos="5332413" algn="l"/>
                <a:tab pos="5865813" algn="l"/>
                <a:tab pos="6397625"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 pos="3200400" algn="l"/>
                <a:tab pos="3733800" algn="l"/>
                <a:tab pos="4267200" algn="l"/>
                <a:tab pos="4800600" algn="l"/>
                <a:tab pos="5334000" algn="l"/>
              </a:tabLst>
              <a:defRPr/>
            </a:pPr>
            <a:endParaRPr lang="en-US" sz="2500" dirty="0" smtClean="0">
              <a:latin typeface="Calibri"/>
              <a:ea typeface="Verdana" charset="0"/>
              <a:cs typeface="Verdana" charset="0"/>
              <a:sym typeface="Verdana" charset="0"/>
            </a:endParaRPr>
          </a:p>
          <a:p>
            <a:pPr marL="457200" marR="0" lvl="0" indent="-457200" algn="l" defTabSz="914400" eaLnBrk="1" fontAlgn="auto" latinLnBrk="0" hangingPunct="1">
              <a:spcBef>
                <a:spcPts val="1499"/>
              </a:spcBef>
              <a:spcAft>
                <a:spcPts val="0"/>
              </a:spcAft>
              <a:buClrTx/>
              <a:buSzTx/>
              <a:tabLst>
                <a:tab pos="17463" algn="l"/>
                <a:tab pos="457200" algn="l"/>
                <a:tab pos="474663" algn="l"/>
                <a:tab pos="1065213" algn="l"/>
                <a:tab pos="1598613" algn="l"/>
                <a:tab pos="2132013" algn="l"/>
                <a:tab pos="2665413" algn="l"/>
                <a:tab pos="3198813" algn="l"/>
                <a:tab pos="3732213" algn="l"/>
                <a:tab pos="4265613" algn="l"/>
                <a:tab pos="4799013" algn="l"/>
                <a:tab pos="5332413" algn="l"/>
                <a:tab pos="5865813" algn="l"/>
                <a:tab pos="6397625"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 pos="3200400" algn="l"/>
                <a:tab pos="3733800" algn="l"/>
                <a:tab pos="4267200" algn="l"/>
                <a:tab pos="4800600" algn="l"/>
                <a:tab pos="5334000" algn="l"/>
              </a:tabLst>
              <a:defRPr/>
            </a:pPr>
            <a:endParaRPr lang="en-US" sz="2500" dirty="0" smtClean="0">
              <a:latin typeface="Calibri"/>
              <a:ea typeface="Verdana" charset="0"/>
              <a:cs typeface="Verdana" charset="0"/>
              <a:sym typeface="Verdana" charset="0"/>
            </a:endParaRPr>
          </a:p>
          <a:p>
            <a:pPr marL="457200" marR="0" lvl="0" indent="-457200" algn="l" defTabSz="914400" eaLnBrk="1" fontAlgn="auto" latinLnBrk="0" hangingPunct="1">
              <a:spcBef>
                <a:spcPts val="1499"/>
              </a:spcBef>
              <a:spcAft>
                <a:spcPts val="0"/>
              </a:spcAft>
              <a:buClrTx/>
              <a:buSzTx/>
              <a:tabLst>
                <a:tab pos="17463" algn="l"/>
                <a:tab pos="457200" algn="l"/>
                <a:tab pos="474663" algn="l"/>
                <a:tab pos="1065213" algn="l"/>
                <a:tab pos="1598613" algn="l"/>
                <a:tab pos="2132013" algn="l"/>
                <a:tab pos="2665413" algn="l"/>
                <a:tab pos="3198813" algn="l"/>
                <a:tab pos="3732213" algn="l"/>
                <a:tab pos="4265613" algn="l"/>
                <a:tab pos="4799013" algn="l"/>
                <a:tab pos="5332413" algn="l"/>
                <a:tab pos="5865813" algn="l"/>
                <a:tab pos="6397625" algn="l"/>
                <a:tab pos="2667000" algn="l"/>
                <a:tab pos="3200400" algn="l"/>
                <a:tab pos="3733800" algn="l"/>
                <a:tab pos="4267200" algn="l"/>
                <a:tab pos="4800600" algn="l"/>
                <a:tab pos="5334000" algn="l"/>
                <a:tab pos="5867400" algn="l"/>
                <a:tab pos="6400800" algn="l"/>
                <a:tab pos="209550" algn="l"/>
                <a:tab pos="1066800" algn="l"/>
                <a:tab pos="1600200" algn="l"/>
                <a:tab pos="2133600" algn="l"/>
                <a:tab pos="2667000" algn="l"/>
                <a:tab pos="3200400" algn="l"/>
                <a:tab pos="3733800" algn="l"/>
                <a:tab pos="4267200" algn="l"/>
                <a:tab pos="4800600" algn="l"/>
                <a:tab pos="5334000" algn="l"/>
              </a:tabLst>
              <a:defRPr/>
            </a:pPr>
            <a:r>
              <a:rPr lang="en-US" sz="2500" b="1" dirty="0" smtClean="0">
                <a:solidFill>
                  <a:srgbClr val="0000FF"/>
                </a:solidFill>
                <a:latin typeface="Calibri"/>
                <a:ea typeface="Verdana" charset="0"/>
                <a:cs typeface="Verdana" charset="0"/>
                <a:sym typeface="Verdana" charset="0"/>
              </a:rPr>
              <a:t>Answer </a:t>
            </a:r>
            <a:r>
              <a:rPr lang="en-US" sz="2500" b="1" dirty="0">
                <a:solidFill>
                  <a:srgbClr val="0000FF"/>
                </a:solidFill>
                <a:latin typeface="Calibri"/>
                <a:ea typeface="Verdana" charset="0"/>
                <a:cs typeface="Verdana" charset="0"/>
                <a:sym typeface="Verdana" charset="0"/>
              </a:rPr>
              <a:t>the question and continue to the next page.</a:t>
            </a:r>
          </a:p>
        </p:txBody>
      </p:sp>
      <p:sp>
        <p:nvSpPr>
          <p:cNvPr id="6" name="Rectangle 5"/>
          <p:cNvSpPr/>
          <p:nvPr>
            <p:custDataLst>
              <p:tags r:id="rId4"/>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10" name="Text Placeholder 9"/>
          <p:cNvSpPr>
            <a:spLocks noGrp="1"/>
          </p:cNvSpPr>
          <p:nvPr>
            <p:ph type="body" sz="quarter" idx="12"/>
          </p:nvPr>
        </p:nvSpPr>
        <p:spPr/>
        <p:txBody>
          <a:bodyPr/>
          <a:lstStyle/>
          <a:p>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9458" name="Rectangle 2"/>
          <p:cNvSpPr>
            <a:spLocks/>
          </p:cNvSpPr>
          <p:nvPr>
            <p:custDataLst>
              <p:tags r:id="rId1"/>
            </p:custDataLst>
          </p:nvPr>
        </p:nvSpPr>
        <p:spPr bwMode="auto">
          <a:xfrm>
            <a:off x="8302753" y="548640"/>
            <a:ext cx="3886072" cy="5909310"/>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57200" marR="0" lvl="0" indent="-457200" algn="l" defTabSz="914400" eaLnBrk="1" fontAlgn="auto" latinLnBrk="0" hangingPunct="1">
              <a:lnSpc>
                <a:spcPct val="100000"/>
              </a:lnSpc>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 pos="5867791" algn="l"/>
                <a:tab pos="6401227" algn="l"/>
                <a:tab pos="895410"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400" b="1" dirty="0">
                <a:latin typeface="Calibri"/>
                <a:ea typeface="Verdana Bold" charset="0"/>
                <a:cs typeface="Verdana Bold" charset="0"/>
                <a:sym typeface="Verdana Bold" charset="0"/>
              </a:rPr>
              <a:t>Q3</a:t>
            </a:r>
            <a:r>
              <a:rPr lang="en-US" sz="2400" b="1" dirty="0">
                <a:latin typeface="Calibri"/>
                <a:ea typeface="Verdana" charset="0"/>
                <a:cs typeface="Verdana" charset="0"/>
                <a:sym typeface="Verdana" charset="0"/>
              </a:rPr>
              <a:t>:</a:t>
            </a:r>
            <a:r>
              <a:rPr lang="en-US" sz="2400" dirty="0">
                <a:latin typeface="Calibri"/>
                <a:ea typeface="Verdana" charset="0"/>
                <a:cs typeface="Verdana" charset="0"/>
                <a:sym typeface="Verdana" charset="0"/>
              </a:rPr>
              <a:t> What will happen to the pressure inside the tubing as transpiration occurs? </a:t>
            </a:r>
            <a:endParaRPr lang="en-US" sz="2400" dirty="0" smtClean="0">
              <a:latin typeface="Calibri"/>
              <a:ea typeface="Verdana" charset="0"/>
              <a:cs typeface="Verdana" charset="0"/>
              <a:sym typeface="Verdana" charset="0"/>
            </a:endParaRPr>
          </a:p>
          <a:p>
            <a:pPr marL="502920" marR="0" lvl="0" indent="-502920" algn="l" defTabSz="914400" eaLnBrk="1" fontAlgn="auto" latinLnBrk="0" hangingPunct="1">
              <a:lnSpc>
                <a:spcPct val="100000"/>
              </a:lnSpc>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 pos="5867791" algn="l"/>
                <a:tab pos="6401227" algn="l"/>
                <a:tab pos="895410" algn="l"/>
                <a:tab pos="1066871" algn="l"/>
                <a:tab pos="1600307" algn="l"/>
                <a:tab pos="2133742" algn="l"/>
                <a:tab pos="2667178" algn="l"/>
                <a:tab pos="3200613" algn="l"/>
                <a:tab pos="3734049" algn="l"/>
                <a:tab pos="4267484" algn="l"/>
                <a:tab pos="4800920" algn="l"/>
                <a:tab pos="5334356" algn="l"/>
                <a:tab pos="5867791" algn="l"/>
                <a:tab pos="6401227" algn="l"/>
              </a:tabLst>
              <a:defRPr/>
            </a:pPr>
            <a:endParaRPr lang="en-US" sz="2400" dirty="0">
              <a:latin typeface="Calibri"/>
              <a:ea typeface="Verdana" charset="0"/>
              <a:cs typeface="Verdana" charset="0"/>
              <a:sym typeface="Verdana" charset="0"/>
            </a:endParaRPr>
          </a:p>
          <a:p>
            <a:pPr marL="502920" marR="0" lvl="0" indent="-502920" algn="l" defTabSz="914400" eaLnBrk="1" fontAlgn="auto" latinLnBrk="0" hangingPunct="1">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 pos="5867791" algn="l"/>
                <a:tab pos="6401227" algn="l"/>
                <a:tab pos="895410"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400" dirty="0" smtClean="0">
                <a:latin typeface="Calibri"/>
                <a:ea typeface="Verdana" charset="0"/>
                <a:cs typeface="Verdana" charset="0"/>
                <a:sym typeface="Verdana" charset="0"/>
              </a:rPr>
              <a:t>			Draw </a:t>
            </a:r>
            <a:r>
              <a:rPr lang="en-US" sz="2400" dirty="0">
                <a:latin typeface="Calibri"/>
                <a:ea typeface="Verdana" charset="0"/>
                <a:cs typeface="Verdana" charset="0"/>
                <a:sym typeface="Verdana" charset="0"/>
              </a:rPr>
              <a:t>your prediction on the graph </a:t>
            </a:r>
            <a:r>
              <a:rPr lang="en-US" sz="2400" dirty="0" smtClean="0">
                <a:latin typeface="Calibri"/>
                <a:ea typeface="Verdana" charset="0"/>
                <a:cs typeface="Verdana" charset="0"/>
                <a:sym typeface="Verdana" charset="0"/>
              </a:rPr>
              <a:t>provided.</a:t>
            </a:r>
            <a:r>
              <a:rPr lang="en-US" sz="2400" b="1" dirty="0" smtClean="0">
                <a:solidFill>
                  <a:srgbClr val="0000FF"/>
                </a:solidFill>
                <a:latin typeface="Calibri"/>
                <a:ea typeface="Verdana Bold" charset="0"/>
                <a:cs typeface="Verdana Bold" charset="0"/>
                <a:sym typeface="Verdana Bold" charset="0"/>
              </a:rPr>
              <a:t>*</a:t>
            </a:r>
          </a:p>
          <a:p>
            <a:pPr marL="502920" marR="0" lvl="0" indent="-502920" algn="l" defTabSz="914400" eaLnBrk="1" fontAlgn="auto" latinLnBrk="0" hangingPunct="1">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 pos="5867791" algn="l"/>
                <a:tab pos="6401227" algn="l"/>
                <a:tab pos="895410" algn="l"/>
                <a:tab pos="1066871" algn="l"/>
                <a:tab pos="1600307" algn="l"/>
                <a:tab pos="2133742" algn="l"/>
                <a:tab pos="2667178" algn="l"/>
                <a:tab pos="3200613" algn="l"/>
                <a:tab pos="3734049" algn="l"/>
                <a:tab pos="4267484" algn="l"/>
                <a:tab pos="4800920" algn="l"/>
                <a:tab pos="5334356" algn="l"/>
                <a:tab pos="5867791" algn="l"/>
                <a:tab pos="6401227" algn="l"/>
              </a:tabLst>
              <a:defRPr/>
            </a:pPr>
            <a:endParaRPr lang="en-US" sz="2400" b="1" dirty="0" smtClean="0">
              <a:solidFill>
                <a:srgbClr val="0000FF"/>
              </a:solidFill>
              <a:latin typeface="Calibri"/>
              <a:ea typeface="Verdana Bold" charset="0"/>
              <a:cs typeface="Verdana Bold" charset="0"/>
              <a:sym typeface="Verdana Bold" charset="0"/>
            </a:endParaRP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smtClean="0">
                <a:solidFill>
                  <a:srgbClr val="0000FF"/>
                </a:solidFill>
                <a:latin typeface="Calibri"/>
                <a:ea typeface="Verdana Bold" charset="0"/>
                <a:cs typeface="Verdana Bold" charset="0"/>
                <a:sym typeface="Verdana Bold" charset="0"/>
              </a:rPr>
              <a:t>*To Draw a Prediction: </a:t>
            </a: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1.	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to open the tool palette.</a:t>
            </a: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2.	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then use your finger to draw your prediction.</a:t>
            </a: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3.	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when finished.</a:t>
            </a: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4.  If you make a mistake, tap                     	    to clear your prediction.</a:t>
            </a:r>
          </a:p>
          <a:p>
            <a:pPr marL="502920" marR="0" lvl="0" indent="-502920" algn="l" defTabSz="914400" eaLnBrk="1" fontAlgn="auto" latinLnBrk="0" hangingPunct="1">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 pos="5867791" algn="l"/>
                <a:tab pos="6401227" algn="l"/>
                <a:tab pos="895410" algn="l"/>
                <a:tab pos="1066871" algn="l"/>
                <a:tab pos="1600307" algn="l"/>
                <a:tab pos="2133742" algn="l"/>
                <a:tab pos="2667178" algn="l"/>
                <a:tab pos="3200613" algn="l"/>
                <a:tab pos="3734049" algn="l"/>
                <a:tab pos="4267484" algn="l"/>
                <a:tab pos="4800920" algn="l"/>
                <a:tab pos="5334356" algn="l"/>
                <a:tab pos="5867791" algn="l"/>
                <a:tab pos="6401227" algn="l"/>
              </a:tabLst>
              <a:defRPr/>
            </a:pPr>
            <a:endParaRPr lang="en-US" sz="2400" dirty="0">
              <a:latin typeface="Calibri"/>
              <a:ea typeface="Verdana" charset="0"/>
              <a:cs typeface="Verdana" charset="0"/>
              <a:sym typeface="Verdana" charset="0"/>
            </a:endParaRPr>
          </a:p>
        </p:txBody>
      </p:sp>
      <p:sp>
        <p:nvSpPr>
          <p:cNvPr id="9" name="Rectangle 8"/>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0" name="TextBox 9"/>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pic>
        <p:nvPicPr>
          <p:cNvPr id="12" name="Picture 11" descr="SNAPSHOT 04.png"/>
          <p:cNvPicPr>
            <a:picLocks noChangeAspect="1"/>
          </p:cNvPicPr>
          <p:nvPr/>
        </p:nvPicPr>
        <p:blipFill>
          <a:blip r:embed="rId6" cstate="print"/>
          <a:stretch>
            <a:fillRect/>
          </a:stretch>
        </p:blipFill>
        <p:spPr>
          <a:xfrm>
            <a:off x="10742612" y="6217920"/>
            <a:ext cx="1216699" cy="296732"/>
          </a:xfrm>
          <a:prstGeom prst="rect">
            <a:avLst/>
          </a:prstGeom>
        </p:spPr>
      </p:pic>
      <p:sp>
        <p:nvSpPr>
          <p:cNvPr id="13" name="Text Placeholder 12"/>
          <p:cNvSpPr>
            <a:spLocks noGrp="1"/>
          </p:cNvSpPr>
          <p:nvPr>
            <p:ph type="body" sz="quarter" idx="12"/>
          </p:nvPr>
        </p:nvSpPr>
        <p:spPr/>
        <p:txBody>
          <a:bodyPr/>
          <a:lstStyle/>
          <a:p>
            <a:endParaRPr lang="en-US"/>
          </a:p>
        </p:txBody>
      </p:sp>
      <p:pic>
        <p:nvPicPr>
          <p:cNvPr id="14" name="Picture 2"/>
          <p:cNvPicPr>
            <a:picLocks noChangeAspect="1" noChangeArrowheads="1"/>
          </p:cNvPicPr>
          <p:nvPr/>
        </p:nvPicPr>
        <p:blipFill>
          <a:blip r:embed="rId7" cstate="print"/>
          <a:srcRect/>
          <a:stretch>
            <a:fillRect/>
          </a:stretch>
        </p:blipFill>
        <p:spPr bwMode="auto">
          <a:xfrm>
            <a:off x="9066212" y="4974431"/>
            <a:ext cx="380901" cy="381269"/>
          </a:xfrm>
          <a:prstGeom prst="rect">
            <a:avLst/>
          </a:prstGeom>
          <a:noFill/>
          <a:ln w="12700" cap="flat">
            <a:noFill/>
            <a:miter lim="800000"/>
            <a:headEnd/>
            <a:tailEnd/>
          </a:ln>
        </p:spPr>
      </p:pic>
      <p:pic>
        <p:nvPicPr>
          <p:cNvPr id="15" name="Picture 14" descr="Graph_On.png"/>
          <p:cNvPicPr>
            <a:picLocks noChangeAspect="1"/>
          </p:cNvPicPr>
          <p:nvPr/>
        </p:nvPicPr>
        <p:blipFill>
          <a:blip r:embed="rId8" cstate="print"/>
          <a:stretch>
            <a:fillRect/>
          </a:stretch>
        </p:blipFill>
        <p:spPr>
          <a:xfrm>
            <a:off x="9066212" y="3450431"/>
            <a:ext cx="390145" cy="390145"/>
          </a:xfrm>
          <a:prstGeom prst="rect">
            <a:avLst/>
          </a:prstGeom>
        </p:spPr>
      </p:pic>
      <p:pic>
        <p:nvPicPr>
          <p:cNvPr id="16" name="Picture 15" descr="Prediction_On.png"/>
          <p:cNvPicPr>
            <a:picLocks noChangeAspect="1"/>
          </p:cNvPicPr>
          <p:nvPr/>
        </p:nvPicPr>
        <p:blipFill>
          <a:blip r:embed="rId9" cstate="print"/>
          <a:stretch>
            <a:fillRect/>
          </a:stretch>
        </p:blipFill>
        <p:spPr>
          <a:xfrm>
            <a:off x="9066212" y="4212431"/>
            <a:ext cx="390145" cy="390145"/>
          </a:xfrm>
          <a:prstGeom prst="rect">
            <a:avLst/>
          </a:prstGeom>
        </p:spPr>
      </p:pic>
      <p:pic>
        <p:nvPicPr>
          <p:cNvPr id="17" name="Picture 16" descr="Prediction_Off.png"/>
          <p:cNvPicPr>
            <a:picLocks noChangeAspect="1"/>
          </p:cNvPicPr>
          <p:nvPr/>
        </p:nvPicPr>
        <p:blipFill>
          <a:blip r:embed="rId10" cstate="print"/>
          <a:stretch>
            <a:fillRect/>
          </a:stretch>
        </p:blipFill>
        <p:spPr>
          <a:xfrm>
            <a:off x="8609012" y="5660231"/>
            <a:ext cx="390145" cy="390145"/>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0482" name="Rectangle 2"/>
          <p:cNvSpPr>
            <a:spLocks/>
          </p:cNvSpPr>
          <p:nvPr>
            <p:custDataLst>
              <p:tags r:id="rId1"/>
            </p:custDataLst>
          </p:nvPr>
        </p:nvSpPr>
        <p:spPr bwMode="auto">
          <a:xfrm>
            <a:off x="8229600" y="457200"/>
            <a:ext cx="3789963"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3200" b="1" dirty="0">
                <a:solidFill>
                  <a:srgbClr val="EB572D"/>
                </a:solidFill>
                <a:latin typeface="Calibri"/>
                <a:ea typeface="Verdana Bold" charset="0"/>
                <a:cs typeface="Verdana Bold" charset="0"/>
                <a:sym typeface="Verdana Bold" charset="0"/>
              </a:rPr>
              <a:t>Collect Data</a:t>
            </a:r>
            <a:r>
              <a:rPr lang="en-US" sz="3200" b="1" dirty="0" smtClean="0">
                <a:solidFill>
                  <a:srgbClr val="EB572D"/>
                </a:solidFill>
                <a:latin typeface="Calibri"/>
                <a:ea typeface="Verdana Bold" charset="0"/>
                <a:cs typeface="Verdana Bold" charset="0"/>
                <a:sym typeface="Verdana Bold" charset="0"/>
              </a:rPr>
              <a:t>: Still Air </a:t>
            </a:r>
            <a:endParaRPr lang="en-US" sz="3200" b="1" dirty="0">
              <a:solidFill>
                <a:srgbClr val="EB572D"/>
              </a:solidFill>
              <a:latin typeface="Calibri"/>
              <a:ea typeface="Verdana Bold" charset="0"/>
              <a:cs typeface="Verdana Bold" charset="0"/>
              <a:sym typeface="Verdana Bold" charset="0"/>
            </a:endParaRPr>
          </a:p>
        </p:txBody>
      </p:sp>
      <p:sp>
        <p:nvSpPr>
          <p:cNvPr id="20483" name="Rectangle 3"/>
          <p:cNvSpPr>
            <a:spLocks/>
          </p:cNvSpPr>
          <p:nvPr>
            <p:custDataLst>
              <p:tags r:id="rId2"/>
            </p:custDataLst>
          </p:nvPr>
        </p:nvSpPr>
        <p:spPr bwMode="auto">
          <a:xfrm>
            <a:off x="8302752" y="1097280"/>
            <a:ext cx="3908840" cy="3693319"/>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57200" marR="0" lvl="0" indent="-457200" algn="l" defTabSz="914400" eaLnBrk="1" fontAlgn="auto" latinLnBrk="0" hangingPunct="1">
              <a:lnSpc>
                <a:spcPct val="100000"/>
              </a:lnSpc>
              <a:spcBef>
                <a:spcPts val="0"/>
              </a:spcBef>
              <a:spcAft>
                <a:spcPts val="0"/>
              </a:spcAft>
              <a:buClrTx/>
              <a:buSzTx/>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Tap       to </a:t>
            </a:r>
            <a:r>
              <a:rPr lang="en-US" sz="2400" dirty="0">
                <a:latin typeface="Calibri"/>
                <a:ea typeface="Verdana" charset="0"/>
                <a:cs typeface="Verdana" charset="0"/>
                <a:sym typeface="Verdana" charset="0"/>
              </a:rPr>
              <a:t>start collecting data.</a:t>
            </a:r>
          </a:p>
          <a:p>
            <a:pPr marL="457200" marR="0" lvl="0" indent="-457200" algn="l" defTabSz="914400" eaLnBrk="1" fontAlgn="auto" latinLnBrk="0" hangingPunct="1">
              <a:spcBef>
                <a:spcPts val="0"/>
              </a:spcBef>
              <a:spcAft>
                <a:spcPts val="0"/>
              </a:spcAft>
              <a:buClrTx/>
              <a:buSzTx/>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Collect </a:t>
            </a:r>
            <a:r>
              <a:rPr lang="en-US" sz="2400" dirty="0">
                <a:latin typeface="Calibri"/>
                <a:ea typeface="Verdana" charset="0"/>
                <a:cs typeface="Verdana" charset="0"/>
                <a:sym typeface="Verdana" charset="0"/>
              </a:rPr>
              <a:t>data for 600 </a:t>
            </a:r>
            <a:r>
              <a:rPr lang="en-US" sz="2400" dirty="0" smtClean="0">
                <a:latin typeface="Calibri"/>
                <a:ea typeface="Verdana" charset="0"/>
                <a:cs typeface="Verdana" charset="0"/>
                <a:sym typeface="Verdana" charset="0"/>
              </a:rPr>
              <a:t>seconds and </a:t>
            </a:r>
            <a:r>
              <a:rPr lang="en-US" sz="2400" dirty="0">
                <a:latin typeface="Calibri"/>
                <a:ea typeface="Verdana" charset="0"/>
                <a:cs typeface="Verdana" charset="0"/>
                <a:sym typeface="Verdana" charset="0"/>
              </a:rPr>
              <a:t>tap </a:t>
            </a:r>
            <a:r>
              <a:rPr lang="en-US" sz="2400" dirty="0" smtClean="0">
                <a:latin typeface="Calibri"/>
                <a:ea typeface="Verdana" charset="0"/>
                <a:cs typeface="Verdana" charset="0"/>
                <a:sym typeface="Verdana" charset="0"/>
              </a:rPr>
              <a:t>       to   </a:t>
            </a:r>
            <a:r>
              <a:rPr lang="en-US" sz="2400" dirty="0">
                <a:latin typeface="Calibri"/>
                <a:ea typeface="Verdana" charset="0"/>
                <a:cs typeface="Verdana" charset="0"/>
                <a:sym typeface="Verdana" charset="0"/>
              </a:rPr>
              <a:t>stop recording</a:t>
            </a:r>
            <a:r>
              <a:rPr lang="en-US" sz="2400" dirty="0" smtClean="0">
                <a:latin typeface="Calibri"/>
                <a:ea typeface="Verdana" charset="0"/>
                <a:cs typeface="Verdana" charset="0"/>
                <a:sym typeface="Verdana" charset="0"/>
              </a:rPr>
              <a:t>.</a:t>
            </a:r>
          </a:p>
          <a:p>
            <a:pPr marL="457200" indent="-457200" algn="l" fontAlgn="auto">
              <a:spcBef>
                <a:spcPts val="0"/>
              </a:spcBef>
              <a:spcAft>
                <a:spcPts val="0"/>
              </a:spcAft>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pPr>
            <a:r>
              <a:rPr lang="en-US" sz="2400" dirty="0" smtClean="0">
                <a:latin typeface="Calibri"/>
                <a:ea typeface="Verdana" charset="0"/>
                <a:cs typeface="Verdana" charset="0"/>
                <a:sym typeface="Verdana" charset="0"/>
              </a:rPr>
              <a:t>Restore pressure in the tubing to its original value by carefully removing and reattaching the quick release connector.</a:t>
            </a:r>
          </a:p>
        </p:txBody>
      </p:sp>
      <p:sp>
        <p:nvSpPr>
          <p:cNvPr id="6" name="Rectangle 5"/>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9" name="Text Placeholder 8"/>
          <p:cNvSpPr>
            <a:spLocks noGrp="1"/>
          </p:cNvSpPr>
          <p:nvPr>
            <p:ph type="body" sz="quarter" idx="12"/>
          </p:nvPr>
        </p:nvSpPr>
        <p:spPr/>
        <p:txBody>
          <a:bodyPr/>
          <a:lstStyle/>
          <a:p>
            <a:endParaRPr lang="en-US"/>
          </a:p>
        </p:txBody>
      </p:sp>
      <p:pic>
        <p:nvPicPr>
          <p:cNvPr id="10" name="Picture 9" descr="Start.png"/>
          <p:cNvPicPr>
            <a:picLocks noChangeAspect="1"/>
          </p:cNvPicPr>
          <p:nvPr/>
        </p:nvPicPr>
        <p:blipFill>
          <a:blip r:embed="rId7" cstate="print"/>
          <a:stretch>
            <a:fillRect/>
          </a:stretch>
        </p:blipFill>
        <p:spPr>
          <a:xfrm>
            <a:off x="9218612" y="1088231"/>
            <a:ext cx="390145" cy="390145"/>
          </a:xfrm>
          <a:prstGeom prst="rect">
            <a:avLst/>
          </a:prstGeom>
        </p:spPr>
      </p:pic>
      <p:pic>
        <p:nvPicPr>
          <p:cNvPr id="11" name="Picture 10" descr="RtArrow_Off.png"/>
          <p:cNvPicPr>
            <a:picLocks noChangeAspect="1"/>
          </p:cNvPicPr>
          <p:nvPr/>
        </p:nvPicPr>
        <p:blipFill>
          <a:blip r:embed="rId8" cstate="print"/>
          <a:stretch>
            <a:fillRect/>
          </a:stretch>
        </p:blipFill>
        <p:spPr>
          <a:xfrm>
            <a:off x="10818812" y="2231231"/>
            <a:ext cx="390145" cy="390145"/>
          </a:xfrm>
          <a:prstGeom prst="rect">
            <a:avLst/>
          </a:prstGeo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1505" name="Rectangle 1"/>
          <p:cNvSpPr>
            <a:spLocks/>
          </p:cNvSpPr>
          <p:nvPr>
            <p:custDataLst>
              <p:tags r:id="rId1"/>
            </p:custDataLst>
          </p:nvPr>
        </p:nvSpPr>
        <p:spPr bwMode="auto">
          <a:xfrm>
            <a:off x="228600" y="548640"/>
            <a:ext cx="7598971" cy="4285789"/>
          </a:xfrm>
          <a:prstGeom prst="rect">
            <a:avLst/>
          </a:prstGeom>
          <a:noFill/>
          <a:ln w="12700" cap="flat">
            <a:noFill/>
            <a:miter lim="800000"/>
            <a:headEnd type="none" w="med" len="med"/>
            <a:tailEnd type="none" w="med" len="med"/>
          </a:ln>
        </p:spPr>
        <p:txBody>
          <a:bodyPr vert="horz" wrap="square" lIns="0" tIns="0" rIns="0" bIns="0" anchor="ctr" anchorCtr="0">
            <a:spAutoFit/>
          </a:bodyPr>
          <a:lstStyle/>
          <a:p>
            <a:pPr marL="465138" marR="0" lvl="0" indent="-465138" algn="l" defTabSz="914400" eaLnBrk="1" fontAlgn="auto" latinLnBrk="0" hangingPunct="1">
              <a:lnSpc>
                <a:spcPct val="100000"/>
              </a:lnSpc>
              <a:spcBef>
                <a:spcPts val="1499"/>
              </a:spcBef>
              <a:spcAft>
                <a:spcPts val="0"/>
              </a:spcAft>
              <a:buClrTx/>
              <a:buSzTx/>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Lst>
              <a:defRPr/>
            </a:pPr>
            <a:r>
              <a:rPr lang="en-US" sz="2700" b="1" dirty="0">
                <a:solidFill>
                  <a:schemeClr val="tx1"/>
                </a:solidFill>
                <a:latin typeface="Calibri"/>
                <a:ea typeface="Verdana Bold" charset="0"/>
                <a:cs typeface="Verdana Bold" charset="0"/>
                <a:sym typeface="Verdana Bold" charset="0"/>
              </a:rPr>
              <a:t>Q4:</a:t>
            </a:r>
            <a:r>
              <a:rPr lang="en-US" sz="2700" b="1" dirty="0">
                <a:solidFill>
                  <a:schemeClr val="tx1"/>
                </a:solidFill>
                <a:latin typeface="Calibri"/>
                <a:ea typeface="Verdana" charset="0"/>
                <a:cs typeface="Verdana" charset="0"/>
                <a:sym typeface="Verdana" charset="0"/>
              </a:rPr>
              <a:t> </a:t>
            </a:r>
            <a:r>
              <a:rPr lang="en-US" sz="2700" dirty="0">
                <a:solidFill>
                  <a:schemeClr val="tx1"/>
                </a:solidFill>
                <a:latin typeface="Calibri"/>
                <a:ea typeface="Verdana" charset="0"/>
                <a:cs typeface="Verdana" charset="0"/>
                <a:sym typeface="Verdana" charset="0"/>
              </a:rPr>
              <a:t>Why is it necessary to restore pressure in the tubing before starting the next trial</a:t>
            </a:r>
            <a:r>
              <a:rPr lang="en-US" sz="2700" dirty="0" smtClean="0">
                <a:solidFill>
                  <a:schemeClr val="tx1"/>
                </a:solidFill>
                <a:latin typeface="Calibri"/>
                <a:ea typeface="Verdana" charset="0"/>
                <a:cs typeface="Verdana" charset="0"/>
                <a:sym typeface="Verdana" charset="0"/>
              </a:rPr>
              <a:t>?</a:t>
            </a:r>
          </a:p>
          <a:p>
            <a:pPr marL="465138" marR="0" lvl="0" indent="-465138" algn="l" defTabSz="914400" eaLnBrk="1" fontAlgn="auto" latinLnBrk="0" hangingPunct="1">
              <a:lnSpc>
                <a:spcPct val="100000"/>
              </a:lnSpc>
              <a:spcBef>
                <a:spcPts val="1499"/>
              </a:spcBef>
              <a:spcAft>
                <a:spcPts val="0"/>
              </a:spcAft>
              <a:buClrTx/>
              <a:buSzTx/>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Lst>
              <a:defRPr/>
            </a:pPr>
            <a:endParaRPr lang="en-US" sz="2700" dirty="0" smtClean="0">
              <a:solidFill>
                <a:schemeClr val="tx1"/>
              </a:solidFill>
              <a:latin typeface="Calibri"/>
              <a:ea typeface="Verdana" charset="0"/>
              <a:cs typeface="Verdana" charset="0"/>
              <a:sym typeface="Verdana" charset="0"/>
            </a:endParaRPr>
          </a:p>
          <a:p>
            <a:pPr marL="465138" marR="0" lvl="0" indent="-465138" algn="l" defTabSz="914400" eaLnBrk="1" fontAlgn="auto" latinLnBrk="0" hangingPunct="1">
              <a:lnSpc>
                <a:spcPct val="100000"/>
              </a:lnSpc>
              <a:spcBef>
                <a:spcPts val="1499"/>
              </a:spcBef>
              <a:spcAft>
                <a:spcPts val="0"/>
              </a:spcAft>
              <a:buClrTx/>
              <a:buSzTx/>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Lst>
              <a:defRPr/>
            </a:pPr>
            <a:endParaRPr lang="en-US" sz="2700" dirty="0" smtClean="0">
              <a:solidFill>
                <a:schemeClr val="tx1"/>
              </a:solidFill>
              <a:latin typeface="Calibri"/>
              <a:ea typeface="Verdana" charset="0"/>
              <a:cs typeface="Verdana" charset="0"/>
              <a:sym typeface="Verdana" charset="0"/>
            </a:endParaRPr>
          </a:p>
          <a:p>
            <a:pPr marL="465138" marR="0" lvl="0" indent="-465138" algn="l" defTabSz="914400" eaLnBrk="1" fontAlgn="auto" latinLnBrk="0" hangingPunct="1">
              <a:lnSpc>
                <a:spcPct val="100000"/>
              </a:lnSpc>
              <a:spcBef>
                <a:spcPts val="1499"/>
              </a:spcBef>
              <a:spcAft>
                <a:spcPts val="0"/>
              </a:spcAft>
              <a:buClrTx/>
              <a:buSzTx/>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Lst>
              <a:defRPr/>
            </a:pPr>
            <a:endParaRPr lang="en-US" sz="2700" dirty="0" smtClean="0">
              <a:solidFill>
                <a:schemeClr val="tx1"/>
              </a:solidFill>
              <a:latin typeface="Calibri"/>
              <a:ea typeface="Verdana" charset="0"/>
              <a:cs typeface="Verdana" charset="0"/>
              <a:sym typeface="Verdana" charset="0"/>
            </a:endParaRPr>
          </a:p>
          <a:p>
            <a:pPr marL="465138" indent="-465138" algn="l" fontAlgn="auto">
              <a:spcBef>
                <a:spcPts val="1499"/>
              </a:spcBef>
              <a:spcAft>
                <a:spcPts val="0"/>
              </a:spcAft>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Lst>
              <a:defRPr/>
            </a:pPr>
            <a:r>
              <a:rPr lang="en-US" sz="2700" b="1" dirty="0" smtClean="0">
                <a:latin typeface="Calibri"/>
                <a:ea typeface="Verdana Bold" charset="0"/>
                <a:cs typeface="Verdana Bold" charset="0"/>
                <a:sym typeface="Verdana Bold" charset="0"/>
              </a:rPr>
              <a:t>Q5</a:t>
            </a:r>
            <a:r>
              <a:rPr lang="en-US" sz="2700" b="1" dirty="0" smtClean="0">
                <a:latin typeface="Calibri"/>
                <a:ea typeface="Verdana" charset="0"/>
                <a:cs typeface="Verdana" charset="0"/>
                <a:sym typeface="Verdana" charset="0"/>
              </a:rPr>
              <a:t>:</a:t>
            </a:r>
            <a:r>
              <a:rPr lang="en-US" sz="2700" dirty="0" smtClean="0">
                <a:latin typeface="Calibri"/>
                <a:ea typeface="Verdana" charset="0"/>
                <a:cs typeface="Verdana" charset="0"/>
                <a:sym typeface="Verdana" charset="0"/>
              </a:rPr>
              <a:t> What is the controlled variable in this experiment?</a:t>
            </a:r>
          </a:p>
          <a:p>
            <a:pPr marL="465138" marR="0" lvl="0" indent="-465138" algn="l" defTabSz="914400" eaLnBrk="1" fontAlgn="auto" latinLnBrk="0" hangingPunct="1">
              <a:lnSpc>
                <a:spcPct val="100000"/>
              </a:lnSpc>
              <a:spcBef>
                <a:spcPts val="1499"/>
              </a:spcBef>
              <a:spcAft>
                <a:spcPts val="0"/>
              </a:spcAft>
              <a:buClrTx/>
              <a:buSzTx/>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Lst>
              <a:defRPr/>
            </a:pPr>
            <a:endParaRPr lang="en-US" sz="2700" dirty="0">
              <a:solidFill>
                <a:schemeClr val="tx1"/>
              </a:solidFill>
              <a:latin typeface="Calibri"/>
              <a:ea typeface="Verdana" charset="0"/>
              <a:cs typeface="Verdana" charset="0"/>
              <a:sym typeface="Verdana" charset="0"/>
            </a:endParaRPr>
          </a:p>
        </p:txBody>
      </p:sp>
      <p:sp>
        <p:nvSpPr>
          <p:cNvPr id="5" name="Rectangle 4"/>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pic>
        <p:nvPicPr>
          <p:cNvPr id="7" name="Picture 6" descr="SNAPSHOT 04.png"/>
          <p:cNvPicPr>
            <a:picLocks noChangeAspect="1"/>
          </p:cNvPicPr>
          <p:nvPr/>
        </p:nvPicPr>
        <p:blipFill>
          <a:blip r:embed="rId6" cstate="print"/>
          <a:stretch>
            <a:fillRect/>
          </a:stretch>
        </p:blipFill>
        <p:spPr>
          <a:xfrm>
            <a:off x="6630313" y="6217920"/>
            <a:ext cx="1216699" cy="296732"/>
          </a:xfrm>
          <a:prstGeom prst="rect">
            <a:avLst/>
          </a:prstGeom>
        </p:spPr>
      </p:pic>
      <p:sp>
        <p:nvSpPr>
          <p:cNvPr id="10" name="Text Placeholder 9"/>
          <p:cNvSpPr>
            <a:spLocks noGrp="1"/>
          </p:cNvSpPr>
          <p:nvPr>
            <p:ph type="body" sz="quarter" idx="12"/>
          </p:nvPr>
        </p:nvSpPr>
        <p:spPr/>
        <p:txBody>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326231"/>
            <a:ext cx="4113213" cy="64222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2529" name="Rectangle 1"/>
          <p:cNvSpPr>
            <a:spLocks/>
          </p:cNvSpPr>
          <p:nvPr>
            <p:custDataLst>
              <p:tags r:id="rId1"/>
            </p:custDataLst>
          </p:nvPr>
        </p:nvSpPr>
        <p:spPr bwMode="auto">
          <a:xfrm>
            <a:off x="8302752" y="548640"/>
            <a:ext cx="3908841" cy="1107996"/>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502920" marR="0" lvl="0" indent="-502920" algn="l" defTabSz="914400" eaLnBrk="1" fontAlgn="auto" latinLnBrk="0" hangingPunct="1">
              <a:lnSpc>
                <a:spcPct val="100000"/>
              </a:lnSpc>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Lst>
              <a:defRPr/>
            </a:pPr>
            <a:r>
              <a:rPr lang="en-US" sz="2400" b="1" dirty="0">
                <a:latin typeface="Calibri"/>
                <a:ea typeface="Verdana Bold" charset="0"/>
                <a:cs typeface="Verdana Bold" charset="0"/>
                <a:sym typeface="Verdana Bold" charset="0"/>
              </a:rPr>
              <a:t>Q6:</a:t>
            </a:r>
            <a:r>
              <a:rPr lang="en-US" sz="2400" b="1" dirty="0">
                <a:latin typeface="Calibri"/>
                <a:ea typeface="Verdana" charset="0"/>
                <a:cs typeface="Verdana" charset="0"/>
                <a:sym typeface="Verdana" charset="0"/>
              </a:rPr>
              <a:t> </a:t>
            </a:r>
            <a:r>
              <a:rPr lang="en-US" sz="2400" dirty="0">
                <a:latin typeface="Calibri"/>
                <a:ea typeface="Verdana" charset="0"/>
                <a:cs typeface="Verdana" charset="0"/>
                <a:sym typeface="Verdana" charset="0"/>
              </a:rPr>
              <a:t>What environmental condition is the fan simulating?</a:t>
            </a:r>
          </a:p>
        </p:txBody>
      </p:sp>
      <p:sp>
        <p:nvSpPr>
          <p:cNvPr id="22531" name="Rectangle 3"/>
          <p:cNvSpPr>
            <a:spLocks/>
          </p:cNvSpPr>
          <p:nvPr>
            <p:custDataLst>
              <p:tags r:id="rId2"/>
            </p:custDataLst>
          </p:nvPr>
        </p:nvSpPr>
        <p:spPr bwMode="auto">
          <a:xfrm>
            <a:off x="182880" y="457200"/>
            <a:ext cx="3010632"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Setup: </a:t>
            </a:r>
            <a:r>
              <a:rPr lang="en-US" sz="3200" dirty="0">
                <a:solidFill>
                  <a:srgbClr val="EB572D"/>
                </a:solidFill>
                <a:latin typeface="Calibri"/>
                <a:ea typeface="Verdana" charset="0"/>
                <a:cs typeface="Verdana" charset="0"/>
                <a:sym typeface="Verdana" charset="0"/>
              </a:rPr>
              <a:t>Moving Air</a:t>
            </a:r>
          </a:p>
        </p:txBody>
      </p:sp>
      <p:sp>
        <p:nvSpPr>
          <p:cNvPr id="22532" name="Rectangle 4"/>
          <p:cNvSpPr>
            <a:spLocks/>
          </p:cNvSpPr>
          <p:nvPr>
            <p:custDataLst>
              <p:tags r:id="rId3"/>
            </p:custDataLst>
          </p:nvPr>
        </p:nvSpPr>
        <p:spPr bwMode="auto">
          <a:xfrm>
            <a:off x="228600" y="1097280"/>
            <a:ext cx="7598971" cy="246221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457200" marR="0" lvl="0" indent="-457200" algn="l" defTabSz="914400" eaLnBrk="1" fontAlgn="auto" latinLnBrk="0" hangingPunct="1">
              <a:spcBef>
                <a:spcPts val="1499"/>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51" algn="l"/>
                <a:tab pos="495333" algn="l"/>
                <a:tab pos="1066871" algn="l"/>
                <a:tab pos="1600307" algn="l"/>
                <a:tab pos="2133742" algn="l"/>
                <a:tab pos="2667178" algn="l"/>
              </a:tabLst>
              <a:defRPr/>
            </a:pPr>
            <a:r>
              <a:rPr lang="en-US" sz="2700" dirty="0">
                <a:solidFill>
                  <a:schemeClr val="tx1"/>
                </a:solidFill>
                <a:latin typeface="Calibri"/>
                <a:ea typeface="Verdana" charset="0"/>
                <a:cs typeface="Verdana" charset="0"/>
                <a:sym typeface="Verdana" charset="0"/>
              </a:rPr>
              <a:t>Leave your transpiration apparatus set up as before.</a:t>
            </a:r>
          </a:p>
          <a:p>
            <a:pPr marL="457200" marR="0" lvl="0" indent="-457200" algn="l" defTabSz="914400" eaLnBrk="1" fontAlgn="auto" latinLnBrk="0" hangingPunct="1">
              <a:spcBef>
                <a:spcPts val="1499"/>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51" algn="l"/>
                <a:tab pos="495333" algn="l"/>
                <a:tab pos="1066871" algn="l"/>
                <a:tab pos="1600307" algn="l"/>
                <a:tab pos="2133742" algn="l"/>
                <a:tab pos="2667178" algn="l"/>
              </a:tabLst>
              <a:defRPr/>
            </a:pPr>
            <a:r>
              <a:rPr lang="en-US" sz="2700" dirty="0">
                <a:solidFill>
                  <a:schemeClr val="tx1"/>
                </a:solidFill>
                <a:latin typeface="Calibri"/>
                <a:ea typeface="Verdana" charset="0"/>
                <a:cs typeface="Verdana" charset="0"/>
                <a:sym typeface="Verdana" charset="0"/>
              </a:rPr>
              <a:t>Place a fan </a:t>
            </a:r>
            <a:r>
              <a:rPr lang="en-US" sz="2700" dirty="0" smtClean="0">
                <a:solidFill>
                  <a:schemeClr val="tx1"/>
                </a:solidFill>
                <a:latin typeface="Calibri"/>
                <a:ea typeface="Verdana" charset="0"/>
                <a:cs typeface="Verdana" charset="0"/>
                <a:sym typeface="Verdana" charset="0"/>
              </a:rPr>
              <a:t>1 m </a:t>
            </a:r>
            <a:r>
              <a:rPr lang="en-US" sz="2700" dirty="0">
                <a:solidFill>
                  <a:schemeClr val="tx1"/>
                </a:solidFill>
                <a:latin typeface="Calibri"/>
                <a:ea typeface="Verdana" charset="0"/>
                <a:cs typeface="Verdana" charset="0"/>
                <a:sym typeface="Verdana" charset="0"/>
              </a:rPr>
              <a:t>from the plant.</a:t>
            </a:r>
          </a:p>
          <a:p>
            <a:pPr marL="457200" marR="0" lvl="0" indent="-457200" algn="l" defTabSz="914400" eaLnBrk="1" fontAlgn="auto" latinLnBrk="0" hangingPunct="1">
              <a:spcBef>
                <a:spcPts val="1499"/>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51" algn="l"/>
                <a:tab pos="495333" algn="l"/>
                <a:tab pos="1066871" algn="l"/>
                <a:tab pos="1600307" algn="l"/>
                <a:tab pos="2133742" algn="l"/>
                <a:tab pos="2667178" algn="l"/>
              </a:tabLst>
              <a:defRPr/>
            </a:pPr>
            <a:r>
              <a:rPr lang="en-US" sz="2700" dirty="0">
                <a:solidFill>
                  <a:schemeClr val="tx1"/>
                </a:solidFill>
                <a:latin typeface="Calibri"/>
                <a:ea typeface="Verdana" charset="0"/>
                <a:cs typeface="Verdana" charset="0"/>
                <a:sym typeface="Verdana" charset="0"/>
              </a:rPr>
              <a:t>Turn the fan on low so a gentle breeze blows over the plant.</a:t>
            </a:r>
          </a:p>
        </p:txBody>
      </p:sp>
      <p:pic>
        <p:nvPicPr>
          <p:cNvPr id="22533" name="Picture 5"/>
          <p:cNvPicPr>
            <a:picLocks noChangeAspect="1" noChangeArrowheads="1"/>
          </p:cNvPicPr>
          <p:nvPr/>
        </p:nvPicPr>
        <p:blipFill>
          <a:blip r:embed="rId8" cstate="print"/>
          <a:srcRect/>
          <a:stretch>
            <a:fillRect/>
          </a:stretch>
        </p:blipFill>
        <p:spPr bwMode="auto">
          <a:xfrm>
            <a:off x="2075948" y="3145470"/>
            <a:ext cx="4170864" cy="3393295"/>
          </a:xfrm>
          <a:prstGeom prst="rect">
            <a:avLst/>
          </a:prstGeom>
          <a:noFill/>
          <a:ln w="12700" cap="flat">
            <a:noFill/>
            <a:miter lim="800000"/>
            <a:headEnd/>
            <a:tailEnd/>
          </a:ln>
        </p:spPr>
      </p:pic>
      <p:sp>
        <p:nvSpPr>
          <p:cNvPr id="7" name="Rectangle 6"/>
          <p:cNvSpPr/>
          <p:nvPr>
            <p:custDataLst>
              <p:tags r:id="rId4"/>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9" name="Text Placeholder 8"/>
          <p:cNvSpPr>
            <a:spLocks noGrp="1"/>
          </p:cNvSpPr>
          <p:nvPr>
            <p:ph type="body" sz="quarter" idx="12"/>
          </p:nvPr>
        </p:nvSpPr>
        <p:spPr/>
        <p:txBody>
          <a:bodyPr/>
          <a:lstStyle/>
          <a:p>
            <a:endParaRPr lang="en-US"/>
          </a:p>
        </p:txBody>
      </p:sp>
      <p:pic>
        <p:nvPicPr>
          <p:cNvPr id="11" name="Picture 10" descr="SNAPSHOT 04.png"/>
          <p:cNvPicPr>
            <a:picLocks noChangeAspect="1"/>
          </p:cNvPicPr>
          <p:nvPr/>
        </p:nvPicPr>
        <p:blipFill>
          <a:blip r:embed="rId9" cstate="print"/>
          <a:stretch>
            <a:fillRect/>
          </a:stretch>
        </p:blipFill>
        <p:spPr>
          <a:xfrm>
            <a:off x="10745113" y="3017520"/>
            <a:ext cx="1216699" cy="296732"/>
          </a:xfrm>
          <a:prstGeom prst="rect">
            <a:avLst/>
          </a:prstGeo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9" name="Picture 18" descr="SNAPSHOT 04.png"/>
          <p:cNvPicPr>
            <a:picLocks noChangeAspect="1"/>
          </p:cNvPicPr>
          <p:nvPr/>
        </p:nvPicPr>
        <p:blipFill>
          <a:blip r:embed="rId6" cstate="print"/>
          <a:stretch>
            <a:fillRect/>
          </a:stretch>
        </p:blipFill>
        <p:spPr>
          <a:xfrm>
            <a:off x="10742612" y="6217920"/>
            <a:ext cx="1216699" cy="296732"/>
          </a:xfrm>
          <a:prstGeom prst="rect">
            <a:avLst/>
          </a:prstGeom>
        </p:spPr>
      </p:pic>
      <p:sp>
        <p:nvSpPr>
          <p:cNvPr id="23553" name="Rectangle 1"/>
          <p:cNvSpPr>
            <a:spLocks/>
          </p:cNvSpPr>
          <p:nvPr>
            <p:custDataLst>
              <p:tags r:id="rId1"/>
            </p:custDataLst>
          </p:nvPr>
        </p:nvSpPr>
        <p:spPr bwMode="auto">
          <a:xfrm>
            <a:off x="8302752" y="548640"/>
            <a:ext cx="3908841" cy="5909310"/>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57200" marR="0" lvl="0" indent="-457200" algn="l" defTabSz="914400" eaLnBrk="1" fontAlgn="auto" latinLnBrk="0" hangingPunct="1">
              <a:lnSpc>
                <a:spcPct val="100000"/>
              </a:lnSpc>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 pos="5867791" algn="l"/>
              </a:tabLst>
              <a:defRPr/>
            </a:pPr>
            <a:r>
              <a:rPr lang="en-US" sz="2400" b="1" dirty="0">
                <a:latin typeface="Calibri"/>
                <a:ea typeface="Verdana Bold" charset="0"/>
                <a:cs typeface="Verdana Bold" charset="0"/>
                <a:sym typeface="Verdana Bold" charset="0"/>
              </a:rPr>
              <a:t>Q7:</a:t>
            </a:r>
            <a:r>
              <a:rPr lang="en-US" sz="2400" b="1" dirty="0">
                <a:latin typeface="Calibri"/>
                <a:ea typeface="Verdana" charset="0"/>
                <a:cs typeface="Verdana" charset="0"/>
                <a:sym typeface="Verdana" charset="0"/>
              </a:rPr>
              <a:t> </a:t>
            </a:r>
            <a:r>
              <a:rPr lang="en-US" sz="2400" dirty="0">
                <a:latin typeface="Calibri"/>
                <a:ea typeface="Verdana" charset="0"/>
                <a:cs typeface="Verdana" charset="0"/>
                <a:sym typeface="Verdana" charset="0"/>
              </a:rPr>
              <a:t>What will happen to the pressure in the tubing when the fan blows on the plant? </a:t>
            </a:r>
            <a:endParaRPr lang="en-US" sz="2400" dirty="0" smtClean="0">
              <a:latin typeface="Calibri"/>
              <a:ea typeface="Verdana" charset="0"/>
              <a:cs typeface="Verdana" charset="0"/>
              <a:sym typeface="Verdana" charset="0"/>
            </a:endParaRPr>
          </a:p>
          <a:p>
            <a:pPr marR="0" lvl="0" algn="l" defTabSz="914400" eaLnBrk="1" fontAlgn="auto" latinLnBrk="0" hangingPunct="1">
              <a:lnSpc>
                <a:spcPct val="100000"/>
              </a:lnSpc>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 pos="5867791" algn="l"/>
              </a:tabLst>
              <a:defRPr/>
            </a:pPr>
            <a:r>
              <a:rPr lang="en-US" sz="2400" dirty="0" smtClean="0">
                <a:latin typeface="Calibri"/>
                <a:ea typeface="Verdana" charset="0"/>
                <a:cs typeface="Verdana" charset="0"/>
                <a:sym typeface="Verdana" charset="0"/>
              </a:rPr>
              <a:t>Draw </a:t>
            </a:r>
            <a:r>
              <a:rPr lang="en-US" sz="2400" dirty="0">
                <a:latin typeface="Calibri"/>
                <a:ea typeface="Verdana" charset="0"/>
                <a:cs typeface="Verdana" charset="0"/>
                <a:sym typeface="Verdana" charset="0"/>
              </a:rPr>
              <a:t>your prediction in the graph</a:t>
            </a:r>
            <a:r>
              <a:rPr lang="en-US" sz="2400" dirty="0" smtClean="0">
                <a:latin typeface="Calibri"/>
                <a:ea typeface="Verdana" charset="0"/>
                <a:cs typeface="Verdana" charset="0"/>
                <a:sym typeface="Verdana" charset="0"/>
              </a:rPr>
              <a:t>.*</a:t>
            </a:r>
          </a:p>
          <a:p>
            <a:pPr marL="457200" marR="0" lvl="0" indent="-457200" algn="l" defTabSz="914400" eaLnBrk="1" fontAlgn="auto" latinLnBrk="0" hangingPunct="1">
              <a:lnSpc>
                <a:spcPct val="100000"/>
              </a:lnSpc>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 pos="5867791" algn="l"/>
              </a:tabLst>
              <a:defRPr/>
            </a:pPr>
            <a:endParaRPr lang="en-US" sz="2400" dirty="0" smtClean="0">
              <a:latin typeface="Calibri"/>
              <a:ea typeface="Verdana" charset="0"/>
              <a:cs typeface="Verdana" charset="0"/>
              <a:sym typeface="Verdana" charset="0"/>
            </a:endParaRP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smtClean="0">
                <a:solidFill>
                  <a:srgbClr val="0000FF"/>
                </a:solidFill>
                <a:latin typeface="Calibri"/>
                <a:ea typeface="Verdana Bold" charset="0"/>
                <a:cs typeface="Verdana Bold" charset="0"/>
                <a:sym typeface="Verdana Bold" charset="0"/>
              </a:rPr>
              <a:t>*To Draw a Prediction: </a:t>
            </a: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1.	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to open the tool palette.</a:t>
            </a: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2.	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then use your finger to draw your prediction.</a:t>
            </a: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3.	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when finished.</a:t>
            </a: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4.  If you make a mistake, tap                     	    to clear your prediction.</a:t>
            </a:r>
          </a:p>
          <a:p>
            <a:pPr marL="502920" marR="0" lvl="0" indent="-502920" algn="l" defTabSz="914400" eaLnBrk="1" fontAlgn="auto" latinLnBrk="0" hangingPunct="1">
              <a:spcBef>
                <a:spcPts val="0"/>
              </a:spcBef>
              <a:spcAft>
                <a:spcPts val="0"/>
              </a:spcAft>
              <a:buClrTx/>
              <a:buSzTx/>
              <a:buNone/>
              <a:tabLst>
                <a:tab pos="152410" algn="l"/>
                <a:tab pos="209564" algn="l"/>
                <a:tab pos="571538" algn="l"/>
                <a:tab pos="1066871" algn="l"/>
                <a:tab pos="1600307" algn="l"/>
                <a:tab pos="2133742" algn="l"/>
                <a:tab pos="2667178" algn="l"/>
                <a:tab pos="3200613" algn="l"/>
                <a:tab pos="3734049" algn="l"/>
                <a:tab pos="4267484" algn="l"/>
                <a:tab pos="4800920" algn="l"/>
                <a:tab pos="5334356" algn="l"/>
                <a:tab pos="4800920" algn="l"/>
                <a:tab pos="5334356" algn="l"/>
                <a:tab pos="5867791" algn="l"/>
                <a:tab pos="6401227" algn="l"/>
                <a:tab pos="895410" algn="l"/>
                <a:tab pos="1066871" algn="l"/>
                <a:tab pos="1600307" algn="l"/>
                <a:tab pos="2133742" algn="l"/>
                <a:tab pos="2667178" algn="l"/>
                <a:tab pos="3200613" algn="l"/>
                <a:tab pos="3734049" algn="l"/>
                <a:tab pos="4267484" algn="l"/>
                <a:tab pos="4800920" algn="l"/>
                <a:tab pos="5334356" algn="l"/>
                <a:tab pos="5867791" algn="l"/>
                <a:tab pos="6401227" algn="l"/>
              </a:tabLst>
              <a:defRPr/>
            </a:pPr>
            <a:endParaRPr lang="en-US" sz="2400" dirty="0">
              <a:latin typeface="Calibri"/>
              <a:ea typeface="Verdana" charset="0"/>
              <a:cs typeface="Verdana" charset="0"/>
              <a:sym typeface="Verdana" charset="0"/>
            </a:endParaRPr>
          </a:p>
        </p:txBody>
      </p:sp>
      <p:sp>
        <p:nvSpPr>
          <p:cNvPr id="15" name="Rectangle 14"/>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6" name="TextBox 1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17" name="Text Placeholder 16"/>
          <p:cNvSpPr>
            <a:spLocks noGrp="1"/>
          </p:cNvSpPr>
          <p:nvPr>
            <p:ph type="body" sz="quarter" idx="12"/>
          </p:nvPr>
        </p:nvSpPr>
        <p:spPr/>
        <p:txBody>
          <a:bodyPr/>
          <a:lstStyle/>
          <a:p>
            <a:endParaRPr lang="en-US"/>
          </a:p>
        </p:txBody>
      </p:sp>
      <p:pic>
        <p:nvPicPr>
          <p:cNvPr id="12" name="Picture 2"/>
          <p:cNvPicPr>
            <a:picLocks noChangeAspect="1" noChangeArrowheads="1"/>
          </p:cNvPicPr>
          <p:nvPr/>
        </p:nvPicPr>
        <p:blipFill>
          <a:blip r:embed="rId7" cstate="print"/>
          <a:srcRect/>
          <a:stretch>
            <a:fillRect/>
          </a:stretch>
        </p:blipFill>
        <p:spPr bwMode="auto">
          <a:xfrm>
            <a:off x="9066212" y="4974431"/>
            <a:ext cx="380901" cy="381269"/>
          </a:xfrm>
          <a:prstGeom prst="rect">
            <a:avLst/>
          </a:prstGeom>
          <a:noFill/>
          <a:ln w="12700" cap="flat">
            <a:noFill/>
            <a:miter lim="800000"/>
            <a:headEnd/>
            <a:tailEnd/>
          </a:ln>
        </p:spPr>
      </p:pic>
      <p:pic>
        <p:nvPicPr>
          <p:cNvPr id="13" name="Picture 12" descr="Graph_On.png"/>
          <p:cNvPicPr>
            <a:picLocks noChangeAspect="1"/>
          </p:cNvPicPr>
          <p:nvPr/>
        </p:nvPicPr>
        <p:blipFill>
          <a:blip r:embed="rId8" cstate="print"/>
          <a:stretch>
            <a:fillRect/>
          </a:stretch>
        </p:blipFill>
        <p:spPr>
          <a:xfrm>
            <a:off x="9066212" y="3450431"/>
            <a:ext cx="390145" cy="390145"/>
          </a:xfrm>
          <a:prstGeom prst="rect">
            <a:avLst/>
          </a:prstGeom>
        </p:spPr>
      </p:pic>
      <p:pic>
        <p:nvPicPr>
          <p:cNvPr id="14" name="Picture 13" descr="Prediction_On.png"/>
          <p:cNvPicPr>
            <a:picLocks noChangeAspect="1"/>
          </p:cNvPicPr>
          <p:nvPr/>
        </p:nvPicPr>
        <p:blipFill>
          <a:blip r:embed="rId9" cstate="print"/>
          <a:stretch>
            <a:fillRect/>
          </a:stretch>
        </p:blipFill>
        <p:spPr>
          <a:xfrm>
            <a:off x="9066212" y="4212431"/>
            <a:ext cx="390145" cy="390145"/>
          </a:xfrm>
          <a:prstGeom prst="rect">
            <a:avLst/>
          </a:prstGeom>
        </p:spPr>
      </p:pic>
      <p:pic>
        <p:nvPicPr>
          <p:cNvPr id="24" name="Picture 23" descr="Prediction_Off.png"/>
          <p:cNvPicPr>
            <a:picLocks noChangeAspect="1"/>
          </p:cNvPicPr>
          <p:nvPr/>
        </p:nvPicPr>
        <p:blipFill>
          <a:blip r:embed="rId10" cstate="print"/>
          <a:stretch>
            <a:fillRect/>
          </a:stretch>
        </p:blipFill>
        <p:spPr>
          <a:xfrm>
            <a:off x="8609012" y="5660231"/>
            <a:ext cx="390145" cy="390145"/>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8075612" y="402431"/>
            <a:ext cx="4113213" cy="6346031"/>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6146" name="Picture 2"/>
          <p:cNvPicPr>
            <a:picLocks noChangeAspect="1" noChangeArrowheads="1"/>
          </p:cNvPicPr>
          <p:nvPr/>
        </p:nvPicPr>
        <p:blipFill>
          <a:blip r:embed="rId9" cstate="print"/>
          <a:srcRect/>
          <a:stretch>
            <a:fillRect/>
          </a:stretch>
        </p:blipFill>
        <p:spPr bwMode="auto">
          <a:xfrm>
            <a:off x="5370701" y="5566531"/>
            <a:ext cx="2094954" cy="781603"/>
          </a:xfrm>
          <a:prstGeom prst="rect">
            <a:avLst/>
          </a:prstGeom>
          <a:noFill/>
          <a:ln w="12700" cap="flat">
            <a:noFill/>
            <a:miter lim="800000"/>
            <a:headEnd/>
            <a:tailEnd/>
          </a:ln>
        </p:spPr>
      </p:pic>
      <p:sp>
        <p:nvSpPr>
          <p:cNvPr id="6150" name="Rectangle 6"/>
          <p:cNvSpPr>
            <a:spLocks/>
          </p:cNvSpPr>
          <p:nvPr/>
        </p:nvSpPr>
        <p:spPr bwMode="auto">
          <a:xfrm>
            <a:off x="1009388" y="1545004"/>
            <a:ext cx="6037279" cy="762537"/>
          </a:xfrm>
          <a:prstGeom prst="rect">
            <a:avLst/>
          </a:prstGeom>
          <a:noFill/>
          <a:ln w="12700" cap="flat">
            <a:noFill/>
            <a:miter lim="800000"/>
            <a:headEnd type="none" w="med" len="med"/>
            <a:tailEnd type="none" w="med" len="med"/>
          </a:ln>
        </p:spPr>
        <p:txBody>
          <a:bodyPr lIns="0" tIns="0" rIns="0" bIns="0" anchor="ctr"/>
          <a:lstStyle/>
          <a:p>
            <a:pPr algn="l">
              <a:spcBef>
                <a:spcPts val="1500"/>
              </a:spcBef>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700" dirty="0">
                <a:solidFill>
                  <a:schemeClr val="tx1"/>
                </a:solidFill>
                <a:latin typeface="Calibri" pitchFamily="34" charset="0"/>
                <a:ea typeface="Verdana" charset="0"/>
                <a:cs typeface="Verdana" charset="0"/>
                <a:sym typeface="Verdana" charset="0"/>
              </a:rPr>
              <a:t>The Snapshot button is used to capture the </a:t>
            </a:r>
            <a:r>
              <a:rPr lang="en-US" sz="2700" dirty="0" smtClean="0">
                <a:solidFill>
                  <a:schemeClr val="tx1"/>
                </a:solidFill>
                <a:latin typeface="Calibri" pitchFamily="34" charset="0"/>
                <a:ea typeface="Verdana" charset="0"/>
                <a:cs typeface="Verdana" charset="0"/>
                <a:sym typeface="Verdana" charset="0"/>
              </a:rPr>
              <a:t>screen. </a:t>
            </a:r>
            <a:endParaRPr lang="en-US" sz="2700" dirty="0">
              <a:solidFill>
                <a:schemeClr val="tx1"/>
              </a:solidFill>
              <a:latin typeface="Calibri" pitchFamily="34" charset="0"/>
              <a:ea typeface="Verdana" charset="0"/>
              <a:cs typeface="Verdana" charset="0"/>
              <a:sym typeface="Verdana" charset="0"/>
            </a:endParaRPr>
          </a:p>
        </p:txBody>
      </p:sp>
      <p:sp>
        <p:nvSpPr>
          <p:cNvPr id="6151" name="Rectangle 7"/>
          <p:cNvSpPr>
            <a:spLocks/>
          </p:cNvSpPr>
          <p:nvPr/>
        </p:nvSpPr>
        <p:spPr bwMode="auto">
          <a:xfrm>
            <a:off x="1295067" y="2612556"/>
            <a:ext cx="6322953" cy="762537"/>
          </a:xfrm>
          <a:prstGeom prst="rect">
            <a:avLst/>
          </a:prstGeom>
          <a:noFill/>
          <a:ln w="12700" cap="flat">
            <a:noFill/>
            <a:miter lim="800000"/>
            <a:headEnd type="none" w="med" len="med"/>
            <a:tailEnd type="none" w="med" len="med"/>
          </a:ln>
        </p:spPr>
        <p:txBody>
          <a:bodyPr lIns="0" tIns="0" rIns="0" bIns="0" anchor="ctr"/>
          <a:lstStyle/>
          <a:p>
            <a:pPr algn="l">
              <a:spcBef>
                <a:spcPts val="1500"/>
              </a:spcBef>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700" dirty="0">
                <a:solidFill>
                  <a:schemeClr val="tx1"/>
                </a:solidFill>
                <a:latin typeface="Calibri" pitchFamily="34" charset="0"/>
                <a:ea typeface="Verdana" charset="0"/>
                <a:cs typeface="Verdana" charset="0"/>
                <a:sym typeface="Verdana" charset="0"/>
              </a:rPr>
              <a:t>The Journal is where snapshots are stored and </a:t>
            </a:r>
            <a:r>
              <a:rPr lang="en-US" sz="2700" dirty="0" smtClean="0">
                <a:solidFill>
                  <a:schemeClr val="tx1"/>
                </a:solidFill>
                <a:latin typeface="Calibri" pitchFamily="34" charset="0"/>
                <a:ea typeface="Verdana" charset="0"/>
                <a:cs typeface="Verdana" charset="0"/>
                <a:sym typeface="Verdana" charset="0"/>
              </a:rPr>
              <a:t>viewed.</a:t>
            </a:r>
            <a:endParaRPr lang="en-US" sz="2700" dirty="0">
              <a:solidFill>
                <a:schemeClr val="tx1"/>
              </a:solidFill>
              <a:latin typeface="Calibri" pitchFamily="34" charset="0"/>
              <a:ea typeface="Verdana" charset="0"/>
              <a:cs typeface="Verdana" charset="0"/>
              <a:sym typeface="Verdana" charset="0"/>
            </a:endParaRPr>
          </a:p>
        </p:txBody>
      </p:sp>
      <p:sp>
        <p:nvSpPr>
          <p:cNvPr id="6152" name="Rectangle 8"/>
          <p:cNvSpPr>
            <a:spLocks/>
          </p:cNvSpPr>
          <p:nvPr/>
        </p:nvSpPr>
        <p:spPr bwMode="auto">
          <a:xfrm>
            <a:off x="1790239" y="3907094"/>
            <a:ext cx="5142159" cy="762537"/>
          </a:xfrm>
          <a:prstGeom prst="rect">
            <a:avLst/>
          </a:prstGeom>
          <a:noFill/>
          <a:ln w="12700" cap="flat">
            <a:noFill/>
            <a:miter lim="800000"/>
            <a:headEnd type="none" w="med" len="med"/>
            <a:tailEnd type="none" w="med" len="med"/>
          </a:ln>
        </p:spPr>
        <p:txBody>
          <a:bodyPr lIns="0" tIns="0" rIns="0" bIns="0" anchor="ctr"/>
          <a:lstStyle/>
          <a:p>
            <a:pPr algn="l">
              <a:spcBef>
                <a:spcPts val="1500"/>
              </a:spcBef>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700" dirty="0">
                <a:solidFill>
                  <a:schemeClr val="tx1"/>
                </a:solidFill>
                <a:latin typeface="Calibri" pitchFamily="34" charset="0"/>
                <a:ea typeface="Verdana" charset="0"/>
                <a:cs typeface="Verdana" charset="0"/>
                <a:sym typeface="Verdana" charset="0"/>
              </a:rPr>
              <a:t>The Share button is used to export or print your journal to turn in your work.</a:t>
            </a:r>
          </a:p>
        </p:txBody>
      </p:sp>
      <p:pic>
        <p:nvPicPr>
          <p:cNvPr id="6156" name="Picture 12"/>
          <p:cNvPicPr>
            <a:picLocks noChangeAspect="1" noChangeArrowheads="1"/>
          </p:cNvPicPr>
          <p:nvPr/>
        </p:nvPicPr>
        <p:blipFill>
          <a:blip r:embed="rId10" cstate="print"/>
          <a:srcRect/>
          <a:stretch>
            <a:fillRect/>
          </a:stretch>
        </p:blipFill>
        <p:spPr bwMode="auto">
          <a:xfrm>
            <a:off x="285677" y="5013689"/>
            <a:ext cx="1790234" cy="1544140"/>
          </a:xfrm>
          <a:prstGeom prst="rect">
            <a:avLst/>
          </a:prstGeom>
          <a:noFill/>
          <a:ln w="12700" cap="flat">
            <a:noFill/>
            <a:miter lim="800000"/>
            <a:headEnd/>
            <a:tailEnd/>
          </a:ln>
        </p:spPr>
      </p:pic>
      <p:pic>
        <p:nvPicPr>
          <p:cNvPr id="6157" name="Picture 13"/>
          <p:cNvPicPr>
            <a:picLocks noChangeAspect="1" noChangeArrowheads="1"/>
          </p:cNvPicPr>
          <p:nvPr/>
        </p:nvPicPr>
        <p:blipFill>
          <a:blip r:embed="rId11" cstate="print"/>
          <a:srcRect/>
          <a:stretch>
            <a:fillRect/>
          </a:stretch>
        </p:blipFill>
        <p:spPr bwMode="auto">
          <a:xfrm>
            <a:off x="2209224" y="4727738"/>
            <a:ext cx="3161478" cy="1239125"/>
          </a:xfrm>
          <a:prstGeom prst="rect">
            <a:avLst/>
          </a:prstGeom>
          <a:noFill/>
          <a:ln w="12700" cap="flat">
            <a:noFill/>
            <a:miter lim="800000"/>
            <a:headEnd/>
            <a:tailEnd/>
          </a:ln>
        </p:spPr>
      </p:pic>
      <p:sp>
        <p:nvSpPr>
          <p:cNvPr id="24" name="Text Placeholder 23"/>
          <p:cNvSpPr>
            <a:spLocks noGrp="1"/>
          </p:cNvSpPr>
          <p:nvPr>
            <p:ph type="body" sz="quarter" idx="12"/>
          </p:nvPr>
        </p:nvSpPr>
        <p:spPr/>
        <p:txBody>
          <a:bodyPr/>
          <a:lstStyle/>
          <a:p>
            <a:endParaRPr lang="en-US"/>
          </a:p>
        </p:txBody>
      </p:sp>
      <p:sp>
        <p:nvSpPr>
          <p:cNvPr id="19" name="Rectangle 2"/>
          <p:cNvSpPr>
            <a:spLocks/>
          </p:cNvSpPr>
          <p:nvPr>
            <p:custDataLst>
              <p:tags r:id="rId1"/>
            </p:custDataLst>
          </p:nvPr>
        </p:nvSpPr>
        <p:spPr bwMode="auto">
          <a:xfrm>
            <a:off x="182880" y="457200"/>
            <a:ext cx="2124812"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smtClean="0">
                <a:solidFill>
                  <a:srgbClr val="EB572D"/>
                </a:solidFill>
                <a:latin typeface="Calibri"/>
                <a:ea typeface="Verdana Bold" charset="0"/>
                <a:cs typeface="Verdana Bold" charset="0"/>
                <a:sym typeface="Verdana Bold" charset="0"/>
              </a:rPr>
              <a:t>Introduction</a:t>
            </a:r>
          </a:p>
        </p:txBody>
      </p:sp>
      <p:sp>
        <p:nvSpPr>
          <p:cNvPr id="23" name="Rectangle 3"/>
          <p:cNvSpPr>
            <a:spLocks/>
          </p:cNvSpPr>
          <p:nvPr>
            <p:custDataLst>
              <p:tags r:id="rId2"/>
            </p:custDataLst>
          </p:nvPr>
        </p:nvSpPr>
        <p:spPr bwMode="auto">
          <a:xfrm>
            <a:off x="228600" y="1005840"/>
            <a:ext cx="2992935" cy="369332"/>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0000FF"/>
                </a:solidFill>
                <a:latin typeface="Calibri" pitchFamily="34" charset="0"/>
                <a:ea typeface="Verdana" charset="0"/>
                <a:cs typeface="Verdana" charset="0"/>
                <a:sym typeface="Verdana" charset="0"/>
              </a:rPr>
              <a:t>Journals and Snapshots</a:t>
            </a:r>
          </a:p>
        </p:txBody>
      </p:sp>
      <p:sp>
        <p:nvSpPr>
          <p:cNvPr id="29" name="Rectangle 3"/>
          <p:cNvSpPr>
            <a:spLocks/>
          </p:cNvSpPr>
          <p:nvPr>
            <p:custDataLst>
              <p:tags r:id="rId3"/>
            </p:custDataLst>
          </p:nvPr>
        </p:nvSpPr>
        <p:spPr bwMode="auto">
          <a:xfrm>
            <a:off x="8308276" y="4441031"/>
            <a:ext cx="3669787" cy="1477328"/>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0000FF"/>
                </a:solidFill>
                <a:latin typeface="Calibri" pitchFamily="34" charset="0"/>
                <a:ea typeface="Verdana" charset="0"/>
                <a:cs typeface="Verdana" charset="0"/>
                <a:sym typeface="Verdana" charset="0"/>
              </a:rPr>
              <a:t>Note: </a:t>
            </a:r>
            <a:r>
              <a:rPr lang="en-US" sz="2400" dirty="0" smtClean="0">
                <a:solidFill>
                  <a:srgbClr val="0000FF"/>
                </a:solidFill>
                <a:latin typeface="Calibri" pitchFamily="34" charset="0"/>
                <a:ea typeface="Verdana" charset="0"/>
                <a:cs typeface="Verdana" charset="0"/>
                <a:sym typeface="Verdana" charset="0"/>
              </a:rPr>
              <a:t>You may want to take a</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rgbClr val="0000FF"/>
                </a:solidFill>
                <a:latin typeface="Calibri" pitchFamily="34" charset="0"/>
                <a:ea typeface="Verdana" charset="0"/>
                <a:cs typeface="Verdana" charset="0"/>
                <a:sym typeface="Verdana" charset="0"/>
              </a:rPr>
              <a:t>snapshot of the first page of</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rgbClr val="0000FF"/>
                </a:solidFill>
                <a:latin typeface="Calibri" pitchFamily="34" charset="0"/>
                <a:ea typeface="Verdana" charset="0"/>
                <a:cs typeface="Verdana" charset="0"/>
                <a:sym typeface="Verdana" charset="0"/>
              </a:rPr>
              <a:t>this lab as a cover page for </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rgbClr val="0000FF"/>
                </a:solidFill>
                <a:latin typeface="Calibri" pitchFamily="34" charset="0"/>
                <a:ea typeface="Verdana" charset="0"/>
                <a:cs typeface="Verdana" charset="0"/>
                <a:sym typeface="Verdana" charset="0"/>
              </a:rPr>
              <a:t>your journal.</a:t>
            </a:r>
          </a:p>
        </p:txBody>
      </p:sp>
      <p:sp>
        <p:nvSpPr>
          <p:cNvPr id="30" name="Rectangle 3"/>
          <p:cNvSpPr>
            <a:spLocks/>
          </p:cNvSpPr>
          <p:nvPr>
            <p:custDataLst>
              <p:tags r:id="rId4"/>
            </p:custDataLst>
          </p:nvPr>
        </p:nvSpPr>
        <p:spPr bwMode="auto">
          <a:xfrm>
            <a:off x="8304213" y="631031"/>
            <a:ext cx="3884612" cy="332398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EF7857"/>
                </a:solidFill>
                <a:latin typeface="Calibri" pitchFamily="34" charset="0"/>
                <a:ea typeface="Verdana" charset="0"/>
                <a:cs typeface="Verdana" charset="0"/>
                <a:sym typeface="Verdana" charset="0"/>
              </a:rPr>
              <a:t>Each page of this lab that contains the symbol</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endParaRPr lang="en-US" sz="2400" b="1" dirty="0" smtClean="0">
              <a:solidFill>
                <a:srgbClr val="EF7857"/>
              </a:solidFill>
              <a:latin typeface="Calibri" pitchFamily="34" charset="0"/>
              <a:ea typeface="Verdana" charset="0"/>
              <a:cs typeface="Verdana" charset="0"/>
              <a:sym typeface="Verdana" charset="0"/>
            </a:endParaRP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EF7857"/>
                </a:solidFill>
                <a:latin typeface="Calibri" pitchFamily="34" charset="0"/>
                <a:ea typeface="Verdana" charset="0"/>
                <a:cs typeface="Verdana" charset="0"/>
                <a:sym typeface="Verdana" charset="0"/>
              </a:rPr>
              <a:t>Should be inserted into your journal.  After completing a lab page with the snapshot symbol, tap         (in the upper right hand corner) to insert the page into your journal.</a:t>
            </a:r>
          </a:p>
        </p:txBody>
      </p:sp>
      <p:pic>
        <p:nvPicPr>
          <p:cNvPr id="31" name="Picture 30" descr="SNAPSHOT 04.png"/>
          <p:cNvPicPr>
            <a:picLocks noChangeAspect="1"/>
          </p:cNvPicPr>
          <p:nvPr/>
        </p:nvPicPr>
        <p:blipFill>
          <a:blip r:embed="rId12" cstate="print"/>
          <a:stretch>
            <a:fillRect/>
          </a:stretch>
        </p:blipFill>
        <p:spPr>
          <a:xfrm>
            <a:off x="9371012" y="1393031"/>
            <a:ext cx="1216699" cy="296732"/>
          </a:xfrm>
          <a:prstGeom prst="rect">
            <a:avLst/>
          </a:prstGeom>
        </p:spPr>
      </p:pic>
      <p:sp>
        <p:nvSpPr>
          <p:cNvPr id="21" name="Rectangle 20"/>
          <p:cNvSpPr/>
          <p:nvPr>
            <p:custDataLst>
              <p:tags r:id="rId5"/>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2" name="TextBox 21"/>
          <p:cNvSpPr txBox="1"/>
          <p:nvPr>
            <p:custDataLst>
              <p:tags r:id="rId6"/>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pic>
        <p:nvPicPr>
          <p:cNvPr id="25" name="Picture 24" descr="Snapshot_On.png"/>
          <p:cNvPicPr>
            <a:picLocks noChangeAspect="1"/>
          </p:cNvPicPr>
          <p:nvPr/>
        </p:nvPicPr>
        <p:blipFill>
          <a:blip r:embed="rId13" cstate="print"/>
          <a:stretch>
            <a:fillRect/>
          </a:stretch>
        </p:blipFill>
        <p:spPr>
          <a:xfrm>
            <a:off x="9904412" y="2840831"/>
            <a:ext cx="390145" cy="390145"/>
          </a:xfrm>
          <a:prstGeom prst="rect">
            <a:avLst/>
          </a:prstGeom>
        </p:spPr>
      </p:pic>
      <p:pic>
        <p:nvPicPr>
          <p:cNvPr id="26" name="Picture 25" descr="Snapshot_On.png"/>
          <p:cNvPicPr>
            <a:picLocks noChangeAspect="1"/>
          </p:cNvPicPr>
          <p:nvPr/>
        </p:nvPicPr>
        <p:blipFill>
          <a:blip r:embed="rId13" cstate="print"/>
          <a:stretch>
            <a:fillRect/>
          </a:stretch>
        </p:blipFill>
        <p:spPr>
          <a:xfrm>
            <a:off x="455612" y="1545431"/>
            <a:ext cx="390145" cy="390145"/>
          </a:xfrm>
          <a:prstGeom prst="rect">
            <a:avLst/>
          </a:prstGeom>
        </p:spPr>
      </p:pic>
      <p:pic>
        <p:nvPicPr>
          <p:cNvPr id="27" name="Picture 26" descr="Journal_On.png"/>
          <p:cNvPicPr>
            <a:picLocks noChangeAspect="1"/>
          </p:cNvPicPr>
          <p:nvPr/>
        </p:nvPicPr>
        <p:blipFill>
          <a:blip r:embed="rId14" cstate="print"/>
          <a:stretch>
            <a:fillRect/>
          </a:stretch>
        </p:blipFill>
        <p:spPr>
          <a:xfrm>
            <a:off x="760412" y="2612231"/>
            <a:ext cx="390145" cy="390145"/>
          </a:xfrm>
          <a:prstGeom prst="rect">
            <a:avLst/>
          </a:prstGeom>
        </p:spPr>
      </p:pic>
      <p:pic>
        <p:nvPicPr>
          <p:cNvPr id="28" name="Picture 27" descr="Share_On.png"/>
          <p:cNvPicPr>
            <a:picLocks noChangeAspect="1"/>
          </p:cNvPicPr>
          <p:nvPr/>
        </p:nvPicPr>
        <p:blipFill>
          <a:blip r:embed="rId15" cstate="print"/>
          <a:stretch>
            <a:fillRect/>
          </a:stretch>
        </p:blipFill>
        <p:spPr>
          <a:xfrm>
            <a:off x="1293812" y="3679031"/>
            <a:ext cx="390145" cy="390145"/>
          </a:xfrm>
          <a:prstGeom prst="rect">
            <a:avLst/>
          </a:prstGeo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4577" name="Rectangle 1"/>
          <p:cNvSpPr>
            <a:spLocks/>
          </p:cNvSpPr>
          <p:nvPr/>
        </p:nvSpPr>
        <p:spPr bwMode="auto">
          <a:xfrm>
            <a:off x="8208412" y="4317873"/>
            <a:ext cx="3599512" cy="1467886"/>
          </a:xfrm>
          <a:prstGeom prst="rect">
            <a:avLst/>
          </a:prstGeom>
          <a:noFill/>
          <a:ln w="12700" cap="flat">
            <a:noFill/>
            <a:miter lim="800000"/>
            <a:headEnd type="none" w="med" len="med"/>
            <a:tailEnd type="none" w="med" len="med"/>
          </a:ln>
        </p:spPr>
        <p:txBody>
          <a:bodyPr lIns="0" tIns="0" rIns="0" bIns="0" anchor="ctr"/>
          <a:lstStyle/>
          <a:p>
            <a:pPr marL="419128" indent="-342923" algn="l">
              <a:spcBef>
                <a:spcPts val="900"/>
              </a:spcBef>
              <a:buFontTx/>
              <a:buAutoNum type="arabicPeriod" startAt="3"/>
              <a:tabLst>
                <a:tab pos="76205" algn="l"/>
                <a:tab pos="419128" algn="l"/>
                <a:tab pos="895410" algn="l"/>
                <a:tab pos="1066871" algn="l"/>
                <a:tab pos="1600307" algn="l"/>
                <a:tab pos="2133742" algn="l"/>
                <a:tab pos="2667178" algn="l"/>
                <a:tab pos="3200613" algn="l"/>
                <a:tab pos="3734049" algn="l"/>
                <a:tab pos="4267484" algn="l"/>
                <a:tab pos="4800920" algn="l"/>
                <a:tab pos="5334356" algn="l"/>
                <a:tab pos="5867791" algn="l"/>
                <a:tab pos="6401227" algn="l"/>
              </a:tabLst>
            </a:pPr>
            <a:endParaRPr lang="en-US" sz="2300" dirty="0">
              <a:solidFill>
                <a:schemeClr val="tx1"/>
              </a:solidFill>
              <a:latin typeface="Verdana" charset="0"/>
              <a:ea typeface="Verdana" charset="0"/>
              <a:cs typeface="Verdana" charset="0"/>
              <a:sym typeface="Verdana" charset="0"/>
            </a:endParaRPr>
          </a:p>
        </p:txBody>
      </p:sp>
      <p:sp>
        <p:nvSpPr>
          <p:cNvPr id="24578" name="Rectangle 2"/>
          <p:cNvSpPr>
            <a:spLocks/>
          </p:cNvSpPr>
          <p:nvPr>
            <p:custDataLst>
              <p:tags r:id="rId1"/>
            </p:custDataLst>
          </p:nvPr>
        </p:nvSpPr>
        <p:spPr bwMode="auto">
          <a:xfrm>
            <a:off x="8229600" y="457200"/>
            <a:ext cx="4037011" cy="95410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3200" b="1" dirty="0">
                <a:solidFill>
                  <a:srgbClr val="EB572D"/>
                </a:solidFill>
                <a:latin typeface="Calibri"/>
                <a:ea typeface="Verdana Bold" charset="0"/>
                <a:cs typeface="Verdana Bold" charset="0"/>
                <a:sym typeface="Verdana Bold" charset="0"/>
              </a:rPr>
              <a:t>Collect Data</a:t>
            </a:r>
            <a:r>
              <a:rPr lang="en-US" sz="3200" b="1" dirty="0" smtClean="0">
                <a:solidFill>
                  <a:srgbClr val="EB572D"/>
                </a:solidFill>
                <a:latin typeface="Calibri"/>
                <a:ea typeface="Verdana Bold" charset="0"/>
                <a:cs typeface="Verdana Bold" charset="0"/>
                <a:sym typeface="Verdana Bold" charset="0"/>
              </a:rPr>
              <a:t>: </a:t>
            </a:r>
          </a:p>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3000" dirty="0" smtClean="0">
                <a:solidFill>
                  <a:srgbClr val="EB572D"/>
                </a:solidFill>
                <a:latin typeface="Calibri"/>
                <a:ea typeface="Verdana Bold" charset="0"/>
                <a:cs typeface="Verdana Bold" charset="0"/>
                <a:sym typeface="Verdana Bold" charset="0"/>
              </a:rPr>
              <a:t>Moving Air</a:t>
            </a:r>
            <a:r>
              <a:rPr lang="en-US" sz="3000" b="1" dirty="0" smtClean="0">
                <a:solidFill>
                  <a:srgbClr val="EB572D"/>
                </a:solidFill>
                <a:latin typeface="Calibri"/>
                <a:ea typeface="Verdana Bold" charset="0"/>
                <a:cs typeface="Verdana Bold" charset="0"/>
                <a:sym typeface="Verdana Bold" charset="0"/>
              </a:rPr>
              <a:t> </a:t>
            </a:r>
            <a:endParaRPr lang="en-US" sz="3000" b="1" dirty="0">
              <a:solidFill>
                <a:srgbClr val="EB572D"/>
              </a:solidFill>
              <a:latin typeface="Calibri"/>
              <a:ea typeface="Verdana Bold" charset="0"/>
              <a:cs typeface="Verdana Bold" charset="0"/>
              <a:sym typeface="Verdana Bold" charset="0"/>
            </a:endParaRPr>
          </a:p>
        </p:txBody>
      </p:sp>
      <p:sp>
        <p:nvSpPr>
          <p:cNvPr id="24579" name="Rectangle 3"/>
          <p:cNvSpPr>
            <a:spLocks/>
          </p:cNvSpPr>
          <p:nvPr>
            <p:custDataLst>
              <p:tags r:id="rId2"/>
            </p:custDataLst>
          </p:nvPr>
        </p:nvSpPr>
        <p:spPr bwMode="auto">
          <a:xfrm>
            <a:off x="8302752" y="1463040"/>
            <a:ext cx="3908840" cy="2954655"/>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342900" marR="0" lvl="0" indent="-342900" algn="l" defTabSz="914400" eaLnBrk="1" fontAlgn="auto" latinLnBrk="0" hangingPunct="1">
              <a:lnSpc>
                <a:spcPct val="100000"/>
              </a:lnSpc>
              <a:spcBef>
                <a:spcPts val="0"/>
              </a:spcBef>
              <a:spcAft>
                <a:spcPts val="0"/>
              </a:spcAft>
              <a:buClrTx/>
              <a:buSzTx/>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Tap       </a:t>
            </a:r>
            <a:r>
              <a:rPr lang="en-US" sz="2400" dirty="0">
                <a:latin typeface="Calibri"/>
                <a:ea typeface="Verdana" charset="0"/>
                <a:cs typeface="Verdana" charset="0"/>
                <a:sym typeface="Verdana" charset="0"/>
              </a:rPr>
              <a:t>to start collecting data.</a:t>
            </a:r>
          </a:p>
          <a:p>
            <a:pPr marL="342900" marR="0" lvl="0" indent="-342900" algn="l" defTabSz="914400" eaLnBrk="1" fontAlgn="auto" latinLnBrk="0" hangingPunct="1">
              <a:spcBef>
                <a:spcPts val="0"/>
              </a:spcBef>
              <a:spcAft>
                <a:spcPts val="0"/>
              </a:spcAft>
              <a:buClrTx/>
              <a:buSzTx/>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Collect </a:t>
            </a:r>
            <a:r>
              <a:rPr lang="en-US" sz="2400" dirty="0">
                <a:latin typeface="Calibri"/>
                <a:ea typeface="Verdana" charset="0"/>
                <a:cs typeface="Verdana" charset="0"/>
                <a:sym typeface="Verdana" charset="0"/>
              </a:rPr>
              <a:t>data for 600 seconds and tap     </a:t>
            </a:r>
            <a:r>
              <a:rPr lang="en-US" sz="2400" dirty="0" smtClean="0">
                <a:latin typeface="Calibri"/>
                <a:ea typeface="Verdana" charset="0"/>
                <a:cs typeface="Verdana" charset="0"/>
                <a:sym typeface="Verdana" charset="0"/>
              </a:rPr>
              <a:t>  to </a:t>
            </a:r>
            <a:r>
              <a:rPr lang="en-US" sz="2400" dirty="0">
                <a:latin typeface="Calibri"/>
                <a:ea typeface="Verdana" charset="0"/>
                <a:cs typeface="Verdana" charset="0"/>
                <a:sym typeface="Verdana" charset="0"/>
              </a:rPr>
              <a:t>stop recording</a:t>
            </a:r>
            <a:r>
              <a:rPr lang="en-US" sz="2400" dirty="0" smtClean="0">
                <a:latin typeface="Calibri"/>
                <a:ea typeface="Verdana" charset="0"/>
                <a:cs typeface="Verdana" charset="0"/>
                <a:sym typeface="Verdana" charset="0"/>
              </a:rPr>
              <a:t>.</a:t>
            </a:r>
          </a:p>
          <a:p>
            <a:pPr marL="342900" indent="-342900" algn="l" fontAlgn="auto">
              <a:spcBef>
                <a:spcPts val="0"/>
              </a:spcBef>
              <a:spcAft>
                <a:spcPts val="0"/>
              </a:spcAft>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pPr>
            <a:r>
              <a:rPr lang="en-US" sz="2400" dirty="0" smtClean="0">
                <a:latin typeface="Calibri"/>
                <a:ea typeface="Verdana" charset="0"/>
                <a:cs typeface="Verdana" charset="0"/>
                <a:sym typeface="Verdana" charset="0"/>
              </a:rPr>
              <a:t>When you are finished with data collection, continue to the next page.  </a:t>
            </a:r>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9" name="Text Placeholder 8"/>
          <p:cNvSpPr>
            <a:spLocks noGrp="1"/>
          </p:cNvSpPr>
          <p:nvPr>
            <p:ph type="body" sz="quarter" idx="12"/>
          </p:nvPr>
        </p:nvSpPr>
        <p:spPr/>
        <p:txBody>
          <a:bodyPr/>
          <a:lstStyle/>
          <a:p>
            <a:endParaRPr lang="en-US"/>
          </a:p>
        </p:txBody>
      </p:sp>
      <p:pic>
        <p:nvPicPr>
          <p:cNvPr id="11" name="Picture 10" descr="Start.png"/>
          <p:cNvPicPr>
            <a:picLocks noChangeAspect="1"/>
          </p:cNvPicPr>
          <p:nvPr/>
        </p:nvPicPr>
        <p:blipFill>
          <a:blip r:embed="rId7" cstate="print"/>
          <a:stretch>
            <a:fillRect/>
          </a:stretch>
        </p:blipFill>
        <p:spPr>
          <a:xfrm>
            <a:off x="9142412" y="1469231"/>
            <a:ext cx="390145" cy="390145"/>
          </a:xfrm>
          <a:prstGeom prst="rect">
            <a:avLst/>
          </a:prstGeom>
        </p:spPr>
      </p:pic>
      <p:pic>
        <p:nvPicPr>
          <p:cNvPr id="12" name="Picture 11" descr="RtArrow_Off.png"/>
          <p:cNvPicPr>
            <a:picLocks noChangeAspect="1"/>
          </p:cNvPicPr>
          <p:nvPr/>
        </p:nvPicPr>
        <p:blipFill>
          <a:blip r:embed="rId8" cstate="print"/>
          <a:stretch>
            <a:fillRect/>
          </a:stretch>
        </p:blipFill>
        <p:spPr>
          <a:xfrm>
            <a:off x="9599612" y="2536031"/>
            <a:ext cx="390145" cy="390145"/>
          </a:xfrm>
          <a:prstGeom prst="rect">
            <a:avLst/>
          </a:prstGeo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5602" name="Rectangle 2"/>
          <p:cNvSpPr>
            <a:spLocks/>
          </p:cNvSpPr>
          <p:nvPr>
            <p:custDataLst>
              <p:tags r:id="rId1"/>
            </p:custDataLst>
          </p:nvPr>
        </p:nvSpPr>
        <p:spPr bwMode="auto">
          <a:xfrm>
            <a:off x="8229600" y="457200"/>
            <a:ext cx="3904233"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Data Analysis</a:t>
            </a:r>
          </a:p>
        </p:txBody>
      </p:sp>
      <p:sp>
        <p:nvSpPr>
          <p:cNvPr id="25603" name="Rectangle 3"/>
          <p:cNvSpPr>
            <a:spLocks/>
          </p:cNvSpPr>
          <p:nvPr>
            <p:custDataLst>
              <p:tags r:id="rId2"/>
            </p:custDataLst>
          </p:nvPr>
        </p:nvSpPr>
        <p:spPr bwMode="auto">
          <a:xfrm>
            <a:off x="8302752" y="1097280"/>
            <a:ext cx="3735260" cy="5909310"/>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57200" marR="0" lvl="0" indent="-457200" algn="l" defTabSz="914400" eaLnBrk="1" fontAlgn="auto" latinLnBrk="0" hangingPunct="1">
              <a:lnSpc>
                <a:spcPct val="100000"/>
              </a:lnSpc>
              <a:spcBef>
                <a:spcPts val="0"/>
              </a:spcBef>
              <a:spcAft>
                <a:spcPts val="0"/>
              </a:spcAft>
              <a:buClrTx/>
              <a:buSzTx/>
              <a:buFontTx/>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Lst>
              <a:defRPr/>
            </a:pPr>
            <a:r>
              <a:rPr lang="en-US" sz="2400" dirty="0" smtClean="0">
                <a:latin typeface="Calibri"/>
                <a:ea typeface="Verdana" charset="0"/>
                <a:cs typeface="Verdana" charset="0"/>
                <a:sym typeface="Verdana" charset="0"/>
              </a:rPr>
              <a:t>Scale </a:t>
            </a:r>
            <a:r>
              <a:rPr lang="en-US" sz="2400" dirty="0">
                <a:latin typeface="Calibri"/>
                <a:ea typeface="Verdana" charset="0"/>
                <a:cs typeface="Verdana" charset="0"/>
                <a:sym typeface="Verdana" charset="0"/>
              </a:rPr>
              <a:t>your graph to optimize your display</a:t>
            </a:r>
            <a:r>
              <a:rPr lang="en-US" sz="2400" dirty="0" smtClean="0">
                <a:latin typeface="Calibri"/>
                <a:ea typeface="Verdana" charset="0"/>
                <a:cs typeface="Verdana" charset="0"/>
                <a:sym typeface="Verdana" charset="0"/>
              </a:rPr>
              <a:t>.</a:t>
            </a:r>
            <a:r>
              <a:rPr lang="en-US" sz="2400" b="1" dirty="0" smtClean="0">
                <a:solidFill>
                  <a:srgbClr val="0000FF"/>
                </a:solidFill>
                <a:latin typeface="Calibri"/>
                <a:ea typeface="Verdana Bold" charset="0"/>
                <a:cs typeface="Verdana Bold" charset="0"/>
                <a:sym typeface="Verdana Bold" charset="0"/>
              </a:rPr>
              <a:t>*</a:t>
            </a:r>
          </a:p>
          <a:p>
            <a:pPr marL="457200" marR="0" lvl="0" indent="-457200" algn="l" defTabSz="914400" eaLnBrk="1" fontAlgn="auto" latinLnBrk="0" hangingPunct="1">
              <a:lnSpc>
                <a:spcPct val="100000"/>
              </a:lnSpc>
              <a:spcBef>
                <a:spcPts val="0"/>
              </a:spcBef>
              <a:spcAft>
                <a:spcPts val="0"/>
              </a:spcAft>
              <a:buClrTx/>
              <a:buSzTx/>
              <a:buFontTx/>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Lst>
              <a:defRPr/>
            </a:pPr>
            <a:endParaRPr lang="en-US" sz="2400" b="1" dirty="0" smtClean="0">
              <a:solidFill>
                <a:srgbClr val="0000FF"/>
              </a:solidFill>
              <a:latin typeface="Calibri"/>
              <a:ea typeface="Verdana Bold" charset="0"/>
              <a:cs typeface="Verdana Bold" charset="0"/>
              <a:sym typeface="Verdana Bold" charset="0"/>
            </a:endParaRPr>
          </a:p>
          <a:p>
            <a:pPr marL="457200" marR="0" lvl="0" indent="-457200" algn="l" defTabSz="914400" eaLnBrk="1" fontAlgn="auto" latinLnBrk="0" hangingPunct="1">
              <a:lnSpc>
                <a:spcPct val="100000"/>
              </a:lnSpc>
              <a:spcBef>
                <a:spcPts val="0"/>
              </a:spcBef>
              <a:spcAft>
                <a:spcPts val="0"/>
              </a:spcAft>
              <a:buClrTx/>
              <a:buSzTx/>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Lst>
              <a:defRPr/>
            </a:pPr>
            <a:endParaRPr lang="en-US" sz="2400" b="1" dirty="0" smtClean="0">
              <a:solidFill>
                <a:srgbClr val="0000FF"/>
              </a:solidFill>
              <a:latin typeface="Calibri"/>
              <a:ea typeface="Verdana Bold" charset="0"/>
              <a:cs typeface="Verdana Bold" charset="0"/>
              <a:sym typeface="Verdana Bold" charset="0"/>
            </a:endParaRPr>
          </a:p>
          <a:p>
            <a:pPr marL="457200" marR="0" lvl="0" indent="-457200" algn="l" defTabSz="914400" eaLnBrk="1" fontAlgn="auto" latinLnBrk="0" hangingPunct="1">
              <a:lnSpc>
                <a:spcPct val="100000"/>
              </a:lnSpc>
              <a:spcBef>
                <a:spcPts val="0"/>
              </a:spcBef>
              <a:spcAft>
                <a:spcPts val="0"/>
              </a:spcAft>
              <a:buClrTx/>
              <a:buSzTx/>
              <a:buFontTx/>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Lst>
              <a:defRPr/>
            </a:pPr>
            <a:endParaRPr lang="en-US" sz="2400" b="1" dirty="0" smtClean="0">
              <a:solidFill>
                <a:srgbClr val="0000FF"/>
              </a:solidFill>
              <a:latin typeface="Calibri"/>
              <a:ea typeface="Verdana Bold" charset="0"/>
              <a:cs typeface="Verdana Bold" charset="0"/>
              <a:sym typeface="Verdana Bold" charset="0"/>
            </a:endParaRPr>
          </a:p>
          <a:p>
            <a:pPr marL="457200" marR="0" lvl="0" indent="-457200" algn="l" defTabSz="914400" eaLnBrk="1" fontAlgn="auto" latinLnBrk="0" hangingPunct="1">
              <a:lnSpc>
                <a:spcPct val="100000"/>
              </a:lnSpc>
              <a:spcBef>
                <a:spcPts val="0"/>
              </a:spcBef>
              <a:spcAft>
                <a:spcPts val="0"/>
              </a:spcAft>
              <a:buClrTx/>
              <a:buSzTx/>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Lst>
              <a:defRPr/>
            </a:pPr>
            <a:endParaRPr lang="en-US" sz="2400" b="1" dirty="0" smtClean="0">
              <a:solidFill>
                <a:srgbClr val="0000FF"/>
              </a:solidFill>
              <a:latin typeface="Calibri"/>
              <a:ea typeface="Verdana Bold" charset="0"/>
              <a:cs typeface="Verdana Bold" charset="0"/>
              <a:sym typeface="Verdana Bold" charset="0"/>
            </a:endParaRPr>
          </a:p>
          <a:p>
            <a:pPr marL="457200" marR="0" lvl="0" indent="-45720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smtClean="0">
                <a:solidFill>
                  <a:srgbClr val="0000FF"/>
                </a:solidFill>
                <a:latin typeface="Calibri"/>
                <a:ea typeface="Verdana Bold" charset="0"/>
                <a:cs typeface="Verdana Bold" charset="0"/>
                <a:sym typeface="Verdana Bold" charset="0"/>
              </a:rPr>
              <a:t>*To Scale a Graph: </a:t>
            </a:r>
          </a:p>
          <a:p>
            <a:pPr marL="457200" marR="0" lvl="0" indent="-457200" algn="l" defTabSz="914400" eaLnBrk="1" fontAlgn="auto" latinLnBrk="0" hangingPunct="1">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1.	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to open the tool palette.</a:t>
            </a:r>
          </a:p>
          <a:p>
            <a:pPr marL="457200" marR="0" lvl="0" indent="-457200" algn="l" defTabSz="914400" eaLnBrk="1" fontAlgn="auto" latinLnBrk="0" hangingPunct="1">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2.	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to scale the graph.</a:t>
            </a:r>
          </a:p>
          <a:p>
            <a:pPr marL="457200" marR="0" lvl="0" indent="-457200" algn="l" defTabSz="914400" eaLnBrk="1" fontAlgn="auto" latinLnBrk="0" hangingPunct="1">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3.	If you need to manually scale the graph, touch one of the numbers labeling an axis and drag it up or down.</a:t>
            </a:r>
          </a:p>
          <a:p>
            <a:pPr marL="274320" marR="0" lvl="0" indent="-274320" algn="l" defTabSz="914400" eaLnBrk="1" fontAlgn="auto" latinLnBrk="0" hangingPunct="1">
              <a:lnSpc>
                <a:spcPct val="100000"/>
              </a:lnSpc>
              <a:spcBef>
                <a:spcPts val="0"/>
              </a:spcBef>
              <a:spcAft>
                <a:spcPts val="0"/>
              </a:spcAft>
              <a:buClrTx/>
              <a:buSzTx/>
              <a:buFontTx/>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Lst>
              <a:defRPr/>
            </a:pPr>
            <a:endParaRPr lang="en-US" sz="2400" dirty="0">
              <a:latin typeface="Calibri"/>
              <a:ea typeface="Gill Sans" charset="0"/>
              <a:cs typeface="Gill Sans" charset="0"/>
            </a:endParaRPr>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9" name="Text Placeholder 8"/>
          <p:cNvSpPr>
            <a:spLocks noGrp="1"/>
          </p:cNvSpPr>
          <p:nvPr>
            <p:ph type="body" sz="quarter" idx="12"/>
          </p:nvPr>
        </p:nvSpPr>
        <p:spPr/>
        <p:txBody>
          <a:bodyPr/>
          <a:lstStyle/>
          <a:p>
            <a:endParaRPr lang="en-US"/>
          </a:p>
        </p:txBody>
      </p:sp>
      <p:pic>
        <p:nvPicPr>
          <p:cNvPr id="11" name="Picture 10" descr="Graph_On.png"/>
          <p:cNvPicPr>
            <a:picLocks noChangeAspect="1"/>
          </p:cNvPicPr>
          <p:nvPr/>
        </p:nvPicPr>
        <p:blipFill>
          <a:blip r:embed="rId7" cstate="print"/>
          <a:stretch>
            <a:fillRect/>
          </a:stretch>
        </p:blipFill>
        <p:spPr>
          <a:xfrm>
            <a:off x="9294812" y="3669886"/>
            <a:ext cx="390145" cy="390145"/>
          </a:xfrm>
          <a:prstGeom prst="rect">
            <a:avLst/>
          </a:prstGeom>
        </p:spPr>
      </p:pic>
      <p:pic>
        <p:nvPicPr>
          <p:cNvPr id="12" name="Picture 11" descr="Scale_Fit_On.png"/>
          <p:cNvPicPr>
            <a:picLocks noChangeAspect="1"/>
          </p:cNvPicPr>
          <p:nvPr/>
        </p:nvPicPr>
        <p:blipFill>
          <a:blip r:embed="rId8" cstate="print"/>
          <a:stretch>
            <a:fillRect/>
          </a:stretch>
        </p:blipFill>
        <p:spPr>
          <a:xfrm>
            <a:off x="9218612" y="4364831"/>
            <a:ext cx="390145" cy="390145"/>
          </a:xfrm>
          <a:prstGeom prst="rect">
            <a:avLst/>
          </a:prstGeom>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6625" name="Rectangle 1"/>
          <p:cNvSpPr>
            <a:spLocks/>
          </p:cNvSpPr>
          <p:nvPr>
            <p:custDataLst>
              <p:tags r:id="rId1"/>
            </p:custDataLst>
          </p:nvPr>
        </p:nvSpPr>
        <p:spPr bwMode="auto">
          <a:xfrm>
            <a:off x="8229600" y="457200"/>
            <a:ext cx="2280240"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Data Analysis</a:t>
            </a:r>
          </a:p>
        </p:txBody>
      </p:sp>
      <p:sp>
        <p:nvSpPr>
          <p:cNvPr id="26626" name="Rectangle 2"/>
          <p:cNvSpPr>
            <a:spLocks/>
          </p:cNvSpPr>
          <p:nvPr>
            <p:custDataLst>
              <p:tags r:id="rId2"/>
            </p:custDataLst>
          </p:nvPr>
        </p:nvSpPr>
        <p:spPr bwMode="auto">
          <a:xfrm>
            <a:off x="8302752" y="1012031"/>
            <a:ext cx="3735260" cy="5539978"/>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274320" marR="0" lvl="0" indent="-274320" algn="l" defTabSz="914400" eaLnBrk="1" fontAlgn="auto" latinLnBrk="0" hangingPunct="1">
              <a:lnSpc>
                <a:spcPct val="100000"/>
              </a:lnSpc>
              <a:spcBef>
                <a:spcPts val="0"/>
              </a:spcBef>
              <a:spcAft>
                <a:spcPts val="0"/>
              </a:spcAft>
              <a:buClrTx/>
              <a:buSzTx/>
              <a:buFontTx/>
              <a:buAutoNum type="arabicPeriod" startAt="2"/>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Determine </a:t>
            </a:r>
            <a:r>
              <a:rPr lang="en-US" sz="2400" dirty="0">
                <a:latin typeface="Calibri"/>
                <a:ea typeface="Verdana" charset="0"/>
                <a:cs typeface="Verdana" charset="0"/>
                <a:sym typeface="Verdana" charset="0"/>
              </a:rPr>
              <a:t>initial pressure, final pressure and change in </a:t>
            </a:r>
            <a:r>
              <a:rPr lang="en-US" sz="2400" dirty="0" smtClean="0">
                <a:latin typeface="Calibri"/>
                <a:ea typeface="Verdana" charset="0"/>
                <a:cs typeface="Verdana" charset="0"/>
                <a:sym typeface="Verdana" charset="0"/>
              </a:rPr>
              <a:t>pressure</a:t>
            </a:r>
            <a:r>
              <a:rPr lang="en-US" sz="2400" b="1" dirty="0" smtClean="0">
                <a:solidFill>
                  <a:srgbClr val="0000FF"/>
                </a:solidFill>
                <a:latin typeface="Calibri"/>
                <a:ea typeface="Verdana Bold" charset="0"/>
                <a:cs typeface="Verdana Bold" charset="0"/>
                <a:sym typeface="Verdana Bold" charset="0"/>
              </a:rPr>
              <a:t>*</a:t>
            </a:r>
            <a:r>
              <a:rPr lang="en-US" sz="2400" dirty="0" smtClean="0">
                <a:latin typeface="Calibri"/>
                <a:ea typeface="Verdana" charset="0"/>
                <a:cs typeface="Verdana" charset="0"/>
                <a:sym typeface="Verdana" charset="0"/>
              </a:rPr>
              <a:t> </a:t>
            </a:r>
            <a:r>
              <a:rPr lang="en-US" sz="2400" dirty="0">
                <a:latin typeface="Calibri"/>
                <a:ea typeface="Verdana" charset="0"/>
                <a:cs typeface="Verdana" charset="0"/>
                <a:sym typeface="Verdana" charset="0"/>
              </a:rPr>
              <a:t>for each run</a:t>
            </a:r>
            <a:r>
              <a:rPr lang="en-US" sz="2400" dirty="0" smtClean="0">
                <a:latin typeface="Calibri"/>
                <a:ea typeface="Verdana" charset="0"/>
                <a:cs typeface="Verdana" charset="0"/>
                <a:sym typeface="Verdana" charset="0"/>
              </a:rPr>
              <a:t>.</a:t>
            </a:r>
            <a:endParaRPr lang="en-US" sz="2400" dirty="0">
              <a:latin typeface="Calibri"/>
              <a:ea typeface="Verdana" charset="0"/>
              <a:cs typeface="Verdana" charset="0"/>
              <a:sym typeface="Verdana" charset="0"/>
            </a:endParaRPr>
          </a:p>
          <a:p>
            <a:pPr marR="0" lvl="0" algn="l" defTabSz="914400" eaLnBrk="1" fontAlgn="auto" latinLnBrk="0" hangingPunct="1">
              <a:spcBef>
                <a:spcPts val="0"/>
              </a:spcBef>
              <a:spcAft>
                <a:spcPts val="0"/>
              </a:spcAft>
              <a:buClrTx/>
              <a:buSzTx/>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b="1" dirty="0">
                <a:solidFill>
                  <a:srgbClr val="0000FF"/>
                </a:solidFill>
                <a:latin typeface="Calibri"/>
                <a:ea typeface="Verdana Bold" charset="0"/>
                <a:cs typeface="Verdana Bold" charset="0"/>
                <a:sym typeface="Verdana Bold" charset="0"/>
              </a:rPr>
              <a:t>Note:</a:t>
            </a:r>
            <a:r>
              <a:rPr lang="en-US" sz="2400" dirty="0">
                <a:solidFill>
                  <a:srgbClr val="0000FF"/>
                </a:solidFill>
                <a:latin typeface="Calibri"/>
                <a:ea typeface="Verdana" charset="0"/>
                <a:cs typeface="Verdana" charset="0"/>
                <a:sym typeface="Verdana" charset="0"/>
              </a:rPr>
              <a:t> Enter these values on the next page</a:t>
            </a:r>
            <a:r>
              <a:rPr lang="en-US" sz="2400" dirty="0" smtClean="0">
                <a:latin typeface="Calibri"/>
                <a:ea typeface="Verdana" charset="0"/>
                <a:cs typeface="Verdana" charset="0"/>
                <a:sym typeface="Verdana" charset="0"/>
              </a:rPr>
              <a:t>.</a:t>
            </a:r>
          </a:p>
          <a:p>
            <a:pPr marR="0" lvl="0" algn="l" defTabSz="914400" eaLnBrk="1" fontAlgn="auto" latinLnBrk="0" hangingPunct="1">
              <a:spcBef>
                <a:spcPts val="0"/>
              </a:spcBef>
              <a:spcAft>
                <a:spcPts val="0"/>
              </a:spcAft>
              <a:buClrTx/>
              <a:buSzTx/>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endParaRPr lang="en-US" sz="2400" dirty="0" smtClean="0">
              <a:latin typeface="Calibri"/>
              <a:ea typeface="Verdana" charset="0"/>
              <a:cs typeface="Verdana" charset="0"/>
              <a:sym typeface="Verdana" charset="0"/>
            </a:endParaRPr>
          </a:p>
          <a:p>
            <a:pPr marL="274320" marR="0" lvl="0" indent="-274320" algn="l" defTabSz="914400" eaLnBrk="1" fontAlgn="auto" latinLnBrk="0" hangingPunct="1">
              <a:lnSpc>
                <a:spcPct val="90000"/>
              </a:lnSpc>
              <a:spcBef>
                <a:spcPts val="0"/>
              </a:spcBef>
              <a:spcAft>
                <a:spcPts val="0"/>
              </a:spcAft>
              <a:buClrTx/>
              <a:buSzTx/>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smtClean="0">
                <a:solidFill>
                  <a:srgbClr val="0000FF"/>
                </a:solidFill>
                <a:latin typeface="Calibri"/>
                <a:ea typeface="Verdana Bold" charset="0"/>
                <a:cs typeface="Verdana Bold" charset="0"/>
                <a:sym typeface="Verdana Bold" charset="0"/>
              </a:rPr>
              <a:t>*To Find the Difference Between Two Data Points:</a:t>
            </a:r>
          </a:p>
          <a:p>
            <a:pPr marL="274320" marR="0" lvl="0" indent="-274320" algn="l" defTabSz="914400" eaLnBrk="1" fontAlgn="auto" latinLnBrk="0" hangingPunct="1">
              <a:lnSpc>
                <a:spcPct val="90000"/>
              </a:lnSpc>
              <a:spcBef>
                <a:spcPts val="0"/>
              </a:spcBef>
              <a:spcAft>
                <a:spcPts val="0"/>
              </a:spcAft>
              <a:buClrTx/>
              <a:buSzTx/>
              <a:buFontTx/>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to open the tools palette.  </a:t>
            </a:r>
          </a:p>
          <a:p>
            <a:pPr marL="274320" marR="0" lvl="0" indent="-274320" algn="l" defTabSz="914400" eaLnBrk="1" fontAlgn="auto" latinLnBrk="0" hangingPunct="1">
              <a:lnSpc>
                <a:spcPct val="90000"/>
              </a:lnSpc>
              <a:spcBef>
                <a:spcPts val="0"/>
              </a:spcBef>
              <a:spcAft>
                <a:spcPts val="0"/>
              </a:spcAft>
              <a:buClrTx/>
              <a:buSzTx/>
              <a:buFontTx/>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and then tap two points on the data run. </a:t>
            </a:r>
          </a:p>
          <a:p>
            <a:pPr marL="274320" marR="0" lvl="0" indent="-274320" algn="l" defTabSz="914400" eaLnBrk="1" fontAlgn="auto" latinLnBrk="0" hangingPunct="1">
              <a:lnSpc>
                <a:spcPct val="90000"/>
              </a:lnSpc>
              <a:spcBef>
                <a:spcPts val="0"/>
              </a:spcBef>
              <a:spcAft>
                <a:spcPts val="0"/>
              </a:spcAft>
              <a:buClrTx/>
              <a:buSzTx/>
              <a:buFontTx/>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Adjust using both        buttons and then tap       .</a:t>
            </a:r>
          </a:p>
          <a:p>
            <a:pPr marL="274320" marR="0" lvl="0" indent="-274320" algn="l" defTabSz="914400" eaLnBrk="1" fontAlgn="auto" latinLnBrk="0" hangingPunct="1">
              <a:lnSpc>
                <a:spcPct val="90000"/>
              </a:lnSpc>
              <a:spcBef>
                <a:spcPts val="0"/>
              </a:spcBef>
              <a:spcAft>
                <a:spcPts val="0"/>
              </a:spcAft>
              <a:buClrTx/>
              <a:buSzTx/>
              <a:buFontTx/>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to display the differences.</a:t>
            </a:r>
            <a:endParaRPr lang="en-US" sz="2400" dirty="0">
              <a:latin typeface="Calibri"/>
              <a:ea typeface="Verdana" charset="0"/>
              <a:cs typeface="Verdana" charset="0"/>
              <a:sym typeface="Verdana" charset="0"/>
            </a:endParaRPr>
          </a:p>
        </p:txBody>
      </p:sp>
      <p:sp>
        <p:nvSpPr>
          <p:cNvPr id="10" name="Rectangle 9"/>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1" name="TextBox 10"/>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12" name="Text Placeholder 11"/>
          <p:cNvSpPr>
            <a:spLocks noGrp="1"/>
          </p:cNvSpPr>
          <p:nvPr>
            <p:ph type="body" sz="quarter" idx="12"/>
          </p:nvPr>
        </p:nvSpPr>
        <p:spPr/>
        <p:txBody>
          <a:bodyPr/>
          <a:lstStyle/>
          <a:p>
            <a:endParaRPr lang="en-US"/>
          </a:p>
        </p:txBody>
      </p:sp>
      <p:pic>
        <p:nvPicPr>
          <p:cNvPr id="14" name="Picture 2"/>
          <p:cNvPicPr>
            <a:picLocks noChangeAspect="1" noChangeArrowheads="1"/>
          </p:cNvPicPr>
          <p:nvPr/>
        </p:nvPicPr>
        <p:blipFill>
          <a:blip r:embed="rId7" cstate="print"/>
          <a:srcRect/>
          <a:stretch>
            <a:fillRect/>
          </a:stretch>
        </p:blipFill>
        <p:spPr bwMode="auto">
          <a:xfrm>
            <a:off x="11199812" y="5431631"/>
            <a:ext cx="380901" cy="381269"/>
          </a:xfrm>
          <a:prstGeom prst="rect">
            <a:avLst/>
          </a:prstGeom>
          <a:noFill/>
          <a:ln w="12700" cap="flat">
            <a:noFill/>
            <a:miter lim="800000"/>
            <a:headEnd/>
            <a:tailEnd/>
          </a:ln>
        </p:spPr>
      </p:pic>
      <p:pic>
        <p:nvPicPr>
          <p:cNvPr id="15" name="Picture 14" descr="Graph_On.png"/>
          <p:cNvPicPr>
            <a:picLocks noChangeAspect="1"/>
          </p:cNvPicPr>
          <p:nvPr/>
        </p:nvPicPr>
        <p:blipFill>
          <a:blip r:embed="rId8" cstate="print"/>
          <a:stretch>
            <a:fillRect/>
          </a:stretch>
        </p:blipFill>
        <p:spPr>
          <a:xfrm>
            <a:off x="9066212" y="3831431"/>
            <a:ext cx="390145" cy="390145"/>
          </a:xfrm>
          <a:prstGeom prst="rect">
            <a:avLst/>
          </a:prstGeom>
        </p:spPr>
      </p:pic>
      <p:pic>
        <p:nvPicPr>
          <p:cNvPr id="16" name="Picture 15" descr="Select_On.png"/>
          <p:cNvPicPr>
            <a:picLocks noChangeAspect="1"/>
          </p:cNvPicPr>
          <p:nvPr/>
        </p:nvPicPr>
        <p:blipFill>
          <a:blip r:embed="rId9" cstate="print"/>
          <a:stretch>
            <a:fillRect/>
          </a:stretch>
        </p:blipFill>
        <p:spPr>
          <a:xfrm>
            <a:off x="9066212" y="4517231"/>
            <a:ext cx="390145" cy="390145"/>
          </a:xfrm>
          <a:prstGeom prst="rect">
            <a:avLst/>
          </a:prstGeom>
        </p:spPr>
      </p:pic>
      <p:pic>
        <p:nvPicPr>
          <p:cNvPr id="17" name="Picture 16" descr="Coordinate_On.png"/>
          <p:cNvPicPr>
            <a:picLocks noChangeAspect="1"/>
          </p:cNvPicPr>
          <p:nvPr/>
        </p:nvPicPr>
        <p:blipFill>
          <a:blip r:embed="rId10" cstate="print"/>
          <a:stretch>
            <a:fillRect/>
          </a:stretch>
        </p:blipFill>
        <p:spPr>
          <a:xfrm>
            <a:off x="9066212" y="5812631"/>
            <a:ext cx="390145" cy="390145"/>
          </a:xfrm>
          <a:prstGeom prst="rect">
            <a:avLst/>
          </a:prstGeom>
        </p:spPr>
      </p:pic>
      <p:pic>
        <p:nvPicPr>
          <p:cNvPr id="18" name="Picture 6"/>
          <p:cNvPicPr>
            <a:picLocks noChangeAspect="1" noChangeArrowheads="1"/>
          </p:cNvPicPr>
          <p:nvPr/>
        </p:nvPicPr>
        <p:blipFill>
          <a:blip r:embed="rId11" cstate="print"/>
          <a:srcRect/>
          <a:stretch>
            <a:fillRect/>
          </a:stretch>
        </p:blipFill>
        <p:spPr bwMode="auto">
          <a:xfrm>
            <a:off x="10742612" y="5126831"/>
            <a:ext cx="411083" cy="411480"/>
          </a:xfrm>
          <a:prstGeom prst="rect">
            <a:avLst/>
          </a:prstGeom>
          <a:noFill/>
          <a:ln w="12700" cap="flat">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7650" name="Rectangle 2"/>
          <p:cNvSpPr>
            <a:spLocks/>
          </p:cNvSpPr>
          <p:nvPr>
            <p:custDataLst>
              <p:tags r:id="rId1"/>
            </p:custDataLst>
          </p:nvPr>
        </p:nvSpPr>
        <p:spPr bwMode="auto">
          <a:xfrm>
            <a:off x="8229600" y="457200"/>
            <a:ext cx="3904233"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Data Analysis</a:t>
            </a:r>
          </a:p>
        </p:txBody>
      </p:sp>
      <p:sp>
        <p:nvSpPr>
          <p:cNvPr id="27651" name="Rectangle 3"/>
          <p:cNvSpPr>
            <a:spLocks/>
          </p:cNvSpPr>
          <p:nvPr>
            <p:custDataLst>
              <p:tags r:id="rId2"/>
            </p:custDataLst>
          </p:nvPr>
        </p:nvSpPr>
        <p:spPr bwMode="auto">
          <a:xfrm>
            <a:off x="8302752" y="1005840"/>
            <a:ext cx="3908840" cy="5539978"/>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274320" marR="0" lvl="0" indent="-274320" algn="l" defTabSz="914400" eaLnBrk="1" fontAlgn="auto" latinLnBrk="0" hangingPunct="1">
              <a:lnSpc>
                <a:spcPct val="100000"/>
              </a:lnSpc>
              <a:spcBef>
                <a:spcPts val="0"/>
              </a:spcBef>
              <a:spcAft>
                <a:spcPts val="0"/>
              </a:spcAft>
              <a:buClrTx/>
              <a:buSzTx/>
              <a:buFontTx/>
              <a:buAutoNum type="arabicPeriod" startAt="3"/>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Lst>
              <a:defRPr/>
            </a:pPr>
            <a:r>
              <a:rPr lang="en-US" sz="2400" dirty="0">
                <a:latin typeface="Calibri"/>
                <a:ea typeface="Verdana" charset="0"/>
                <a:cs typeface="Verdana" charset="0"/>
                <a:sym typeface="Verdana" charset="0"/>
              </a:rPr>
              <a:t>Record initial pressure and final pressure for each run in the table</a:t>
            </a:r>
            <a:r>
              <a:rPr lang="en-US" sz="2400" dirty="0" smtClean="0">
                <a:latin typeface="Calibri"/>
                <a:ea typeface="Verdana" charset="0"/>
                <a:cs typeface="Verdana" charset="0"/>
                <a:sym typeface="Verdana" charset="0"/>
              </a:rPr>
              <a:t>.</a:t>
            </a:r>
          </a:p>
          <a:p>
            <a:pPr marL="274320" marR="0" lvl="0" indent="-274320" algn="l" defTabSz="914400" eaLnBrk="1" fontAlgn="auto" latinLnBrk="0" hangingPunct="1">
              <a:lnSpc>
                <a:spcPct val="100000"/>
              </a:lnSpc>
              <a:spcBef>
                <a:spcPts val="0"/>
              </a:spcBef>
              <a:spcAft>
                <a:spcPts val="0"/>
              </a:spcAft>
              <a:buClrTx/>
              <a:buSzTx/>
              <a:buFontTx/>
              <a:buAutoNum type="arabicPeriod" startAt="3"/>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Lst>
              <a:defRPr/>
            </a:pPr>
            <a:endParaRPr lang="en-US" sz="2400" dirty="0" smtClean="0">
              <a:latin typeface="Calibri"/>
              <a:ea typeface="Verdana" charset="0"/>
              <a:cs typeface="Verdana" charset="0"/>
              <a:sym typeface="Verdana" charset="0"/>
            </a:endParaRPr>
          </a:p>
          <a:p>
            <a:pPr marL="274320" marR="0" lvl="0" indent="-274320" algn="l" defTabSz="914400" eaLnBrk="1" fontAlgn="auto" latinLnBrk="0" hangingPunct="1">
              <a:lnSpc>
                <a:spcPct val="100000"/>
              </a:lnSpc>
              <a:spcBef>
                <a:spcPts val="0"/>
              </a:spcBef>
              <a:spcAft>
                <a:spcPts val="0"/>
              </a:spcAft>
              <a:buClrTx/>
              <a:buSzTx/>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Lst>
              <a:defRPr/>
            </a:pPr>
            <a:endParaRPr lang="en-US" sz="2400" dirty="0" smtClean="0">
              <a:latin typeface="Calibri"/>
              <a:ea typeface="Verdana" charset="0"/>
              <a:cs typeface="Verdana" charset="0"/>
              <a:sym typeface="Verdana" charset="0"/>
            </a:endParaRPr>
          </a:p>
          <a:p>
            <a:pPr marL="274320" marR="0" lvl="0" indent="-274320" algn="l" defTabSz="914400" eaLnBrk="1" fontAlgn="auto" latinLnBrk="0" hangingPunct="1">
              <a:lnSpc>
                <a:spcPct val="100000"/>
              </a:lnSpc>
              <a:spcBef>
                <a:spcPts val="0"/>
              </a:spcBef>
              <a:spcAft>
                <a:spcPts val="0"/>
              </a:spcAft>
              <a:buClrTx/>
              <a:buSzTx/>
              <a:buFontTx/>
              <a:buAutoNum type="arabicPeriod" startAt="3"/>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Lst>
              <a:defRPr/>
            </a:pPr>
            <a:endParaRPr lang="en-US" sz="2400" dirty="0" smtClean="0">
              <a:latin typeface="Calibri"/>
              <a:ea typeface="Verdana" charset="0"/>
              <a:cs typeface="Verdana" charset="0"/>
              <a:sym typeface="Verdana" charset="0"/>
            </a:endParaRP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smtClean="0">
                <a:solidFill>
                  <a:srgbClr val="0000FF"/>
                </a:solidFill>
                <a:latin typeface="Calibri"/>
                <a:ea typeface="Verdana Bold" charset="0"/>
                <a:cs typeface="Verdana Bold" charset="0"/>
                <a:sym typeface="Verdana Bold" charset="0"/>
              </a:rPr>
              <a:t>*To Enter Data into a Table: </a:t>
            </a:r>
          </a:p>
          <a:p>
            <a:pPr marL="274320" marR="0" lvl="0" indent="-274320" algn="l" defTabSz="914400" eaLnBrk="1" fontAlgn="auto" latinLnBrk="0" hangingPunct="1">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1.	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to open the tool palette.</a:t>
            </a:r>
          </a:p>
          <a:p>
            <a:pPr marL="274320" marR="0" lvl="0" indent="-274320" algn="l" defTabSz="914400" eaLnBrk="1" fontAlgn="auto" latinLnBrk="0" hangingPunct="1">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2.	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then tap a cell in the data table to highlight it in yellow.</a:t>
            </a:r>
          </a:p>
          <a:p>
            <a:pPr marL="274320" marR="0" lvl="0" indent="-274320" algn="l" defTabSz="914400" eaLnBrk="1" fontAlgn="auto" latinLnBrk="0" hangingPunct="1">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3.	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to open the Keyboard screen.</a:t>
            </a:r>
          </a:p>
          <a:p>
            <a:pPr marL="274320" marR="0" lvl="0" indent="-274320" algn="l" defTabSz="914400" eaLnBrk="1" fontAlgn="auto" latinLnBrk="0" hangingPunct="1">
              <a:lnSpc>
                <a:spcPct val="100000"/>
              </a:lnSpc>
              <a:spcBef>
                <a:spcPts val="0"/>
              </a:spcBef>
              <a:spcAft>
                <a:spcPts val="0"/>
              </a:spcAft>
              <a:buClrTx/>
              <a:buSzTx/>
              <a:buFontTx/>
              <a:buAutoNum type="arabicPeriod" startAt="3"/>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Lst>
              <a:defRPr/>
            </a:pPr>
            <a:endParaRPr lang="en-US" sz="2400" dirty="0">
              <a:latin typeface="Calibri"/>
              <a:ea typeface="Verdana" charset="0"/>
              <a:cs typeface="Verdana" charset="0"/>
              <a:sym typeface="Verdana" charset="0"/>
            </a:endParaRPr>
          </a:p>
        </p:txBody>
      </p:sp>
      <p:sp>
        <p:nvSpPr>
          <p:cNvPr id="10" name="Rectangle 9"/>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1" name="TextBox 10"/>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12" name="Text Placeholder 11"/>
          <p:cNvSpPr>
            <a:spLocks noGrp="1"/>
          </p:cNvSpPr>
          <p:nvPr>
            <p:ph type="body" sz="quarter" idx="12"/>
          </p:nvPr>
        </p:nvSpPr>
        <p:spPr/>
        <p:txBody>
          <a:bodyPr/>
          <a:lstStyle/>
          <a:p>
            <a:endParaRPr lang="en-US"/>
          </a:p>
        </p:txBody>
      </p:sp>
      <p:pic>
        <p:nvPicPr>
          <p:cNvPr id="15" name="Picture 14" descr="SNAPSHOT 04.png"/>
          <p:cNvPicPr>
            <a:picLocks noChangeAspect="1"/>
          </p:cNvPicPr>
          <p:nvPr/>
        </p:nvPicPr>
        <p:blipFill>
          <a:blip r:embed="rId7" cstate="print"/>
          <a:stretch>
            <a:fillRect/>
          </a:stretch>
        </p:blipFill>
        <p:spPr>
          <a:xfrm>
            <a:off x="10742612" y="6217920"/>
            <a:ext cx="1216699" cy="296732"/>
          </a:xfrm>
          <a:prstGeom prst="rect">
            <a:avLst/>
          </a:prstGeom>
        </p:spPr>
      </p:pic>
      <p:pic>
        <p:nvPicPr>
          <p:cNvPr id="14" name="Picture 13" descr="Select_On.png"/>
          <p:cNvPicPr>
            <a:picLocks noChangeAspect="1"/>
          </p:cNvPicPr>
          <p:nvPr/>
        </p:nvPicPr>
        <p:blipFill>
          <a:blip r:embed="rId8" cstate="print"/>
          <a:stretch>
            <a:fillRect/>
          </a:stretch>
        </p:blipFill>
        <p:spPr>
          <a:xfrm>
            <a:off x="9066212" y="4288631"/>
            <a:ext cx="390145" cy="390145"/>
          </a:xfrm>
          <a:prstGeom prst="rect">
            <a:avLst/>
          </a:prstGeom>
        </p:spPr>
      </p:pic>
      <p:pic>
        <p:nvPicPr>
          <p:cNvPr id="16" name="Picture 15" descr="Table_On.png"/>
          <p:cNvPicPr>
            <a:picLocks noChangeAspect="1"/>
          </p:cNvPicPr>
          <p:nvPr/>
        </p:nvPicPr>
        <p:blipFill>
          <a:blip r:embed="rId9" cstate="print"/>
          <a:stretch>
            <a:fillRect/>
          </a:stretch>
        </p:blipFill>
        <p:spPr>
          <a:xfrm>
            <a:off x="9066212" y="3526631"/>
            <a:ext cx="390145" cy="390145"/>
          </a:xfrm>
          <a:prstGeom prst="rect">
            <a:avLst/>
          </a:prstGeom>
        </p:spPr>
      </p:pic>
      <p:pic>
        <p:nvPicPr>
          <p:cNvPr id="17" name="Picture 16" descr="Text_On.png"/>
          <p:cNvPicPr>
            <a:picLocks noChangeAspect="1"/>
          </p:cNvPicPr>
          <p:nvPr/>
        </p:nvPicPr>
        <p:blipFill>
          <a:blip r:embed="rId10" cstate="print"/>
          <a:stretch>
            <a:fillRect/>
          </a:stretch>
        </p:blipFill>
        <p:spPr>
          <a:xfrm>
            <a:off x="9066212" y="5422486"/>
            <a:ext cx="390145" cy="390145"/>
          </a:xfrm>
          <a:prstGeom prst="rect">
            <a:avLst/>
          </a:prstGeom>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8673" name="Rectangle 1"/>
          <p:cNvSpPr>
            <a:spLocks/>
          </p:cNvSpPr>
          <p:nvPr>
            <p:custDataLst>
              <p:tags r:id="rId1"/>
            </p:custDataLst>
          </p:nvPr>
        </p:nvSpPr>
        <p:spPr bwMode="auto">
          <a:xfrm>
            <a:off x="8229600" y="457200"/>
            <a:ext cx="3904233"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Data Analysis</a:t>
            </a:r>
          </a:p>
        </p:txBody>
      </p:sp>
      <p:sp>
        <p:nvSpPr>
          <p:cNvPr id="28674" name="Rectangle 2"/>
          <p:cNvSpPr>
            <a:spLocks/>
          </p:cNvSpPr>
          <p:nvPr>
            <p:custDataLst>
              <p:tags r:id="rId2"/>
            </p:custDataLst>
          </p:nvPr>
        </p:nvSpPr>
        <p:spPr bwMode="auto">
          <a:xfrm>
            <a:off x="8302752" y="1005840"/>
            <a:ext cx="3735260" cy="5539978"/>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274320" marR="0" lvl="0" indent="-274320" algn="l" defTabSz="914400" eaLnBrk="1" fontAlgn="auto" latinLnBrk="0" hangingPunct="1">
              <a:lnSpc>
                <a:spcPct val="100000"/>
              </a:lnSpc>
              <a:spcBef>
                <a:spcPts val="0"/>
              </a:spcBef>
              <a:spcAft>
                <a:spcPts val="0"/>
              </a:spcAft>
              <a:buClrTx/>
              <a:buSzTx/>
              <a:buFontTx/>
              <a:buAutoNum type="arabicPeriod" startAt="4"/>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Lst>
              <a:defRPr/>
            </a:pPr>
            <a:r>
              <a:rPr lang="en-US" sz="2400" dirty="0">
                <a:latin typeface="Calibri"/>
                <a:ea typeface="Verdana" charset="0"/>
                <a:cs typeface="Verdana" charset="0"/>
                <a:sym typeface="Verdana" charset="0"/>
              </a:rPr>
              <a:t>Calculate the rate of transpiration for each run</a:t>
            </a:r>
            <a:r>
              <a:rPr lang="en-US" sz="2400" dirty="0" smtClean="0">
                <a:latin typeface="Calibri"/>
                <a:ea typeface="Verdana" charset="0"/>
                <a:cs typeface="Verdana" charset="0"/>
                <a:sym typeface="Verdana" charset="0"/>
              </a:rPr>
              <a:t>.</a:t>
            </a:r>
          </a:p>
          <a:p>
            <a:pPr marL="274320" marR="0" lvl="0" indent="-274320" algn="l" defTabSz="914400" eaLnBrk="1" fontAlgn="auto" latinLnBrk="0" hangingPunct="1">
              <a:lnSpc>
                <a:spcPct val="100000"/>
              </a:lnSpc>
              <a:spcBef>
                <a:spcPts val="0"/>
              </a:spcBef>
              <a:spcAft>
                <a:spcPts val="0"/>
              </a:spcAft>
              <a:buClrTx/>
              <a:buSzTx/>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Lst>
              <a:defRPr/>
            </a:pPr>
            <a:r>
              <a:rPr lang="en-US" sz="2400" dirty="0" smtClean="0">
                <a:latin typeface="Calibri"/>
                <a:ea typeface="Verdana" charset="0"/>
                <a:cs typeface="Verdana" charset="0"/>
                <a:sym typeface="Verdana" charset="0"/>
              </a:rPr>
              <a:t>  </a:t>
            </a:r>
            <a:endParaRPr lang="en-US" sz="2400" dirty="0">
              <a:latin typeface="Calibri"/>
              <a:ea typeface="Verdana" charset="0"/>
              <a:cs typeface="Verdana" charset="0"/>
              <a:sym typeface="Verdana" charset="0"/>
            </a:endParaRPr>
          </a:p>
          <a:p>
            <a:pPr marR="0" lvl="0" algn="l" defTabSz="914400" eaLnBrk="1" fontAlgn="auto" latinLnBrk="0" hangingPunct="1">
              <a:spcBef>
                <a:spcPts val="0"/>
              </a:spcBef>
              <a:spcAft>
                <a:spcPts val="0"/>
              </a:spcAft>
              <a:buClrTx/>
              <a:buSzTx/>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Lst>
              <a:defRPr/>
            </a:pPr>
            <a:r>
              <a:rPr lang="en-US" sz="2400" b="1" dirty="0">
                <a:latin typeface="Calibri"/>
                <a:ea typeface="Verdana Bold" charset="0"/>
                <a:cs typeface="Verdana Bold" charset="0"/>
                <a:sym typeface="Verdana Bold" charset="0"/>
              </a:rPr>
              <a:t>Hint:</a:t>
            </a:r>
            <a:r>
              <a:rPr lang="en-US" sz="2400" b="1" dirty="0">
                <a:latin typeface="Calibri"/>
                <a:ea typeface="Verdana" charset="0"/>
                <a:cs typeface="Verdana" charset="0"/>
                <a:sym typeface="Verdana" charset="0"/>
              </a:rPr>
              <a:t> </a:t>
            </a:r>
            <a:r>
              <a:rPr lang="en-US" sz="2400" dirty="0">
                <a:latin typeface="Calibri"/>
                <a:ea typeface="Verdana" charset="0"/>
                <a:cs typeface="Verdana" charset="0"/>
                <a:sym typeface="Verdana" charset="0"/>
              </a:rPr>
              <a:t>Change in </a:t>
            </a:r>
            <a:r>
              <a:rPr lang="en-US" sz="2400" dirty="0" smtClean="0">
                <a:latin typeface="Calibri"/>
                <a:ea typeface="Verdana" charset="0"/>
                <a:cs typeface="Verdana" charset="0"/>
                <a:sym typeface="Verdana" charset="0"/>
              </a:rPr>
              <a:t>pressure/ 	change </a:t>
            </a:r>
            <a:r>
              <a:rPr lang="en-US" sz="2400" dirty="0">
                <a:latin typeface="Calibri"/>
                <a:ea typeface="Verdana" charset="0"/>
                <a:cs typeface="Verdana" charset="0"/>
                <a:sym typeface="Verdana" charset="0"/>
              </a:rPr>
              <a:t>in </a:t>
            </a:r>
            <a:r>
              <a:rPr lang="en-US" sz="2400" dirty="0" smtClean="0">
                <a:latin typeface="Calibri"/>
                <a:ea typeface="Verdana" charset="0"/>
                <a:cs typeface="Verdana" charset="0"/>
                <a:sym typeface="Verdana" charset="0"/>
              </a:rPr>
              <a:t>time</a:t>
            </a:r>
            <a:endParaRPr lang="en-US" sz="2400" dirty="0">
              <a:latin typeface="Calibri"/>
              <a:ea typeface="Verdana" charset="0"/>
              <a:cs typeface="Verdana" charset="0"/>
              <a:sym typeface="Verdana" charset="0"/>
            </a:endParaRPr>
          </a:p>
          <a:p>
            <a:pPr marR="0" lvl="0" algn="l" defTabSz="914400" eaLnBrk="1" fontAlgn="auto" latinLnBrk="0" hangingPunct="1">
              <a:spcBef>
                <a:spcPts val="0"/>
              </a:spcBef>
              <a:spcAft>
                <a:spcPts val="0"/>
              </a:spcAft>
              <a:buClrTx/>
              <a:buSzTx/>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Lst>
              <a:defRPr/>
            </a:pPr>
            <a:endParaRPr lang="en-US" sz="2400" dirty="0" smtClean="0">
              <a:latin typeface="Calibri"/>
              <a:ea typeface="Verdana" charset="0"/>
              <a:cs typeface="Verdana" charset="0"/>
              <a:sym typeface="Verdana" charset="0"/>
            </a:endParaRPr>
          </a:p>
          <a:p>
            <a:pPr marL="274320" marR="0" lvl="0" indent="-27432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smtClean="0">
                <a:solidFill>
                  <a:srgbClr val="0000FF"/>
                </a:solidFill>
                <a:latin typeface="Calibri"/>
                <a:ea typeface="Verdana Bold" charset="0"/>
                <a:cs typeface="Verdana Bold" charset="0"/>
                <a:sym typeface="Verdana Bold" charset="0"/>
              </a:rPr>
              <a:t>*To Enter Data into a Table: </a:t>
            </a:r>
          </a:p>
          <a:p>
            <a:pPr marL="274320" marR="0" lvl="0" indent="-274320" algn="l" defTabSz="914400" eaLnBrk="1" fontAlgn="auto" latinLnBrk="0" hangingPunct="1">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1.	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to open the tool palette.</a:t>
            </a:r>
          </a:p>
          <a:p>
            <a:pPr marL="274320" marR="0" lvl="0" indent="-274320" algn="l" defTabSz="914400" eaLnBrk="1" fontAlgn="auto" latinLnBrk="0" hangingPunct="1">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2.	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then tap a cell in the data table to highlight it in yellow.</a:t>
            </a:r>
          </a:p>
          <a:p>
            <a:pPr marL="274320" marR="0" lvl="0" indent="-274320" algn="l" defTabSz="914400" eaLnBrk="1" fontAlgn="auto" latinLnBrk="0" hangingPunct="1">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3.	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to open the Keyboard screen.</a:t>
            </a:r>
          </a:p>
          <a:p>
            <a:pPr marR="0" lvl="0" algn="l" defTabSz="914400" eaLnBrk="1" fontAlgn="auto" latinLnBrk="0" hangingPunct="1">
              <a:spcBef>
                <a:spcPts val="0"/>
              </a:spcBef>
              <a:spcAft>
                <a:spcPts val="0"/>
              </a:spcAft>
              <a:buClrTx/>
              <a:buSzTx/>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Lst>
              <a:defRPr/>
            </a:pPr>
            <a:endParaRPr lang="en-US" sz="2400" dirty="0" smtClean="0">
              <a:latin typeface="Calibri"/>
              <a:ea typeface="Verdana" charset="0"/>
              <a:cs typeface="Verdana" charset="0"/>
              <a:sym typeface="Verdana" charset="0"/>
            </a:endParaRPr>
          </a:p>
        </p:txBody>
      </p:sp>
      <p:sp>
        <p:nvSpPr>
          <p:cNvPr id="13" name="Rectangle 12"/>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4" name="TextBox 13"/>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15" name="Text Placeholder 14"/>
          <p:cNvSpPr>
            <a:spLocks noGrp="1"/>
          </p:cNvSpPr>
          <p:nvPr>
            <p:ph type="body" sz="quarter" idx="12"/>
          </p:nvPr>
        </p:nvSpPr>
        <p:spPr/>
        <p:txBody>
          <a:bodyPr/>
          <a:lstStyle/>
          <a:p>
            <a:endParaRPr lang="en-US"/>
          </a:p>
        </p:txBody>
      </p:sp>
      <p:pic>
        <p:nvPicPr>
          <p:cNvPr id="17" name="Picture 16" descr="SNAPSHOT 04.png"/>
          <p:cNvPicPr>
            <a:picLocks noChangeAspect="1"/>
          </p:cNvPicPr>
          <p:nvPr/>
        </p:nvPicPr>
        <p:blipFill>
          <a:blip r:embed="rId7" cstate="print"/>
          <a:stretch>
            <a:fillRect/>
          </a:stretch>
        </p:blipFill>
        <p:spPr>
          <a:xfrm>
            <a:off x="10742612" y="6217920"/>
            <a:ext cx="1216699" cy="296732"/>
          </a:xfrm>
          <a:prstGeom prst="rect">
            <a:avLst/>
          </a:prstGeom>
        </p:spPr>
      </p:pic>
      <p:pic>
        <p:nvPicPr>
          <p:cNvPr id="21" name="Picture 20" descr="Select_On.png"/>
          <p:cNvPicPr>
            <a:picLocks noChangeAspect="1"/>
          </p:cNvPicPr>
          <p:nvPr/>
        </p:nvPicPr>
        <p:blipFill>
          <a:blip r:embed="rId8" cstate="print"/>
          <a:stretch>
            <a:fillRect/>
          </a:stretch>
        </p:blipFill>
        <p:spPr>
          <a:xfrm>
            <a:off x="9057067" y="4288631"/>
            <a:ext cx="390145" cy="390145"/>
          </a:xfrm>
          <a:prstGeom prst="rect">
            <a:avLst/>
          </a:prstGeom>
        </p:spPr>
      </p:pic>
      <p:pic>
        <p:nvPicPr>
          <p:cNvPr id="22" name="Picture 21" descr="Table_On.png"/>
          <p:cNvPicPr>
            <a:picLocks noChangeAspect="1"/>
          </p:cNvPicPr>
          <p:nvPr/>
        </p:nvPicPr>
        <p:blipFill>
          <a:blip r:embed="rId9" cstate="print"/>
          <a:stretch>
            <a:fillRect/>
          </a:stretch>
        </p:blipFill>
        <p:spPr>
          <a:xfrm>
            <a:off x="9057067" y="3526631"/>
            <a:ext cx="390145" cy="390145"/>
          </a:xfrm>
          <a:prstGeom prst="rect">
            <a:avLst/>
          </a:prstGeom>
        </p:spPr>
      </p:pic>
      <p:pic>
        <p:nvPicPr>
          <p:cNvPr id="23" name="Picture 22" descr="Text_On.png"/>
          <p:cNvPicPr>
            <a:picLocks noChangeAspect="1"/>
          </p:cNvPicPr>
          <p:nvPr/>
        </p:nvPicPr>
        <p:blipFill>
          <a:blip r:embed="rId10" cstate="print"/>
          <a:stretch>
            <a:fillRect/>
          </a:stretch>
        </p:blipFill>
        <p:spPr>
          <a:xfrm>
            <a:off x="9057067" y="5422486"/>
            <a:ext cx="390145" cy="390145"/>
          </a:xfrm>
          <a:prstGeom prst="rect">
            <a:avLst/>
          </a:prstGeom>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9698" name="Rectangle 2"/>
          <p:cNvSpPr>
            <a:spLocks/>
          </p:cNvSpPr>
          <p:nvPr>
            <p:custDataLst>
              <p:tags r:id="rId1"/>
            </p:custDataLst>
          </p:nvPr>
        </p:nvSpPr>
        <p:spPr bwMode="auto">
          <a:xfrm>
            <a:off x="182880" y="457200"/>
            <a:ext cx="1390381"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Analysis</a:t>
            </a:r>
          </a:p>
        </p:txBody>
      </p:sp>
      <p:sp>
        <p:nvSpPr>
          <p:cNvPr id="29699" name="Rectangle 3"/>
          <p:cNvSpPr>
            <a:spLocks/>
          </p:cNvSpPr>
          <p:nvPr>
            <p:custDataLst>
              <p:tags r:id="rId2"/>
            </p:custDataLst>
          </p:nvPr>
        </p:nvSpPr>
        <p:spPr bwMode="auto">
          <a:xfrm>
            <a:off x="228600" y="1097280"/>
            <a:ext cx="11657012" cy="83099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57200" marR="0" lvl="0" indent="-457200" algn="l" defTabSz="914400" eaLnBrk="1" fontAlgn="auto" latinLnBrk="0" hangingPunct="1">
              <a:lnSpc>
                <a:spcPct val="100000"/>
              </a:lnSpc>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Does a decrease in pressure in the tubing correspond to more or less water being lost through the plant's stomata?</a:t>
            </a:r>
          </a:p>
        </p:txBody>
      </p:sp>
      <p:sp>
        <p:nvSpPr>
          <p:cNvPr id="5" name="Rectangle 4"/>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0722" name="Rectangle 2"/>
          <p:cNvSpPr>
            <a:spLocks/>
          </p:cNvSpPr>
          <p:nvPr>
            <p:custDataLst>
              <p:tags r:id="rId1"/>
            </p:custDataLst>
          </p:nvPr>
        </p:nvSpPr>
        <p:spPr bwMode="auto">
          <a:xfrm>
            <a:off x="182880" y="457200"/>
            <a:ext cx="148335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Analysis </a:t>
            </a:r>
          </a:p>
        </p:txBody>
      </p:sp>
      <p:sp>
        <p:nvSpPr>
          <p:cNvPr id="30723" name="Rectangle 3"/>
          <p:cNvSpPr>
            <a:spLocks/>
          </p:cNvSpPr>
          <p:nvPr>
            <p:custDataLst>
              <p:tags r:id="rId2"/>
            </p:custDataLst>
          </p:nvPr>
        </p:nvSpPr>
        <p:spPr bwMode="auto">
          <a:xfrm>
            <a:off x="228600" y="1097280"/>
            <a:ext cx="10284321" cy="830997"/>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57200" marR="0" lvl="0" indent="-457200" algn="l" defTabSz="914400" eaLnBrk="1" fontAlgn="auto" latinLnBrk="0" hangingPunct="1">
              <a:lnSpc>
                <a:spcPct val="100000"/>
              </a:lnSpc>
              <a:spcBef>
                <a:spcPts val="1500"/>
              </a:spcBef>
              <a:spcAft>
                <a:spcPts val="0"/>
              </a:spcAft>
              <a:buClrTx/>
              <a:buSzTx/>
              <a:buFontTx/>
              <a:buAutoNum type="arabicPeriod" startAt="2"/>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Explain how the fan affects the rate of transpiration. What natural phenomenon does this mimic?</a:t>
            </a:r>
          </a:p>
        </p:txBody>
      </p:sp>
      <p:sp>
        <p:nvSpPr>
          <p:cNvPr id="5" name="Rectangle 4"/>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pic>
        <p:nvPicPr>
          <p:cNvPr id="8" name="Picture 7" descr="SNAPSHOT 04.png"/>
          <p:cNvPicPr>
            <a:picLocks noChangeAspect="1"/>
          </p:cNvPicPr>
          <p:nvPr/>
        </p:nvPicPr>
        <p:blipFill>
          <a:blip r:embed="rId7" cstate="print"/>
          <a:stretch>
            <a:fillRect/>
          </a:stretch>
        </p:blipFill>
        <p:spPr>
          <a:xfrm>
            <a:off x="10745113" y="3017520"/>
            <a:ext cx="1216699" cy="296732"/>
          </a:xfrm>
          <a:prstGeom prst="rect">
            <a:avLst/>
          </a:prstGeom>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1746" name="Rectangle 2"/>
          <p:cNvSpPr>
            <a:spLocks/>
          </p:cNvSpPr>
          <p:nvPr>
            <p:custDataLst>
              <p:tags r:id="rId1"/>
            </p:custDataLst>
          </p:nvPr>
        </p:nvSpPr>
        <p:spPr bwMode="auto">
          <a:xfrm>
            <a:off x="182880" y="457200"/>
            <a:ext cx="164820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indent="52388" algn="l" defTabSz="914400" eaLnBrk="1" fontAlgn="auto" latinLnBrk="0" hangingPunct="1">
              <a:lnSpc>
                <a:spcPct val="100000"/>
              </a:lnSpc>
              <a:spcBef>
                <a:spcPts val="0"/>
              </a:spcBef>
              <a:spcAft>
                <a:spcPts val="0"/>
              </a:spcAft>
              <a:buClrTx/>
              <a:buSzTx/>
              <a:buNone/>
              <a:tabLst>
                <a:tab pos="0" algn="l"/>
                <a:tab pos="531813" algn="l"/>
                <a:tab pos="1066800" algn="l"/>
                <a:tab pos="1600200" algn="l"/>
                <a:tab pos="2132013" algn="l"/>
                <a:tab pos="2667000" algn="l"/>
                <a:tab pos="3200400" algn="l"/>
                <a:tab pos="3732213" algn="l"/>
                <a:tab pos="4267200" algn="l"/>
                <a:tab pos="4799013" algn="l"/>
                <a:tab pos="5332413" algn="l"/>
                <a:tab pos="5867400" algn="l"/>
                <a:tab pos="6399213" algn="l"/>
              </a:tabLst>
              <a:defRPr/>
            </a:pPr>
            <a:r>
              <a:rPr lang="en-US" sz="3200" b="1" dirty="0">
                <a:solidFill>
                  <a:srgbClr val="EB572D"/>
                </a:solidFill>
                <a:latin typeface="Calibri"/>
                <a:ea typeface="Verdana Bold" charset="0"/>
                <a:cs typeface="Verdana Bold" charset="0"/>
                <a:sym typeface="Verdana Bold" charset="0"/>
              </a:rPr>
              <a:t>Synthesis</a:t>
            </a:r>
          </a:p>
        </p:txBody>
      </p:sp>
      <p:sp>
        <p:nvSpPr>
          <p:cNvPr id="31747" name="Rectangle 3"/>
          <p:cNvSpPr>
            <a:spLocks/>
          </p:cNvSpPr>
          <p:nvPr>
            <p:custDataLst>
              <p:tags r:id="rId2"/>
            </p:custDataLst>
          </p:nvPr>
        </p:nvSpPr>
        <p:spPr bwMode="auto">
          <a:xfrm>
            <a:off x="228600" y="1097280"/>
            <a:ext cx="11352212" cy="83099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57200" marR="0" lvl="0" indent="-457200" algn="l" defTabSz="914400" eaLnBrk="1" fontAlgn="auto" latinLnBrk="0" hangingPunct="1">
              <a:lnSpc>
                <a:spcPct val="100000"/>
              </a:lnSpc>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Describe some adaptations that enable plants to minimize water loss from their leaves.</a:t>
            </a:r>
          </a:p>
        </p:txBody>
      </p:sp>
      <p:sp>
        <p:nvSpPr>
          <p:cNvPr id="5" name="Rectangle 4"/>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2771" name="Rectangle 3"/>
          <p:cNvSpPr>
            <a:spLocks/>
          </p:cNvSpPr>
          <p:nvPr>
            <p:custDataLst>
              <p:tags r:id="rId1"/>
            </p:custDataLst>
          </p:nvPr>
        </p:nvSpPr>
        <p:spPr bwMode="auto">
          <a:xfrm>
            <a:off x="228600" y="1097280"/>
            <a:ext cx="11579384" cy="830997"/>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57200" marR="0" lvl="0" indent="-457200" algn="l" defTabSz="914400" eaLnBrk="1" fontAlgn="auto" latinLnBrk="0" hangingPunct="1">
              <a:lnSpc>
                <a:spcPct val="100000"/>
              </a:lnSpc>
              <a:spcBef>
                <a:spcPts val="1500"/>
              </a:spcBef>
              <a:spcAft>
                <a:spcPts val="0"/>
              </a:spcAft>
              <a:buClrTx/>
              <a:buSzTx/>
              <a:buFontTx/>
              <a:buAutoNum type="arabicPeriod" startAt="2"/>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Would you expect all plant species to have the same rate of transpiration under similar environmental conditions?  Explain your answer.</a:t>
            </a:r>
          </a:p>
        </p:txBody>
      </p:sp>
      <p:sp>
        <p:nvSpPr>
          <p:cNvPr id="5" name="Rectangle 4"/>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
        <p:nvSpPr>
          <p:cNvPr id="8" name="Rectangle 2"/>
          <p:cNvSpPr>
            <a:spLocks/>
          </p:cNvSpPr>
          <p:nvPr>
            <p:custDataLst>
              <p:tags r:id="rId4"/>
            </p:custDataLst>
          </p:nvPr>
        </p:nvSpPr>
        <p:spPr bwMode="auto">
          <a:xfrm>
            <a:off x="182880" y="457200"/>
            <a:ext cx="164820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indent="52388" algn="l" defTabSz="914400" eaLnBrk="1" fontAlgn="auto" latinLnBrk="0" hangingPunct="1">
              <a:lnSpc>
                <a:spcPct val="100000"/>
              </a:lnSpc>
              <a:spcBef>
                <a:spcPts val="0"/>
              </a:spcBef>
              <a:spcAft>
                <a:spcPts val="0"/>
              </a:spcAft>
              <a:buClrTx/>
              <a:buSzTx/>
              <a:buNone/>
              <a:tabLst>
                <a:tab pos="0" algn="l"/>
                <a:tab pos="531813" algn="l"/>
                <a:tab pos="1066800" algn="l"/>
                <a:tab pos="1600200" algn="l"/>
                <a:tab pos="2132013" algn="l"/>
                <a:tab pos="2667000" algn="l"/>
                <a:tab pos="3200400" algn="l"/>
                <a:tab pos="3732213" algn="l"/>
                <a:tab pos="4267200" algn="l"/>
                <a:tab pos="4799013" algn="l"/>
                <a:tab pos="5332413" algn="l"/>
                <a:tab pos="5867400" algn="l"/>
                <a:tab pos="6399213" algn="l"/>
              </a:tabLst>
              <a:defRPr/>
            </a:pPr>
            <a:r>
              <a:rPr lang="en-US" sz="3200" b="1" dirty="0">
                <a:solidFill>
                  <a:srgbClr val="EB572D"/>
                </a:solidFill>
                <a:latin typeface="Calibri"/>
                <a:ea typeface="Verdana Bold" charset="0"/>
                <a:cs typeface="Verdana Bold" charset="0"/>
                <a:sym typeface="Verdana Bold" charset="0"/>
              </a:rPr>
              <a:t>Synthesis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3795" name="Rectangle 3"/>
          <p:cNvSpPr>
            <a:spLocks/>
          </p:cNvSpPr>
          <p:nvPr>
            <p:custDataLst>
              <p:tags r:id="rId1"/>
            </p:custDataLst>
          </p:nvPr>
        </p:nvSpPr>
        <p:spPr bwMode="auto">
          <a:xfrm>
            <a:off x="228600" y="1097280"/>
            <a:ext cx="11276012" cy="83099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57200" marR="0" lvl="0" indent="-457200" algn="l" defTabSz="914400" eaLnBrk="1" fontAlgn="auto" latinLnBrk="0" hangingPunct="1">
              <a:lnSpc>
                <a:spcPct val="100000"/>
              </a:lnSpc>
              <a:spcBef>
                <a:spcPts val="1500"/>
              </a:spcBef>
              <a:spcAft>
                <a:spcPts val="0"/>
              </a:spcAft>
              <a:buClrTx/>
              <a:buSzTx/>
              <a:buFontTx/>
              <a:buAutoNum type="arabicPeriod" startAt="3"/>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Do you think that leaves or stems are more important in the process of evaporation through transpiration?  Explain your answer.</a:t>
            </a:r>
          </a:p>
        </p:txBody>
      </p:sp>
      <p:sp>
        <p:nvSpPr>
          <p:cNvPr id="5" name="Rectangle 4"/>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
        <p:nvSpPr>
          <p:cNvPr id="8" name="Rectangle 2"/>
          <p:cNvSpPr>
            <a:spLocks/>
          </p:cNvSpPr>
          <p:nvPr>
            <p:custDataLst>
              <p:tags r:id="rId4"/>
            </p:custDataLst>
          </p:nvPr>
        </p:nvSpPr>
        <p:spPr bwMode="auto">
          <a:xfrm>
            <a:off x="182880" y="457200"/>
            <a:ext cx="164820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indent="52388" algn="l" defTabSz="914400" eaLnBrk="1" fontAlgn="auto" latinLnBrk="0" hangingPunct="1">
              <a:lnSpc>
                <a:spcPct val="100000"/>
              </a:lnSpc>
              <a:spcBef>
                <a:spcPts val="0"/>
              </a:spcBef>
              <a:spcAft>
                <a:spcPts val="0"/>
              </a:spcAft>
              <a:buClrTx/>
              <a:buSzTx/>
              <a:buNone/>
              <a:tabLst>
                <a:tab pos="0" algn="l"/>
                <a:tab pos="531813" algn="l"/>
                <a:tab pos="1066800" algn="l"/>
                <a:tab pos="1600200" algn="l"/>
                <a:tab pos="2132013" algn="l"/>
                <a:tab pos="2667000" algn="l"/>
                <a:tab pos="3200400" algn="l"/>
                <a:tab pos="3732213" algn="l"/>
                <a:tab pos="4267200" algn="l"/>
                <a:tab pos="4799013" algn="l"/>
                <a:tab pos="5332413" algn="l"/>
                <a:tab pos="5867400" algn="l"/>
                <a:tab pos="6399213" algn="l"/>
              </a:tabLst>
              <a:defRPr/>
            </a:pPr>
            <a:r>
              <a:rPr lang="en-US" sz="3200" b="1" dirty="0">
                <a:solidFill>
                  <a:srgbClr val="EB572D"/>
                </a:solidFill>
                <a:latin typeface="Calibri"/>
                <a:ea typeface="Verdana Bold" charset="0"/>
                <a:cs typeface="Verdana Bold" charset="0"/>
                <a:sym typeface="Verdana Bold" charset="0"/>
              </a:rPr>
              <a:t>Synthesis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p:cNvSpPr>
          <p:nvPr>
            <p:custDataLst>
              <p:tags r:id="rId1"/>
            </p:custDataLst>
          </p:nvPr>
        </p:nvSpPr>
        <p:spPr bwMode="auto">
          <a:xfrm>
            <a:off x="182880" y="457200"/>
            <a:ext cx="2515497"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Lab Challenges</a:t>
            </a:r>
          </a:p>
        </p:txBody>
      </p:sp>
      <p:sp>
        <p:nvSpPr>
          <p:cNvPr id="7171" name="Rectangle 3"/>
          <p:cNvSpPr>
            <a:spLocks/>
          </p:cNvSpPr>
          <p:nvPr>
            <p:custDataLst>
              <p:tags r:id="rId2"/>
            </p:custDataLst>
          </p:nvPr>
        </p:nvSpPr>
        <p:spPr bwMode="auto">
          <a:xfrm>
            <a:off x="228600" y="1097280"/>
            <a:ext cx="6094413" cy="1477328"/>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57200" marR="0" lvl="0" indent="-457200" algn="l" defTabSz="914400" eaLnBrk="1" fontAlgn="auto" latinLnBrk="0" hangingPunct="1">
              <a:lnSpc>
                <a:spcPct val="100000"/>
              </a:lnSpc>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Lst>
              <a:defRPr/>
            </a:pPr>
            <a:r>
              <a:rPr lang="en-US" sz="2700" dirty="0">
                <a:latin typeface="Calibri"/>
                <a:ea typeface="Verdana" charset="0"/>
                <a:cs typeface="Verdana" charset="0"/>
                <a:sym typeface="Verdana" charset="0"/>
              </a:rPr>
              <a:t>What is transpiration?</a:t>
            </a:r>
          </a:p>
          <a:p>
            <a:pPr marL="457200" marR="0" lvl="0" indent="-457200" algn="l" defTabSz="914400" eaLnBrk="1" fontAlgn="auto" latinLnBrk="0" hangingPunct="1">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Lst>
              <a:defRPr/>
            </a:pPr>
            <a:r>
              <a:rPr lang="en-US" sz="2700" dirty="0">
                <a:latin typeface="Calibri"/>
                <a:ea typeface="Verdana" charset="0"/>
                <a:cs typeface="Verdana" charset="0"/>
                <a:sym typeface="Verdana" charset="0"/>
              </a:rPr>
              <a:t>Do environmental factors, such as wind, have an effect on transpiration</a:t>
            </a:r>
            <a:r>
              <a:rPr lang="en-US" sz="2700" dirty="0" smtClean="0">
                <a:latin typeface="Calibri"/>
                <a:ea typeface="Verdana" charset="0"/>
                <a:cs typeface="Verdana" charset="0"/>
                <a:sym typeface="Verdana" charset="0"/>
              </a:rPr>
              <a:t>?</a:t>
            </a:r>
            <a:endParaRPr lang="en-US" sz="2700" dirty="0">
              <a:latin typeface="Calibri"/>
              <a:ea typeface="Verdana" charset="0"/>
              <a:cs typeface="Verdana" charset="0"/>
              <a:sym typeface="Verdana" charset="0"/>
            </a:endParaRPr>
          </a:p>
        </p:txBody>
      </p:sp>
      <p:pic>
        <p:nvPicPr>
          <p:cNvPr id="7172" name="Picture 4"/>
          <p:cNvPicPr>
            <a:picLocks noChangeAspect="1" noChangeArrowheads="1"/>
          </p:cNvPicPr>
          <p:nvPr/>
        </p:nvPicPr>
        <p:blipFill>
          <a:blip r:embed="rId7" cstate="print"/>
          <a:srcRect/>
          <a:stretch>
            <a:fillRect/>
          </a:stretch>
        </p:blipFill>
        <p:spPr bwMode="auto">
          <a:xfrm>
            <a:off x="6551612" y="631031"/>
            <a:ext cx="5334079" cy="5743192"/>
          </a:xfrm>
          <a:prstGeom prst="rect">
            <a:avLst/>
          </a:prstGeom>
          <a:noFill/>
          <a:ln w="12700" cap="flat">
            <a:noFill/>
            <a:miter lim="800000"/>
            <a:headEnd/>
            <a:tailEnd/>
          </a:ln>
        </p:spPr>
      </p:pic>
      <p:sp>
        <p:nvSpPr>
          <p:cNvPr id="9" name="Text Placeholder 8"/>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4819" name="Rectangle 3"/>
          <p:cNvSpPr>
            <a:spLocks/>
          </p:cNvSpPr>
          <p:nvPr>
            <p:custDataLst>
              <p:tags r:id="rId1"/>
            </p:custDataLst>
          </p:nvPr>
        </p:nvSpPr>
        <p:spPr bwMode="auto">
          <a:xfrm>
            <a:off x="228600" y="1097280"/>
            <a:ext cx="11047412" cy="83099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57200" marR="0" lvl="0" indent="-457200" algn="l" defTabSz="914400" eaLnBrk="1" fontAlgn="auto" latinLnBrk="0" hangingPunct="1">
              <a:lnSpc>
                <a:spcPct val="100000"/>
              </a:lnSpc>
              <a:spcBef>
                <a:spcPts val="1500"/>
              </a:spcBef>
              <a:spcAft>
                <a:spcPts val="0"/>
              </a:spcAft>
              <a:buClrTx/>
              <a:buSzTx/>
              <a:buFontTx/>
              <a:buAutoNum type="arabicPeriod" startAt="4"/>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700" dirty="0">
                <a:latin typeface="Calibri"/>
                <a:ea typeface="Verdana" charset="0"/>
                <a:cs typeface="Verdana" charset="0"/>
                <a:sym typeface="Verdana" charset="0"/>
              </a:rPr>
              <a:t>Would the transpiration rate in a conifer leaf (needle) be higher or lower than that of a deciduous (broad) leaf?  Explain your answer.  </a:t>
            </a:r>
          </a:p>
        </p:txBody>
      </p:sp>
      <p:sp>
        <p:nvSpPr>
          <p:cNvPr id="5" name="Rectangle 4"/>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
        <p:nvSpPr>
          <p:cNvPr id="10" name="Rectangle 2"/>
          <p:cNvSpPr>
            <a:spLocks/>
          </p:cNvSpPr>
          <p:nvPr>
            <p:custDataLst>
              <p:tags r:id="rId4"/>
            </p:custDataLst>
          </p:nvPr>
        </p:nvSpPr>
        <p:spPr bwMode="auto">
          <a:xfrm>
            <a:off x="182880" y="457200"/>
            <a:ext cx="164820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indent="52388" algn="l" defTabSz="914400" eaLnBrk="1" fontAlgn="auto" latinLnBrk="0" hangingPunct="1">
              <a:lnSpc>
                <a:spcPct val="100000"/>
              </a:lnSpc>
              <a:spcBef>
                <a:spcPts val="0"/>
              </a:spcBef>
              <a:spcAft>
                <a:spcPts val="0"/>
              </a:spcAft>
              <a:buClrTx/>
              <a:buSzTx/>
              <a:buNone/>
              <a:tabLst>
                <a:tab pos="0" algn="l"/>
                <a:tab pos="531813" algn="l"/>
                <a:tab pos="1066800" algn="l"/>
                <a:tab pos="1600200" algn="l"/>
                <a:tab pos="2132013" algn="l"/>
                <a:tab pos="2667000" algn="l"/>
                <a:tab pos="3200400" algn="l"/>
                <a:tab pos="3732213" algn="l"/>
                <a:tab pos="4267200" algn="l"/>
                <a:tab pos="4799013" algn="l"/>
                <a:tab pos="5332413" algn="l"/>
                <a:tab pos="5867400" algn="l"/>
                <a:tab pos="6399213" algn="l"/>
              </a:tabLst>
              <a:defRPr/>
            </a:pPr>
            <a:r>
              <a:rPr lang="en-US" sz="3200" b="1" dirty="0">
                <a:solidFill>
                  <a:srgbClr val="EB572D"/>
                </a:solidFill>
                <a:latin typeface="Calibri"/>
                <a:ea typeface="Verdana Bold" charset="0"/>
                <a:cs typeface="Verdana Bold" charset="0"/>
                <a:sym typeface="Verdana Bold" charset="0"/>
              </a:rPr>
              <a:t>Synthesis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26231"/>
            <a:ext cx="12188825" cy="31242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5843" name="Rectangle 3"/>
          <p:cNvSpPr>
            <a:spLocks/>
          </p:cNvSpPr>
          <p:nvPr>
            <p:custDataLst>
              <p:tags r:id="rId1"/>
            </p:custDataLst>
          </p:nvPr>
        </p:nvSpPr>
        <p:spPr bwMode="auto">
          <a:xfrm>
            <a:off x="228600" y="1097280"/>
            <a:ext cx="11352212" cy="120032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57200" marR="0" lvl="0" indent="-457200" algn="l" defTabSz="914400" eaLnBrk="1" fontAlgn="auto" latinLnBrk="0" hangingPunct="1">
              <a:lnSpc>
                <a:spcPct val="100000"/>
              </a:lnSpc>
              <a:spcBef>
                <a:spcPts val="1500"/>
              </a:spcBef>
              <a:spcAft>
                <a:spcPts val="0"/>
              </a:spcAft>
              <a:buClrTx/>
              <a:buSzTx/>
              <a:buFontTx/>
              <a:buAutoNum type="arabicPeriod" startAt="5"/>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600" dirty="0">
                <a:latin typeface="Calibri"/>
                <a:ea typeface="Verdana" charset="0"/>
                <a:cs typeface="Verdana" charset="0"/>
                <a:sym typeface="Verdana" charset="0"/>
              </a:rPr>
              <a:t>What do you think the data would look like if you removed the leaves from the plant prior to collecting the data? How does this relate to what you know about transpiration?</a:t>
            </a:r>
          </a:p>
        </p:txBody>
      </p:sp>
      <p:sp>
        <p:nvSpPr>
          <p:cNvPr id="5" name="Rectangle 4"/>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
        <p:nvSpPr>
          <p:cNvPr id="10" name="Rectangle 2"/>
          <p:cNvSpPr>
            <a:spLocks/>
          </p:cNvSpPr>
          <p:nvPr>
            <p:custDataLst>
              <p:tags r:id="rId4"/>
            </p:custDataLst>
          </p:nvPr>
        </p:nvSpPr>
        <p:spPr bwMode="auto">
          <a:xfrm>
            <a:off x="182880" y="457200"/>
            <a:ext cx="164820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indent="52388" algn="l" defTabSz="914400" eaLnBrk="1" fontAlgn="auto" latinLnBrk="0" hangingPunct="1">
              <a:lnSpc>
                <a:spcPct val="100000"/>
              </a:lnSpc>
              <a:spcBef>
                <a:spcPts val="0"/>
              </a:spcBef>
              <a:spcAft>
                <a:spcPts val="0"/>
              </a:spcAft>
              <a:buClrTx/>
              <a:buSzTx/>
              <a:buNone/>
              <a:tabLst>
                <a:tab pos="0" algn="l"/>
                <a:tab pos="531813" algn="l"/>
                <a:tab pos="1066800" algn="l"/>
                <a:tab pos="1600200" algn="l"/>
                <a:tab pos="2132013" algn="l"/>
                <a:tab pos="2667000" algn="l"/>
                <a:tab pos="3200400" algn="l"/>
                <a:tab pos="3732213" algn="l"/>
                <a:tab pos="4267200" algn="l"/>
                <a:tab pos="4799013" algn="l"/>
                <a:tab pos="5332413" algn="l"/>
                <a:tab pos="5867400" algn="l"/>
                <a:tab pos="6399213" algn="l"/>
              </a:tabLst>
              <a:defRPr/>
            </a:pPr>
            <a:r>
              <a:rPr lang="en-US" sz="3200" b="1" dirty="0">
                <a:solidFill>
                  <a:srgbClr val="EB572D"/>
                </a:solidFill>
                <a:latin typeface="Calibri"/>
                <a:ea typeface="Verdana Bold" charset="0"/>
                <a:cs typeface="Verdana Bold" charset="0"/>
                <a:sym typeface="Verdana Bold" charset="0"/>
              </a:rPr>
              <a:t>Synthesis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pic>
        <p:nvPicPr>
          <p:cNvPr id="36865" name="Picture 1"/>
          <p:cNvPicPr>
            <a:picLocks noChangeAspect="1" noChangeArrowheads="1"/>
          </p:cNvPicPr>
          <p:nvPr/>
        </p:nvPicPr>
        <p:blipFill>
          <a:blip r:embed="rId8" cstate="print"/>
          <a:srcRect/>
          <a:stretch>
            <a:fillRect/>
          </a:stretch>
        </p:blipFill>
        <p:spPr bwMode="auto">
          <a:xfrm>
            <a:off x="8646448" y="572280"/>
            <a:ext cx="3009116" cy="2268551"/>
          </a:xfrm>
          <a:prstGeom prst="rect">
            <a:avLst/>
          </a:prstGeom>
          <a:noFill/>
          <a:ln w="12700" cap="flat">
            <a:noFill/>
            <a:miter lim="800000"/>
            <a:headEnd/>
            <a:tailEnd/>
          </a:ln>
          <a:effectLst>
            <a:outerShdw blurRad="50800" dist="38100" dir="10800000" algn="r" rotWithShape="0">
              <a:prstClr val="black">
                <a:alpha val="40000"/>
              </a:prstClr>
            </a:outerShdw>
          </a:effectLst>
        </p:spPr>
      </p:pic>
      <p:sp>
        <p:nvSpPr>
          <p:cNvPr id="36867" name="Rectangle 3"/>
          <p:cNvSpPr>
            <a:spLocks/>
          </p:cNvSpPr>
          <p:nvPr>
            <p:custDataLst>
              <p:tags r:id="rId1"/>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
        <p:nvSpPr>
          <p:cNvPr id="36868" name="Rectangle 4"/>
          <p:cNvSpPr>
            <a:spLocks/>
          </p:cNvSpPr>
          <p:nvPr>
            <p:custDataLst>
              <p:tags r:id="rId2"/>
            </p:custDataLst>
          </p:nvPr>
        </p:nvSpPr>
        <p:spPr bwMode="auto">
          <a:xfrm>
            <a:off x="228600" y="1097280"/>
            <a:ext cx="7598971" cy="3677930"/>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457200" marR="0" lvl="0" indent="-457200" algn="l" defTabSz="914400" eaLnBrk="1" fontAlgn="auto" latinLnBrk="0" hangingPunct="1">
              <a:spcBef>
                <a:spcPts val="1499"/>
              </a:spcBef>
              <a:spcAft>
                <a:spcPts val="0"/>
              </a:spcAft>
              <a:buClrTx/>
              <a:buSzTx/>
              <a:buAutoNum type="arabicPeriod"/>
              <a:tabLst>
                <a:tab pos="209550" algn="l"/>
                <a:tab pos="457200" algn="l"/>
                <a:tab pos="685800" algn="l"/>
                <a:tab pos="1600200" algn="l"/>
                <a:tab pos="2133600" algn="l"/>
                <a:tab pos="2667000" algn="l"/>
                <a:tab pos="3200400" algn="l"/>
                <a:tab pos="3733800" algn="l"/>
                <a:tab pos="4267200" algn="l"/>
                <a:tab pos="4800600" algn="l"/>
                <a:tab pos="5334000" algn="l"/>
                <a:tab pos="5867400" algn="l"/>
                <a:tab pos="6400800" algn="l"/>
                <a:tab pos="209550" algn="l"/>
                <a:tab pos="685800" algn="l"/>
                <a:tab pos="1066800" algn="l"/>
                <a:tab pos="1600200" algn="l"/>
                <a:tab pos="2133600" algn="l"/>
                <a:tab pos="2667000" algn="l"/>
                <a:tab pos="3200400" algn="l"/>
                <a:tab pos="3733800" algn="l"/>
                <a:tab pos="4267200" algn="l"/>
                <a:tab pos="4800600" algn="l"/>
                <a:tab pos="5334000" algn="l"/>
                <a:tab pos="5867400" algn="l"/>
                <a:tab pos="6400800" algn="l"/>
                <a:tab pos="209550" algn="l"/>
                <a:tab pos="685800" algn="l"/>
                <a:tab pos="1066800" algn="l"/>
                <a:tab pos="1600200" algn="l"/>
                <a:tab pos="2133600" algn="l"/>
                <a:tab pos="2667000" algn="l"/>
              </a:tabLst>
              <a:defRPr/>
            </a:pPr>
            <a:r>
              <a:rPr lang="en-US" sz="2700" dirty="0" smtClean="0">
                <a:latin typeface="Calibri"/>
                <a:ea typeface="Verdana" charset="0"/>
                <a:cs typeface="Verdana" charset="0"/>
                <a:sym typeface="Verdana" charset="0"/>
              </a:rPr>
              <a:t>Which </a:t>
            </a:r>
            <a:r>
              <a:rPr lang="en-US" sz="2700" dirty="0">
                <a:latin typeface="Calibri"/>
                <a:ea typeface="Verdana" charset="0"/>
                <a:cs typeface="Verdana" charset="0"/>
                <a:sym typeface="Verdana" charset="0"/>
              </a:rPr>
              <a:t>of the following describes the fate of most of the water taken up by a plant</a:t>
            </a:r>
            <a:r>
              <a:rPr lang="en-US" sz="2700" dirty="0" smtClean="0">
                <a:latin typeface="Calibri"/>
                <a:ea typeface="Verdana" charset="0"/>
                <a:cs typeface="Verdana" charset="0"/>
                <a:sym typeface="Verdana" charset="0"/>
              </a:rPr>
              <a:t>?</a:t>
            </a:r>
          </a:p>
          <a:p>
            <a:pPr marL="1143045" lvl="2" indent="-457200" algn="l">
              <a:spcBef>
                <a:spcPts val="1499"/>
              </a:spcBef>
              <a:spcAft>
                <a:spcPts val="0"/>
              </a:spcAft>
              <a:buFont typeface="+mj-lt"/>
              <a:buAutoNum type="alphaLcParenR"/>
              <a:tabLst>
                <a:tab pos="209550" algn="l"/>
                <a:tab pos="457200" algn="l"/>
                <a:tab pos="685800" algn="l"/>
                <a:tab pos="1600200" algn="l"/>
                <a:tab pos="2133600" algn="l"/>
                <a:tab pos="2667000" algn="l"/>
                <a:tab pos="3200400" algn="l"/>
                <a:tab pos="3733800" algn="l"/>
                <a:tab pos="4267200" algn="l"/>
                <a:tab pos="4800600" algn="l"/>
                <a:tab pos="5334000" algn="l"/>
                <a:tab pos="5867400" algn="l"/>
                <a:tab pos="6400800" algn="l"/>
                <a:tab pos="209550" algn="l"/>
                <a:tab pos="685800" algn="l"/>
                <a:tab pos="1066800" algn="l"/>
                <a:tab pos="1600200" algn="l"/>
                <a:tab pos="2133600" algn="l"/>
                <a:tab pos="2667000" algn="l"/>
                <a:tab pos="3200400" algn="l"/>
                <a:tab pos="3733800" algn="l"/>
                <a:tab pos="4267200" algn="l"/>
                <a:tab pos="4800600" algn="l"/>
                <a:tab pos="5334000" algn="l"/>
                <a:tab pos="5867400" algn="l"/>
                <a:tab pos="6400800" algn="l"/>
                <a:tab pos="209550" algn="l"/>
                <a:tab pos="685800" algn="l"/>
                <a:tab pos="1066800" algn="l"/>
                <a:tab pos="1600200" algn="l"/>
                <a:tab pos="2133600" algn="l"/>
                <a:tab pos="2667000" algn="l"/>
              </a:tabLst>
            </a:pPr>
            <a:r>
              <a:rPr lang="en-US" sz="2700" dirty="0" smtClean="0">
                <a:solidFill>
                  <a:schemeClr val="tx1"/>
                </a:solidFill>
                <a:latin typeface="Calibri"/>
                <a:ea typeface="Verdana" charset="0"/>
                <a:cs typeface="Verdana" charset="0"/>
                <a:sym typeface="Verdana" charset="0"/>
              </a:rPr>
              <a:t>It is used as a solvent.</a:t>
            </a:r>
          </a:p>
          <a:p>
            <a:pPr marL="1143045" lvl="2" indent="-457200" algn="l">
              <a:spcBef>
                <a:spcPts val="1499"/>
              </a:spcBef>
              <a:spcAft>
                <a:spcPts val="0"/>
              </a:spcAft>
              <a:buFont typeface="+mj-lt"/>
              <a:buAutoNum type="alphaLcParenR"/>
              <a:tabLst>
                <a:tab pos="209550" algn="l"/>
                <a:tab pos="457200" algn="l"/>
                <a:tab pos="685800" algn="l"/>
                <a:tab pos="1600200" algn="l"/>
                <a:tab pos="2133600" algn="l"/>
                <a:tab pos="2667000" algn="l"/>
                <a:tab pos="3200400" algn="l"/>
                <a:tab pos="3733800" algn="l"/>
                <a:tab pos="4267200" algn="l"/>
                <a:tab pos="4800600" algn="l"/>
                <a:tab pos="5334000" algn="l"/>
                <a:tab pos="5867400" algn="l"/>
                <a:tab pos="6400800" algn="l"/>
                <a:tab pos="209550" algn="l"/>
                <a:tab pos="685800" algn="l"/>
                <a:tab pos="1066800" algn="l"/>
                <a:tab pos="1600200" algn="l"/>
                <a:tab pos="2133600" algn="l"/>
                <a:tab pos="2667000" algn="l"/>
                <a:tab pos="3200400" algn="l"/>
                <a:tab pos="3733800" algn="l"/>
                <a:tab pos="4267200" algn="l"/>
                <a:tab pos="4800600" algn="l"/>
                <a:tab pos="5334000" algn="l"/>
                <a:tab pos="5867400" algn="l"/>
                <a:tab pos="6400800" algn="l"/>
                <a:tab pos="209550" algn="l"/>
                <a:tab pos="685800" algn="l"/>
                <a:tab pos="1066800" algn="l"/>
                <a:tab pos="1600200" algn="l"/>
                <a:tab pos="2133600" algn="l"/>
                <a:tab pos="2667000" algn="l"/>
              </a:tabLst>
            </a:pPr>
            <a:r>
              <a:rPr lang="en-US" sz="2700" dirty="0" smtClean="0">
                <a:solidFill>
                  <a:schemeClr val="tx1"/>
                </a:solidFill>
                <a:latin typeface="Calibri"/>
                <a:ea typeface="Verdana" charset="0"/>
                <a:cs typeface="Verdana" charset="0"/>
                <a:sym typeface="Verdana" charset="0"/>
              </a:rPr>
              <a:t>It is used as a hydrogen source in photosynthesis.</a:t>
            </a:r>
          </a:p>
          <a:p>
            <a:pPr marL="1143045" lvl="2" indent="-457200" algn="l">
              <a:spcBef>
                <a:spcPts val="1499"/>
              </a:spcBef>
              <a:spcAft>
                <a:spcPts val="0"/>
              </a:spcAft>
              <a:buFont typeface="+mj-lt"/>
              <a:buAutoNum type="alphaLcParenR"/>
              <a:tabLst>
                <a:tab pos="209550" algn="l"/>
                <a:tab pos="457200" algn="l"/>
                <a:tab pos="685800" algn="l"/>
                <a:tab pos="1600200" algn="l"/>
                <a:tab pos="2133600" algn="l"/>
                <a:tab pos="2667000" algn="l"/>
                <a:tab pos="3200400" algn="l"/>
                <a:tab pos="3733800" algn="l"/>
                <a:tab pos="4267200" algn="l"/>
                <a:tab pos="4800600" algn="l"/>
                <a:tab pos="5334000" algn="l"/>
                <a:tab pos="5867400" algn="l"/>
                <a:tab pos="6400800" algn="l"/>
                <a:tab pos="209550" algn="l"/>
                <a:tab pos="685800" algn="l"/>
                <a:tab pos="1066800" algn="l"/>
                <a:tab pos="1600200" algn="l"/>
                <a:tab pos="2133600" algn="l"/>
                <a:tab pos="2667000" algn="l"/>
                <a:tab pos="3200400" algn="l"/>
                <a:tab pos="3733800" algn="l"/>
                <a:tab pos="4267200" algn="l"/>
                <a:tab pos="4800600" algn="l"/>
                <a:tab pos="5334000" algn="l"/>
                <a:tab pos="5867400" algn="l"/>
                <a:tab pos="6400800" algn="l"/>
                <a:tab pos="209550" algn="l"/>
                <a:tab pos="685800" algn="l"/>
                <a:tab pos="1066800" algn="l"/>
                <a:tab pos="1600200" algn="l"/>
                <a:tab pos="2133600" algn="l"/>
                <a:tab pos="2667000" algn="l"/>
              </a:tabLst>
            </a:pPr>
            <a:r>
              <a:rPr lang="en-US" sz="2700" dirty="0" smtClean="0">
                <a:solidFill>
                  <a:schemeClr val="tx1"/>
                </a:solidFill>
                <a:latin typeface="Calibri"/>
                <a:ea typeface="Verdana" charset="0"/>
                <a:cs typeface="Verdana" charset="0"/>
                <a:sym typeface="Verdana" charset="0"/>
              </a:rPr>
              <a:t>It is lost during transpiration.</a:t>
            </a:r>
          </a:p>
          <a:p>
            <a:pPr marL="1143045" lvl="2" indent="-457200" algn="l">
              <a:spcBef>
                <a:spcPts val="1499"/>
              </a:spcBef>
              <a:spcAft>
                <a:spcPts val="0"/>
              </a:spcAft>
              <a:buFont typeface="+mj-lt"/>
              <a:buAutoNum type="alphaLcParenR"/>
              <a:tabLst>
                <a:tab pos="209550" algn="l"/>
                <a:tab pos="457200" algn="l"/>
                <a:tab pos="685800" algn="l"/>
                <a:tab pos="1600200" algn="l"/>
                <a:tab pos="2133600" algn="l"/>
                <a:tab pos="2667000" algn="l"/>
                <a:tab pos="3200400" algn="l"/>
                <a:tab pos="3733800" algn="l"/>
                <a:tab pos="4267200" algn="l"/>
                <a:tab pos="4800600" algn="l"/>
                <a:tab pos="5334000" algn="l"/>
                <a:tab pos="5867400" algn="l"/>
                <a:tab pos="6400800" algn="l"/>
                <a:tab pos="209550" algn="l"/>
                <a:tab pos="685800" algn="l"/>
                <a:tab pos="1066800" algn="l"/>
                <a:tab pos="1600200" algn="l"/>
                <a:tab pos="2133600" algn="l"/>
                <a:tab pos="2667000" algn="l"/>
                <a:tab pos="3200400" algn="l"/>
                <a:tab pos="3733800" algn="l"/>
                <a:tab pos="4267200" algn="l"/>
                <a:tab pos="4800600" algn="l"/>
                <a:tab pos="5334000" algn="l"/>
                <a:tab pos="5867400" algn="l"/>
                <a:tab pos="6400800" algn="l"/>
                <a:tab pos="209550" algn="l"/>
                <a:tab pos="685800" algn="l"/>
                <a:tab pos="1066800" algn="l"/>
                <a:tab pos="1600200" algn="l"/>
                <a:tab pos="2133600" algn="l"/>
                <a:tab pos="2667000" algn="l"/>
              </a:tabLst>
            </a:pPr>
            <a:r>
              <a:rPr lang="en-US" sz="2700" dirty="0" smtClean="0">
                <a:solidFill>
                  <a:schemeClr val="tx1"/>
                </a:solidFill>
                <a:latin typeface="Calibri"/>
                <a:ea typeface="Verdana" charset="0"/>
                <a:cs typeface="Verdana" charset="0"/>
                <a:sym typeface="Verdana" charset="0"/>
              </a:rPr>
              <a:t>It makes cell elongation possible.</a:t>
            </a:r>
          </a:p>
        </p:txBody>
      </p:sp>
      <p:sp>
        <p:nvSpPr>
          <p:cNvPr id="6" name="Rectangle 5"/>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8" name="Text Placeholder 7"/>
          <p:cNvSpPr>
            <a:spLocks noGrp="1"/>
          </p:cNvSpPr>
          <p:nvPr>
            <p:ph type="body" sz="quarter" idx="12"/>
          </p:nvPr>
        </p:nvSpPr>
        <p:spPr/>
        <p:txBody>
          <a:bodyP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37889" name="Picture 1"/>
          <p:cNvPicPr>
            <a:picLocks noChangeAspect="1" noChangeArrowheads="1"/>
          </p:cNvPicPr>
          <p:nvPr/>
        </p:nvPicPr>
        <p:blipFill>
          <a:blip r:embed="rId7" cstate="print"/>
          <a:srcRect/>
          <a:stretch>
            <a:fillRect/>
          </a:stretch>
        </p:blipFill>
        <p:spPr bwMode="auto">
          <a:xfrm>
            <a:off x="8990012" y="402431"/>
            <a:ext cx="2437666" cy="2885163"/>
          </a:xfrm>
          <a:prstGeom prst="rect">
            <a:avLst/>
          </a:prstGeom>
          <a:noFill/>
          <a:ln w="12700" cap="flat">
            <a:noFill/>
            <a:miter lim="800000"/>
            <a:headEnd/>
            <a:tailEnd/>
          </a:ln>
        </p:spPr>
      </p:pic>
      <p:pic>
        <p:nvPicPr>
          <p:cNvPr id="11" name="Picture 10" descr="SNAPSHOT 04.png"/>
          <p:cNvPicPr>
            <a:picLocks noChangeAspect="1"/>
          </p:cNvPicPr>
          <p:nvPr/>
        </p:nvPicPr>
        <p:blipFill>
          <a:blip r:embed="rId8" cstate="print"/>
          <a:stretch>
            <a:fillRect/>
          </a:stretch>
        </p:blipFill>
        <p:spPr>
          <a:xfrm>
            <a:off x="10745113" y="3017520"/>
            <a:ext cx="1216699" cy="296732"/>
          </a:xfrm>
          <a:prstGeom prst="rect">
            <a:avLst/>
          </a:prstGeom>
        </p:spPr>
      </p:pic>
      <p:sp>
        <p:nvSpPr>
          <p:cNvPr id="37892" name="Rectangle 4"/>
          <p:cNvSpPr>
            <a:spLocks/>
          </p:cNvSpPr>
          <p:nvPr>
            <p:custDataLst>
              <p:tags r:id="rId1"/>
            </p:custDataLst>
          </p:nvPr>
        </p:nvSpPr>
        <p:spPr bwMode="auto">
          <a:xfrm>
            <a:off x="228600" y="1097280"/>
            <a:ext cx="7598971" cy="3262432"/>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457200" marR="0" lvl="0" indent="-457200" algn="l" defTabSz="914400" eaLnBrk="1" fontAlgn="auto" latinLnBrk="0" hangingPunct="1">
              <a:spcBef>
                <a:spcPts val="1499"/>
              </a:spcBef>
              <a:spcAft>
                <a:spcPts val="0"/>
              </a:spcAft>
              <a:buClrTx/>
              <a:buSzTx/>
              <a:buAutoNum type="arabicPeriod" startAt="2"/>
              <a:tabLst>
                <a:tab pos="19046" algn="l"/>
                <a:tab pos="476130" algn="l"/>
                <a:tab pos="1066532" algn="l"/>
                <a:tab pos="1599800" algn="l"/>
                <a:tab pos="2133065" algn="l"/>
                <a:tab pos="2666331" algn="l"/>
                <a:tab pos="3199597" algn="l"/>
                <a:tab pos="3732865" algn="l"/>
                <a:tab pos="4266130" algn="l"/>
                <a:tab pos="4799397" algn="l"/>
                <a:tab pos="5332664" algn="l"/>
                <a:tab pos="5865929" algn="l"/>
              </a:tabLst>
              <a:defRPr/>
            </a:pPr>
            <a:r>
              <a:rPr lang="en-US" sz="2700" dirty="0" smtClean="0">
                <a:latin typeface="Calibri"/>
                <a:ea typeface="Verdana" charset="0"/>
                <a:cs typeface="Verdana" charset="0"/>
                <a:sym typeface="Verdana" charset="0"/>
              </a:rPr>
              <a:t>In </a:t>
            </a:r>
            <a:r>
              <a:rPr lang="en-US" sz="2700" dirty="0">
                <a:latin typeface="Calibri"/>
                <a:ea typeface="Verdana" charset="0"/>
                <a:cs typeface="Verdana" charset="0"/>
                <a:sym typeface="Verdana" charset="0"/>
              </a:rPr>
              <a:t>a plant, where does the majority of transpiration take place</a:t>
            </a:r>
            <a:r>
              <a:rPr lang="en-US" sz="2700" dirty="0" smtClean="0">
                <a:latin typeface="Calibri"/>
                <a:ea typeface="Verdana" charset="0"/>
                <a:cs typeface="Verdana" charset="0"/>
                <a:sym typeface="Verdana" charset="0"/>
              </a:rPr>
              <a:t>?</a:t>
            </a:r>
          </a:p>
          <a:p>
            <a:pPr marL="1143045" lvl="2"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roots</a:t>
            </a:r>
          </a:p>
          <a:p>
            <a:pPr marL="1143045" lvl="2"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leaves</a:t>
            </a:r>
          </a:p>
          <a:p>
            <a:pPr marL="1143045" lvl="2"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stems</a:t>
            </a:r>
          </a:p>
          <a:p>
            <a:pPr marL="1143045" lvl="2"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all parts of the plant equally</a:t>
            </a:r>
          </a:p>
        </p:txBody>
      </p:sp>
      <p:sp>
        <p:nvSpPr>
          <p:cNvPr id="6" name="Rectangle 5"/>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8" name="Text Placeholder 7"/>
          <p:cNvSpPr>
            <a:spLocks noGrp="1"/>
          </p:cNvSpPr>
          <p:nvPr>
            <p:ph type="body" sz="quarter" idx="12"/>
          </p:nvPr>
        </p:nvSpPr>
        <p:spPr/>
        <p:txBody>
          <a:bodyPr/>
          <a:lstStyle/>
          <a:p>
            <a:endParaRPr lang="en-US"/>
          </a:p>
        </p:txBody>
      </p:sp>
      <p:sp>
        <p:nvSpPr>
          <p:cNvPr id="9" name="Rectangle 3"/>
          <p:cNvSpPr>
            <a:spLocks/>
          </p:cNvSpPr>
          <p:nvPr>
            <p:custDataLst>
              <p:tags r:id="rId4"/>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1" name="Picture 10" descr="SNAPSHOT 04.png"/>
          <p:cNvPicPr>
            <a:picLocks noChangeAspect="1"/>
          </p:cNvPicPr>
          <p:nvPr/>
        </p:nvPicPr>
        <p:blipFill>
          <a:blip r:embed="rId7" cstate="print"/>
          <a:stretch>
            <a:fillRect/>
          </a:stretch>
        </p:blipFill>
        <p:spPr>
          <a:xfrm>
            <a:off x="10745113" y="3017520"/>
            <a:ext cx="1216699" cy="296732"/>
          </a:xfrm>
          <a:prstGeom prst="rect">
            <a:avLst/>
          </a:prstGeom>
        </p:spPr>
      </p:pic>
      <p:pic>
        <p:nvPicPr>
          <p:cNvPr id="38913" name="Picture 1"/>
          <p:cNvPicPr>
            <a:picLocks noChangeAspect="1" noChangeArrowheads="1"/>
          </p:cNvPicPr>
          <p:nvPr/>
        </p:nvPicPr>
        <p:blipFill>
          <a:blip r:embed="rId8" cstate="print"/>
          <a:srcRect/>
          <a:stretch>
            <a:fillRect/>
          </a:stretch>
        </p:blipFill>
        <p:spPr bwMode="auto">
          <a:xfrm>
            <a:off x="8532812" y="533992"/>
            <a:ext cx="3313837" cy="2535439"/>
          </a:xfrm>
          <a:prstGeom prst="rect">
            <a:avLst/>
          </a:prstGeom>
          <a:noFill/>
          <a:ln w="12700" cap="flat">
            <a:noFill/>
            <a:miter lim="800000"/>
            <a:headEnd/>
            <a:tailEnd/>
          </a:ln>
        </p:spPr>
      </p:pic>
      <p:sp>
        <p:nvSpPr>
          <p:cNvPr id="38916" name="Rectangle 4"/>
          <p:cNvSpPr>
            <a:spLocks/>
          </p:cNvSpPr>
          <p:nvPr>
            <p:custDataLst>
              <p:tags r:id="rId1"/>
            </p:custDataLst>
          </p:nvPr>
        </p:nvSpPr>
        <p:spPr bwMode="auto">
          <a:xfrm>
            <a:off x="278743" y="1097280"/>
            <a:ext cx="5891869" cy="284693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457200" marR="0" lvl="0" indent="-457200" algn="l" defTabSz="914400" eaLnBrk="1" fontAlgn="auto" latinLnBrk="0" hangingPunct="1">
              <a:spcBef>
                <a:spcPts val="1499"/>
              </a:spcBef>
              <a:spcAft>
                <a:spcPts val="0"/>
              </a:spcAft>
              <a:buClrTx/>
              <a:buSzTx/>
              <a:buAutoNum type="arabicPeriod" startAt="3"/>
              <a:tabLst>
                <a:tab pos="19046" algn="l"/>
                <a:tab pos="476130" algn="l"/>
                <a:tab pos="1066532" algn="l"/>
                <a:tab pos="1599800" algn="l"/>
                <a:tab pos="2133065" algn="l"/>
                <a:tab pos="2666331" algn="l"/>
                <a:tab pos="3199597" algn="l"/>
                <a:tab pos="3732865" algn="l"/>
                <a:tab pos="4266130" algn="l"/>
                <a:tab pos="4799397" algn="l"/>
                <a:tab pos="5332664" algn="l"/>
                <a:tab pos="5865929" algn="l"/>
              </a:tabLst>
              <a:defRPr/>
            </a:pPr>
            <a:r>
              <a:rPr lang="en-US" sz="2700" dirty="0" smtClean="0">
                <a:latin typeface="Calibri"/>
                <a:ea typeface="Verdana" charset="0"/>
                <a:cs typeface="Verdana" charset="0"/>
                <a:sym typeface="Verdana" charset="0"/>
              </a:rPr>
              <a:t>Most </a:t>
            </a:r>
            <a:r>
              <a:rPr lang="en-US" sz="2700" dirty="0">
                <a:latin typeface="Calibri"/>
                <a:ea typeface="Verdana" charset="0"/>
                <a:cs typeface="Verdana" charset="0"/>
                <a:sym typeface="Verdana" charset="0"/>
              </a:rPr>
              <a:t>transpiration occurs through </a:t>
            </a:r>
            <a:r>
              <a:rPr lang="en-US" sz="2700" dirty="0" smtClean="0">
                <a:latin typeface="Calibri"/>
                <a:ea typeface="Verdana" charset="0"/>
                <a:cs typeface="Verdana" charset="0"/>
                <a:sym typeface="Verdana" charset="0"/>
              </a:rPr>
              <a:t>the:</a:t>
            </a:r>
          </a:p>
          <a:p>
            <a:pPr marL="1143045" lvl="2"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stomata.</a:t>
            </a:r>
          </a:p>
          <a:p>
            <a:pPr marL="1143045" lvl="2"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epidermis.</a:t>
            </a:r>
          </a:p>
          <a:p>
            <a:pPr marL="1143045" lvl="2"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cuticle.</a:t>
            </a:r>
          </a:p>
          <a:p>
            <a:pPr marL="1143045" lvl="2"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phloem.</a:t>
            </a:r>
          </a:p>
        </p:txBody>
      </p:sp>
      <p:sp>
        <p:nvSpPr>
          <p:cNvPr id="6" name="Rectangle 5"/>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8" name="Text Placeholder 7"/>
          <p:cNvSpPr>
            <a:spLocks noGrp="1"/>
          </p:cNvSpPr>
          <p:nvPr>
            <p:ph type="body" sz="quarter" idx="12"/>
          </p:nvPr>
        </p:nvSpPr>
        <p:spPr/>
        <p:txBody>
          <a:bodyPr/>
          <a:lstStyle/>
          <a:p>
            <a:endParaRPr lang="en-US"/>
          </a:p>
        </p:txBody>
      </p:sp>
      <p:sp>
        <p:nvSpPr>
          <p:cNvPr id="9" name="Rectangle 3"/>
          <p:cNvSpPr>
            <a:spLocks/>
          </p:cNvSpPr>
          <p:nvPr>
            <p:custDataLst>
              <p:tags r:id="rId4"/>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250031"/>
            <a:ext cx="4113213" cy="64984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39937" name="Picture 1"/>
          <p:cNvPicPr>
            <a:picLocks noChangeAspect="1" noChangeArrowheads="1"/>
          </p:cNvPicPr>
          <p:nvPr/>
        </p:nvPicPr>
        <p:blipFill>
          <a:blip r:embed="rId7" cstate="print"/>
          <a:srcRect/>
          <a:stretch>
            <a:fillRect/>
          </a:stretch>
        </p:blipFill>
        <p:spPr bwMode="auto">
          <a:xfrm>
            <a:off x="8761412" y="478631"/>
            <a:ext cx="2758014" cy="2590800"/>
          </a:xfrm>
          <a:prstGeom prst="rect">
            <a:avLst/>
          </a:prstGeom>
          <a:noFill/>
          <a:ln w="12700" cap="flat">
            <a:noFill/>
            <a:miter lim="800000"/>
            <a:headEnd/>
            <a:tailEnd/>
          </a:ln>
        </p:spPr>
      </p:pic>
      <p:pic>
        <p:nvPicPr>
          <p:cNvPr id="11" name="Picture 10" descr="SNAPSHOT 04.png"/>
          <p:cNvPicPr>
            <a:picLocks noChangeAspect="1"/>
          </p:cNvPicPr>
          <p:nvPr/>
        </p:nvPicPr>
        <p:blipFill>
          <a:blip r:embed="rId8" cstate="print"/>
          <a:stretch>
            <a:fillRect/>
          </a:stretch>
        </p:blipFill>
        <p:spPr>
          <a:xfrm>
            <a:off x="10745113" y="3017520"/>
            <a:ext cx="1216699" cy="296732"/>
          </a:xfrm>
          <a:prstGeom prst="rect">
            <a:avLst/>
          </a:prstGeom>
        </p:spPr>
      </p:pic>
      <p:sp>
        <p:nvSpPr>
          <p:cNvPr id="39940" name="Rectangle 4"/>
          <p:cNvSpPr>
            <a:spLocks/>
          </p:cNvSpPr>
          <p:nvPr>
            <p:custDataLst>
              <p:tags r:id="rId1"/>
            </p:custDataLst>
          </p:nvPr>
        </p:nvSpPr>
        <p:spPr bwMode="auto">
          <a:xfrm>
            <a:off x="-1588" y="1102399"/>
            <a:ext cx="7598971" cy="3262432"/>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731044" marR="0" lvl="0" indent="-456903" algn="l" defTabSz="914400" eaLnBrk="1" fontAlgn="auto" latinLnBrk="0" hangingPunct="1">
              <a:spcBef>
                <a:spcPts val="1499"/>
              </a:spcBef>
              <a:spcAft>
                <a:spcPts val="0"/>
              </a:spcAft>
              <a:buClrTx/>
              <a:buSzTx/>
              <a:buAutoNum type="arabicPeriod" startAt="4"/>
              <a:tabLst>
                <a:tab pos="19046" algn="l"/>
                <a:tab pos="476130" algn="l"/>
                <a:tab pos="1066532" algn="l"/>
                <a:tab pos="1599800" algn="l"/>
                <a:tab pos="2133065" algn="l"/>
                <a:tab pos="2666331" algn="l"/>
                <a:tab pos="3199597" algn="l"/>
                <a:tab pos="3732865" algn="l"/>
                <a:tab pos="4266130" algn="l"/>
                <a:tab pos="4799397" algn="l"/>
                <a:tab pos="5332664" algn="l"/>
                <a:tab pos="5865929" algn="l"/>
              </a:tabLst>
              <a:defRPr/>
            </a:pPr>
            <a:r>
              <a:rPr lang="en-US" sz="2700" dirty="0" smtClean="0">
                <a:latin typeface="Calibri"/>
                <a:ea typeface="Verdana" charset="0"/>
                <a:cs typeface="Verdana" charset="0"/>
                <a:sym typeface="Verdana" charset="0"/>
              </a:rPr>
              <a:t>All </a:t>
            </a:r>
            <a:r>
              <a:rPr lang="en-US" sz="2700" dirty="0">
                <a:latin typeface="Calibri"/>
                <a:ea typeface="Verdana" charset="0"/>
                <a:cs typeface="Verdana" charset="0"/>
                <a:sym typeface="Verdana" charset="0"/>
              </a:rPr>
              <a:t>of the following can affect transpiration except</a:t>
            </a:r>
            <a:r>
              <a:rPr lang="en-US" sz="2700" dirty="0" smtClean="0">
                <a:latin typeface="Calibri"/>
                <a:ea typeface="Verdana" charset="0"/>
                <a:cs typeface="Verdana" charset="0"/>
                <a:sym typeface="Verdana" charset="0"/>
              </a:rPr>
              <a:t>:</a:t>
            </a:r>
          </a:p>
          <a:p>
            <a:pPr marL="1371691" lvl="3"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temperature</a:t>
            </a:r>
          </a:p>
          <a:p>
            <a:pPr marL="1371691" lvl="3"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humidity</a:t>
            </a:r>
          </a:p>
          <a:p>
            <a:pPr marL="1371691" lvl="3"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wind</a:t>
            </a:r>
          </a:p>
          <a:p>
            <a:pPr marL="1371691" lvl="3" indent="-457200"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leaf color</a:t>
            </a:r>
          </a:p>
        </p:txBody>
      </p:sp>
      <p:sp>
        <p:nvSpPr>
          <p:cNvPr id="6" name="Rectangle 5"/>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8" name="Text Placeholder 7"/>
          <p:cNvSpPr>
            <a:spLocks noGrp="1"/>
          </p:cNvSpPr>
          <p:nvPr>
            <p:ph type="body" sz="quarter" idx="12"/>
          </p:nvPr>
        </p:nvSpPr>
        <p:spPr/>
        <p:txBody>
          <a:bodyPr/>
          <a:lstStyle/>
          <a:p>
            <a:endParaRPr lang="en-US"/>
          </a:p>
        </p:txBody>
      </p:sp>
      <p:sp>
        <p:nvSpPr>
          <p:cNvPr id="9" name="Rectangle 3"/>
          <p:cNvSpPr>
            <a:spLocks/>
          </p:cNvSpPr>
          <p:nvPr>
            <p:custDataLst>
              <p:tags r:id="rId4"/>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Biology Final.png"/>
          <p:cNvPicPr>
            <a:picLocks noChangeAspect="1"/>
          </p:cNvPicPr>
          <p:nvPr/>
        </p:nvPicPr>
        <p:blipFill>
          <a:blip r:embed="rId8" cstate="print"/>
          <a:stretch>
            <a:fillRect/>
          </a:stretch>
        </p:blipFill>
        <p:spPr>
          <a:xfrm>
            <a:off x="-28513" y="2840831"/>
            <a:ext cx="12218925" cy="3657600"/>
          </a:xfrm>
          <a:prstGeom prst="rect">
            <a:avLst/>
          </a:prstGeom>
        </p:spPr>
      </p:pic>
      <p:sp>
        <p:nvSpPr>
          <p:cNvPr id="14" name="Rectangle 13"/>
          <p:cNvSpPr/>
          <p:nvPr/>
        </p:nvSpPr>
        <p:spPr bwMode="auto">
          <a:xfrm>
            <a:off x="0" y="402431"/>
            <a:ext cx="12188825" cy="2286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4819" name="Rectangle 3"/>
          <p:cNvSpPr>
            <a:spLocks/>
          </p:cNvSpPr>
          <p:nvPr>
            <p:custDataLst>
              <p:tags r:id="rId1"/>
            </p:custDataLst>
          </p:nvPr>
        </p:nvSpPr>
        <p:spPr bwMode="auto">
          <a:xfrm>
            <a:off x="182880" y="1005840"/>
            <a:ext cx="3615413" cy="369332"/>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1500"/>
              </a:spcBef>
              <a:spcAft>
                <a:spcPts val="0"/>
              </a:spcAft>
              <a:buClrTx/>
              <a:buSzTx/>
              <a:buNone/>
              <a:tabLst>
                <a:tab pos="533399" algn="l"/>
                <a:tab pos="1066801" algn="l"/>
              </a:tabLst>
              <a:defRPr/>
            </a:pPr>
            <a:r>
              <a:rPr lang="en-US" sz="2400" b="1" dirty="0">
                <a:solidFill>
                  <a:srgbClr val="0000FF"/>
                </a:solidFill>
                <a:latin typeface="Calibri"/>
                <a:ea typeface="Verdana" charset="0"/>
                <a:cs typeface="Verdana" charset="0"/>
                <a:sym typeface="Verdana" charset="0"/>
              </a:rPr>
              <a:t>You have completed the lab.</a:t>
            </a:r>
          </a:p>
        </p:txBody>
      </p:sp>
      <p:sp>
        <p:nvSpPr>
          <p:cNvPr id="34818" name="Rectangle 2"/>
          <p:cNvSpPr>
            <a:spLocks/>
          </p:cNvSpPr>
          <p:nvPr>
            <p:custDataLst>
              <p:tags r:id="rId2"/>
            </p:custDataLst>
          </p:nvPr>
        </p:nvSpPr>
        <p:spPr bwMode="auto">
          <a:xfrm>
            <a:off x="182880" y="457200"/>
            <a:ext cx="283353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3175"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Congratulations!</a:t>
            </a:r>
          </a:p>
        </p:txBody>
      </p:sp>
      <p:sp>
        <p:nvSpPr>
          <p:cNvPr id="34820" name="Rectangle 4"/>
          <p:cNvSpPr>
            <a:spLocks/>
          </p:cNvSpPr>
          <p:nvPr>
            <p:custDataLst>
              <p:tags r:id="rId3"/>
            </p:custDataLst>
          </p:nvPr>
        </p:nvSpPr>
        <p:spPr bwMode="auto">
          <a:xfrm>
            <a:off x="228600" y="1463040"/>
            <a:ext cx="11961812" cy="83099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R="0" lvl="0" algn="l" defTabSz="914400" eaLnBrk="1" fontAlgn="auto" latinLnBrk="0" hangingPunct="1">
              <a:lnSpc>
                <a:spcPct val="100000"/>
              </a:lnSpc>
              <a:spcBef>
                <a:spcPts val="1500"/>
              </a:spcBef>
              <a:spcAft>
                <a:spcPts val="0"/>
              </a:spcAft>
              <a:buClrTx/>
              <a:buSzTx/>
              <a:buNone/>
              <a:tabLst>
                <a:tab pos="685800" algn="l"/>
              </a:tabLst>
              <a:defRPr/>
            </a:pPr>
            <a:r>
              <a:rPr lang="en-US" sz="2700" dirty="0">
                <a:latin typeface="Calibri"/>
                <a:ea typeface="Verdana" charset="0"/>
                <a:cs typeface="Verdana" charset="0"/>
                <a:sym typeface="Verdana" charset="0"/>
              </a:rPr>
              <a:t>Please remember to follow your teacher's instructions for cleaning-up and </a:t>
            </a:r>
            <a:r>
              <a:rPr lang="en-US" sz="2700" dirty="0" smtClean="0">
                <a:latin typeface="Calibri"/>
                <a:ea typeface="Verdana" charset="0"/>
                <a:cs typeface="Verdana" charset="0"/>
                <a:sym typeface="Verdana" charset="0"/>
              </a:rPr>
              <a:t>submitting </a:t>
            </a:r>
            <a:r>
              <a:rPr lang="en-US" sz="2700" dirty="0">
                <a:latin typeface="Calibri"/>
                <a:ea typeface="Verdana" charset="0"/>
                <a:cs typeface="Verdana" charset="0"/>
                <a:sym typeface="Verdana" charset="0"/>
              </a:rPr>
              <a:t>your </a:t>
            </a:r>
            <a:r>
              <a:rPr lang="en-US" sz="2700" dirty="0" smtClean="0">
                <a:latin typeface="Calibri"/>
                <a:ea typeface="Verdana" charset="0"/>
                <a:cs typeface="Verdana" charset="0"/>
                <a:sym typeface="Verdana" charset="0"/>
              </a:rPr>
              <a:t>lab.</a:t>
            </a:r>
            <a:endParaRPr lang="en-US" sz="2700" dirty="0">
              <a:latin typeface="Calibri"/>
              <a:ea typeface="Verdana" charset="0"/>
              <a:cs typeface="Verdana" charset="0"/>
              <a:sym typeface="Verdana" charset="0"/>
            </a:endParaRPr>
          </a:p>
        </p:txBody>
      </p:sp>
      <p:sp>
        <p:nvSpPr>
          <p:cNvPr id="16" name="Text Placeholder 15"/>
          <p:cNvSpPr>
            <a:spLocks noGrp="1"/>
          </p:cNvSpPr>
          <p:nvPr>
            <p:ph type="body" sz="quarter" idx="12"/>
          </p:nvPr>
        </p:nvSpPr>
        <p:spPr/>
        <p:txBody>
          <a:bodyPr/>
          <a:lstStyle/>
          <a:p>
            <a:endParaRPr lang="en-US"/>
          </a:p>
        </p:txBody>
      </p:sp>
      <p:sp>
        <p:nvSpPr>
          <p:cNvPr id="15" name="Rectangle 14"/>
          <p:cNvSpPr/>
          <p:nvPr/>
        </p:nvSpPr>
        <p:spPr bwMode="auto">
          <a:xfrm>
            <a:off x="0" y="2612231"/>
            <a:ext cx="12188825" cy="152400"/>
          </a:xfrm>
          <a:prstGeom prst="rect">
            <a:avLst/>
          </a:prstGeom>
          <a:solidFill>
            <a:srgbClr val="79AD36"/>
          </a:solidFill>
          <a:ln w="25400" cap="flat" cmpd="sng" algn="ctr">
            <a:noFill/>
            <a:prstDash val="solid"/>
            <a:round/>
            <a:headEnd type="none" w="med" len="med"/>
            <a:tailEnd type="none" w="med" len="med"/>
          </a:ln>
          <a:effectLst>
            <a:outerShdw blurRad="50800" dist="38100" dir="16200000"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1" name="Rectangle 10"/>
          <p:cNvSpPr/>
          <p:nvPr>
            <p:custDataLst>
              <p:tags r:id="rId4"/>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2" name="TextBox 11"/>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p:cNvSpPr>
          <p:nvPr>
            <p:custDataLst>
              <p:tags r:id="rId1"/>
            </p:custDataLst>
          </p:nvPr>
        </p:nvSpPr>
        <p:spPr bwMode="auto">
          <a:xfrm>
            <a:off x="228600" y="1097280"/>
            <a:ext cx="11885610" cy="2769989"/>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1090613" marR="0" lvl="0" indent="-1090613" algn="l" defTabSz="914400" eaLnBrk="1" fontAlgn="auto" latinLnBrk="0" hangingPunct="1">
              <a:lnSpc>
                <a:spcPct val="100000"/>
              </a:lnSpc>
              <a:spcBef>
                <a:spcPts val="0"/>
              </a:spcBef>
              <a:spcAft>
                <a:spcPts val="0"/>
              </a:spcAft>
              <a:buClrTx/>
              <a:buSzTx/>
              <a:buNone/>
              <a:tabLst>
                <a:tab pos="5334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Lst>
              <a:defRPr/>
            </a:pPr>
            <a:r>
              <a:rPr lang="en-US" sz="2000" dirty="0" smtClean="0">
                <a:latin typeface="Calibri"/>
                <a:cs typeface="Helvetica" charset="0"/>
                <a:sym typeface="Helvetica" charset="0"/>
              </a:rPr>
              <a:t>Images are taken from PASCO documentation, public domain clip art, or Wikimedia Foundation Commons.</a:t>
            </a:r>
          </a:p>
          <a:p>
            <a:pPr marL="1090613" marR="0" lvl="0" indent="-1090613" algn="l" defTabSz="914400" eaLnBrk="1" fontAlgn="auto" latinLnBrk="0" hangingPunct="1">
              <a:spcBef>
                <a:spcPts val="0"/>
              </a:spcBef>
              <a:buClrTx/>
              <a:buSzTx/>
              <a:buNone/>
              <a:tabLst>
                <a:tab pos="5334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Lst>
              <a:defRPr/>
            </a:pPr>
            <a:endParaRPr lang="en-US" sz="2000" dirty="0" smtClean="0">
              <a:latin typeface="Calibri"/>
              <a:cs typeface="Helvetica" charset="0"/>
              <a:sym typeface="Helvetica" charset="0"/>
            </a:endParaRPr>
          </a:p>
          <a:p>
            <a:pPr marL="1090613" marR="0" lvl="0" indent="-1090613" algn="l" defTabSz="914400" eaLnBrk="1" fontAlgn="auto" latinLnBrk="0" hangingPunct="1">
              <a:spcBef>
                <a:spcPts val="0"/>
              </a:spcBef>
              <a:buClrTx/>
              <a:buSzTx/>
              <a:buNone/>
              <a:tabLst>
                <a:tab pos="5334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Lst>
              <a:defRPr/>
            </a:pPr>
            <a:r>
              <a:rPr lang="en-US" sz="2000" dirty="0" smtClean="0">
                <a:latin typeface="Calibri"/>
                <a:ea typeface="Verdana" charset="0"/>
                <a:cs typeface="Verdana" charset="0"/>
                <a:sym typeface="Verdana" charset="0"/>
              </a:rPr>
              <a:t>http://pdphoto.org/PictureDetail.php?mat=pdef&amp;pg=5528</a:t>
            </a:r>
          </a:p>
          <a:p>
            <a:pPr marL="1090613" marR="0" lvl="0" indent="-1090613" algn="l" defTabSz="914400" eaLnBrk="1" fontAlgn="auto" latinLnBrk="0" hangingPunct="1">
              <a:spcBef>
                <a:spcPts val="0"/>
              </a:spcBef>
              <a:buClrTx/>
              <a:buSzTx/>
              <a:buNone/>
              <a:tabLst>
                <a:tab pos="5334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Lst>
              <a:defRPr/>
            </a:pPr>
            <a:r>
              <a:rPr lang="en-US" sz="2000" dirty="0" smtClean="0">
                <a:latin typeface="Calibri"/>
                <a:ea typeface="Verdana" charset="0"/>
                <a:cs typeface="Verdana" charset="0"/>
                <a:sym typeface="Verdana" charset="0"/>
              </a:rPr>
              <a:t>http://www.openstockphotography.org/image-licensing/wind/USDA_windmills.jpg</a:t>
            </a:r>
          </a:p>
          <a:p>
            <a:pPr marL="1090613" marR="0" lvl="0" indent="-1090613" algn="l" defTabSz="914400" eaLnBrk="1" fontAlgn="auto" latinLnBrk="0" hangingPunct="1">
              <a:spcBef>
                <a:spcPts val="0"/>
              </a:spcBef>
              <a:buClrTx/>
              <a:buSzTx/>
              <a:buNone/>
              <a:tabLst>
                <a:tab pos="5334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Lst>
              <a:defRPr/>
            </a:pPr>
            <a:r>
              <a:rPr lang="en-US" sz="2000" dirty="0" smtClean="0">
                <a:latin typeface="Calibri"/>
                <a:ea typeface="Verdana" charset="0"/>
                <a:cs typeface="Verdana" charset="0"/>
                <a:sym typeface="Verdana" charset="0"/>
              </a:rPr>
              <a:t>http://commons.wikimedia.org/wiki/File:A_CDP_4.JPG</a:t>
            </a:r>
          </a:p>
          <a:p>
            <a:pPr marL="1090613" marR="0" lvl="0" indent="-1090613" algn="l" defTabSz="914400" eaLnBrk="1" fontAlgn="auto" latinLnBrk="0" hangingPunct="1">
              <a:spcBef>
                <a:spcPts val="0"/>
              </a:spcBef>
              <a:buClrTx/>
              <a:buSzTx/>
              <a:buNone/>
              <a:tabLst>
                <a:tab pos="5334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Lst>
              <a:defRPr/>
            </a:pPr>
            <a:r>
              <a:rPr lang="en-US" sz="2000" dirty="0" smtClean="0">
                <a:latin typeface="Calibri"/>
                <a:ea typeface="Verdana" charset="0"/>
                <a:cs typeface="Verdana" charset="0"/>
                <a:sym typeface="Verdana" charset="0"/>
              </a:rPr>
              <a:t>http://commons.wikimedia.org/wiki/File:Stem-histology-cross-section-tag.svg</a:t>
            </a:r>
          </a:p>
          <a:p>
            <a:pPr marL="1090613" marR="0" lvl="0" indent="-1090613" algn="l" defTabSz="914400" eaLnBrk="1" fontAlgn="auto" latinLnBrk="0" hangingPunct="1">
              <a:spcBef>
                <a:spcPts val="0"/>
              </a:spcBef>
              <a:buClrTx/>
              <a:buSzTx/>
              <a:buNone/>
              <a:tabLst>
                <a:tab pos="5334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Lst>
              <a:defRPr/>
            </a:pPr>
            <a:r>
              <a:rPr lang="en-US" sz="2000" dirty="0" smtClean="0">
                <a:latin typeface="Calibri"/>
                <a:ea typeface="Verdana" charset="0"/>
                <a:cs typeface="Verdana" charset="0"/>
                <a:sym typeface="Verdana" charset="0"/>
              </a:rPr>
              <a:t>http://commons.wikimedia.org/wiki/File:Lamium_album_scan.jpg</a:t>
            </a:r>
          </a:p>
          <a:p>
            <a:pPr marL="1090613" marR="0" lvl="0" indent="-1090613" algn="l" defTabSz="914400" eaLnBrk="1" fontAlgn="auto" latinLnBrk="0" hangingPunct="1">
              <a:spcBef>
                <a:spcPts val="0"/>
              </a:spcBef>
              <a:buClrTx/>
              <a:buSzTx/>
              <a:buNone/>
              <a:tabLst>
                <a:tab pos="5334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Lst>
              <a:defRPr/>
            </a:pPr>
            <a:r>
              <a:rPr lang="en-US" sz="2000" dirty="0" smtClean="0">
                <a:latin typeface="Calibri"/>
                <a:ea typeface="Verdana" charset="0"/>
                <a:cs typeface="Verdana" charset="0"/>
                <a:sym typeface="Verdana" charset="0"/>
              </a:rPr>
              <a:t>http://commons.wikimedia.org/wiki/Image:Lassen_meadow_caldera.jpg</a:t>
            </a:r>
          </a:p>
          <a:p>
            <a:pPr marL="1090613" marR="0" lvl="0" indent="-1090613" algn="l" defTabSz="914400" eaLnBrk="1" fontAlgn="auto" latinLnBrk="0" hangingPunct="1">
              <a:spcBef>
                <a:spcPts val="0"/>
              </a:spcBef>
              <a:buClrTx/>
              <a:buSzTx/>
              <a:buNone/>
              <a:tabLst>
                <a:tab pos="5334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 pos="4800600" algn="l"/>
                <a:tab pos="5334000" algn="l"/>
                <a:tab pos="5867400" algn="l"/>
                <a:tab pos="6400800" algn="l"/>
                <a:tab pos="533400" algn="l"/>
                <a:tab pos="1066800" algn="l"/>
                <a:tab pos="1600200" algn="l"/>
                <a:tab pos="2133600" algn="l"/>
                <a:tab pos="2667000" algn="l"/>
                <a:tab pos="3200400" algn="l"/>
                <a:tab pos="3733800" algn="l"/>
                <a:tab pos="4267200" algn="l"/>
              </a:tabLst>
              <a:defRPr/>
            </a:pPr>
            <a:r>
              <a:rPr lang="en-US" sz="2000" dirty="0" smtClean="0">
                <a:latin typeface="Calibri"/>
                <a:ea typeface="Verdana" charset="0"/>
                <a:cs typeface="Verdana" charset="0"/>
                <a:sym typeface="Verdana" charset="0"/>
              </a:rPr>
              <a:t>http://www.flickr.com/photos/jurvetson/1575475/</a:t>
            </a:r>
            <a:endParaRPr lang="en-US" sz="2000" dirty="0">
              <a:latin typeface="Calibri"/>
              <a:ea typeface="Verdana" charset="0"/>
              <a:cs typeface="Verdana" charset="0"/>
              <a:sym typeface="Verdana" charset="0"/>
            </a:endParaRPr>
          </a:p>
        </p:txBody>
      </p:sp>
      <p:sp>
        <p:nvSpPr>
          <p:cNvPr id="33793" name="Rectangle 1"/>
          <p:cNvSpPr>
            <a:spLocks/>
          </p:cNvSpPr>
          <p:nvPr>
            <p:custDataLst>
              <p:tags r:id="rId2"/>
            </p:custDataLst>
          </p:nvPr>
        </p:nvSpPr>
        <p:spPr bwMode="auto">
          <a:xfrm>
            <a:off x="182880" y="457200"/>
            <a:ext cx="186743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References</a:t>
            </a:r>
          </a:p>
        </p:txBody>
      </p:sp>
      <p:sp>
        <p:nvSpPr>
          <p:cNvPr id="11" name="Text Placeholder 10"/>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p:cNvSpPr>
          <p:nvPr>
            <p:custDataLst>
              <p:tags r:id="rId1"/>
            </p:custDataLst>
          </p:nvPr>
        </p:nvSpPr>
        <p:spPr bwMode="auto">
          <a:xfrm>
            <a:off x="182880" y="457200"/>
            <a:ext cx="2016386"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1813" algn="l"/>
                <a:tab pos="1066800" algn="l"/>
                <a:tab pos="1600200" algn="l"/>
                <a:tab pos="2132013" algn="l"/>
                <a:tab pos="2667000" algn="l"/>
                <a:tab pos="3200400" algn="l"/>
                <a:tab pos="3732213" algn="l"/>
                <a:tab pos="4267200" algn="l"/>
                <a:tab pos="4799013" algn="l"/>
                <a:tab pos="5332413" algn="l"/>
                <a:tab pos="5867400" algn="l"/>
                <a:tab pos="6399213" algn="l"/>
              </a:tabLst>
              <a:defRPr/>
            </a:pPr>
            <a:r>
              <a:rPr lang="en-US" sz="3200" b="1" dirty="0">
                <a:solidFill>
                  <a:srgbClr val="EB572D"/>
                </a:solidFill>
                <a:latin typeface="Calibri"/>
                <a:ea typeface="Verdana Bold" charset="0"/>
                <a:cs typeface="Verdana Bold" charset="0"/>
                <a:sym typeface="Verdana Bold" charset="0"/>
              </a:rPr>
              <a:t>Background</a:t>
            </a:r>
          </a:p>
        </p:txBody>
      </p:sp>
      <p:sp>
        <p:nvSpPr>
          <p:cNvPr id="8194" name="Rectangle 2"/>
          <p:cNvSpPr>
            <a:spLocks/>
          </p:cNvSpPr>
          <p:nvPr>
            <p:custDataLst>
              <p:tags r:id="rId2"/>
            </p:custDataLst>
          </p:nvPr>
        </p:nvSpPr>
        <p:spPr bwMode="auto">
          <a:xfrm>
            <a:off x="228600" y="1097280"/>
            <a:ext cx="12188825" cy="2954655"/>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57200" marR="0" lvl="0" indent="-457200" algn="l" defTabSz="914400" eaLnBrk="1" fontAlgn="auto" latinLnBrk="0" hangingPunct="1">
              <a:lnSpc>
                <a:spcPct val="100000"/>
              </a:lnSpc>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Transpiration is the evaporation of water from the surface of a plant. This occurs through the </a:t>
            </a:r>
            <a:r>
              <a:rPr lang="en-US" sz="2700" i="1" dirty="0">
                <a:latin typeface="Calibri"/>
                <a:ea typeface="Verdana Italic" charset="0"/>
                <a:cs typeface="Verdana Italic" charset="0"/>
                <a:sym typeface="Verdana Italic" charset="0"/>
              </a:rPr>
              <a:t>stomata</a:t>
            </a:r>
            <a:r>
              <a:rPr lang="en-US" sz="2700" i="1" dirty="0">
                <a:latin typeface="Calibri"/>
                <a:ea typeface="Verdana" charset="0"/>
                <a:cs typeface="Verdana" charset="0"/>
                <a:sym typeface="Verdana" charset="0"/>
              </a:rPr>
              <a:t> </a:t>
            </a:r>
            <a:r>
              <a:rPr lang="en-US" sz="2700" dirty="0">
                <a:latin typeface="Calibri"/>
                <a:ea typeface="Verdana" charset="0"/>
                <a:cs typeface="Verdana" charset="0"/>
                <a:sym typeface="Verdana" charset="0"/>
              </a:rPr>
              <a:t>on the underside of the leaves.</a:t>
            </a:r>
          </a:p>
          <a:p>
            <a:pPr marL="457200" marR="0" lvl="0" indent="-457200" algn="l" defTabSz="914400" eaLnBrk="1" fontAlgn="auto" latinLnBrk="0" hangingPunct="1">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err="1">
                <a:latin typeface="Calibri"/>
                <a:ea typeface="Verdana" charset="0"/>
                <a:cs typeface="Verdana" charset="0"/>
                <a:sym typeface="Verdana" charset="0"/>
              </a:rPr>
              <a:t>Stomates</a:t>
            </a:r>
            <a:r>
              <a:rPr lang="en-US" sz="2700" dirty="0">
                <a:latin typeface="Calibri"/>
                <a:ea typeface="Verdana" charset="0"/>
                <a:cs typeface="Verdana" charset="0"/>
                <a:sym typeface="Verdana" charset="0"/>
              </a:rPr>
              <a:t> open and close to regulate the amount of water lost through transpiration.</a:t>
            </a:r>
          </a:p>
          <a:p>
            <a:pPr marL="457200" marR="0" lvl="0" indent="-457200" algn="l" defTabSz="914400" eaLnBrk="1" fontAlgn="auto" latinLnBrk="0" hangingPunct="1">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Plants have </a:t>
            </a:r>
            <a:r>
              <a:rPr lang="en-US" sz="2700" dirty="0" smtClean="0">
                <a:latin typeface="Calibri"/>
                <a:ea typeface="Verdana" charset="0"/>
                <a:cs typeface="Verdana" charset="0"/>
                <a:sym typeface="Verdana" charset="0"/>
              </a:rPr>
              <a:t>adaptations</a:t>
            </a:r>
            <a:r>
              <a:rPr lang="en-US" sz="2700" dirty="0">
                <a:latin typeface="Calibri"/>
                <a:ea typeface="Verdana" charset="0"/>
                <a:cs typeface="Verdana" charset="0"/>
                <a:sym typeface="Verdana" charset="0"/>
              </a:rPr>
              <a:t>, such as waxy cuticles, or modified leaf shapes, that help prevent water loss.</a:t>
            </a:r>
          </a:p>
        </p:txBody>
      </p:sp>
      <p:pic>
        <p:nvPicPr>
          <p:cNvPr id="8195" name="Picture 3"/>
          <p:cNvPicPr>
            <a:picLocks noChangeAspect="1" noChangeArrowheads="1"/>
          </p:cNvPicPr>
          <p:nvPr/>
        </p:nvPicPr>
        <p:blipFill>
          <a:blip r:embed="rId7" cstate="print"/>
          <a:srcRect/>
          <a:stretch>
            <a:fillRect/>
          </a:stretch>
        </p:blipFill>
        <p:spPr bwMode="auto">
          <a:xfrm>
            <a:off x="4265613" y="4136231"/>
            <a:ext cx="3581400" cy="2478788"/>
          </a:xfrm>
          <a:prstGeom prst="rect">
            <a:avLst/>
          </a:prstGeom>
          <a:noFill/>
          <a:ln w="12700" cap="flat">
            <a:noFill/>
            <a:miter lim="800000"/>
            <a:headEnd/>
            <a:tailEnd/>
          </a:ln>
        </p:spPr>
      </p:pic>
      <p:sp>
        <p:nvSpPr>
          <p:cNvPr id="8" name="Text Placeholder 7"/>
          <p:cNvSpPr>
            <a:spLocks noGrp="1"/>
          </p:cNvSpPr>
          <p:nvPr>
            <p:ph type="body" sz="quarter" idx="12"/>
          </p:nvPr>
        </p:nvSpPr>
        <p:spPr/>
        <p:txBody>
          <a:bodyPr/>
          <a:lstStyle/>
          <a:p>
            <a:endParaRPr lang="en-US"/>
          </a:p>
        </p:txBody>
      </p:sp>
      <p:sp>
        <p:nvSpPr>
          <p:cNvPr id="6" name="Rectangle 5"/>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402431"/>
            <a:ext cx="4113213" cy="6346031"/>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1" name="Rectangle 3"/>
          <p:cNvSpPr>
            <a:spLocks/>
          </p:cNvSpPr>
          <p:nvPr>
            <p:custDataLst>
              <p:tags r:id="rId1"/>
            </p:custDataLst>
          </p:nvPr>
        </p:nvSpPr>
        <p:spPr bwMode="auto">
          <a:xfrm>
            <a:off x="8412480" y="1280160"/>
            <a:ext cx="3441455" cy="1477328"/>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chemeClr val="tx1"/>
                </a:solidFill>
                <a:latin typeface="Calibri" pitchFamily="34" charset="0"/>
                <a:ea typeface="Verdana" charset="0"/>
                <a:cs typeface="Verdana" charset="0"/>
                <a:sym typeface="Verdana" charset="0"/>
              </a:rPr>
              <a:t>This image is a reminder to</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chemeClr val="tx1"/>
                </a:solidFill>
                <a:latin typeface="Calibri" pitchFamily="34" charset="0"/>
                <a:ea typeface="Verdana" charset="0"/>
                <a:cs typeface="Verdana" charset="0"/>
                <a:sym typeface="Verdana" charset="0"/>
              </a:rPr>
              <a:t>tap        to take a snapshot </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chemeClr val="tx1"/>
                </a:solidFill>
                <a:latin typeface="Calibri" pitchFamily="34" charset="0"/>
                <a:ea typeface="Verdana" charset="0"/>
                <a:cs typeface="Verdana" charset="0"/>
                <a:sym typeface="Verdana" charset="0"/>
              </a:rPr>
              <a:t>of the page after you have </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chemeClr val="tx1"/>
                </a:solidFill>
                <a:latin typeface="Calibri" pitchFamily="34" charset="0"/>
                <a:ea typeface="Verdana" charset="0"/>
                <a:cs typeface="Verdana" charset="0"/>
                <a:sym typeface="Verdana" charset="0"/>
              </a:rPr>
              <a:t>entered your response.</a:t>
            </a:r>
          </a:p>
        </p:txBody>
      </p:sp>
      <p:pic>
        <p:nvPicPr>
          <p:cNvPr id="12" name="Picture 11" descr="SNAPSHOT 04.png"/>
          <p:cNvPicPr>
            <a:picLocks noChangeAspect="1"/>
          </p:cNvPicPr>
          <p:nvPr/>
        </p:nvPicPr>
        <p:blipFill>
          <a:blip r:embed="rId8" cstate="print"/>
          <a:stretch>
            <a:fillRect/>
          </a:stretch>
        </p:blipFill>
        <p:spPr>
          <a:xfrm>
            <a:off x="9525913" y="935831"/>
            <a:ext cx="1216699" cy="296732"/>
          </a:xfrm>
          <a:prstGeom prst="rect">
            <a:avLst/>
          </a:prstGeom>
        </p:spPr>
      </p:pic>
      <p:sp>
        <p:nvSpPr>
          <p:cNvPr id="9219" name="Rectangle 3"/>
          <p:cNvSpPr>
            <a:spLocks/>
          </p:cNvSpPr>
          <p:nvPr>
            <p:custDataLst>
              <p:tags r:id="rId2"/>
            </p:custDataLst>
          </p:nvPr>
        </p:nvSpPr>
        <p:spPr bwMode="auto">
          <a:xfrm>
            <a:off x="182880" y="457200"/>
            <a:ext cx="173765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Self Check</a:t>
            </a:r>
          </a:p>
        </p:txBody>
      </p:sp>
      <p:sp>
        <p:nvSpPr>
          <p:cNvPr id="9220" name="Rectangle 4"/>
          <p:cNvSpPr>
            <a:spLocks/>
          </p:cNvSpPr>
          <p:nvPr>
            <p:custDataLst>
              <p:tags r:id="rId3"/>
            </p:custDataLst>
          </p:nvPr>
        </p:nvSpPr>
        <p:spPr bwMode="auto">
          <a:xfrm>
            <a:off x="228600" y="1097280"/>
            <a:ext cx="7598971" cy="4947508"/>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457200" indent="-457200" algn="l">
              <a:spcBef>
                <a:spcPts val="1499"/>
              </a:spcBef>
              <a:spcAft>
                <a:spcPts val="0"/>
              </a:spcAft>
              <a:buAutoNum type="arabicPeriod"/>
              <a:tabLst>
                <a:tab pos="476282"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Lst>
            </a:pPr>
            <a:r>
              <a:rPr lang="en-US" sz="2700" dirty="0" smtClean="0">
                <a:latin typeface="Calibri"/>
                <a:ea typeface="Verdana" charset="0"/>
                <a:cs typeface="Verdana" charset="0"/>
                <a:sym typeface="Verdana" charset="0"/>
              </a:rPr>
              <a:t>Plants </a:t>
            </a:r>
            <a:r>
              <a:rPr lang="en-US" sz="2700" dirty="0">
                <a:latin typeface="Calibri"/>
                <a:ea typeface="Verdana" charset="0"/>
                <a:cs typeface="Verdana" charset="0"/>
                <a:sym typeface="Verdana" charset="0"/>
              </a:rPr>
              <a:t>are able to prevent water lost through transpiration by doing the following</a:t>
            </a:r>
            <a:r>
              <a:rPr lang="en-US" sz="2700" dirty="0" smtClean="0">
                <a:latin typeface="Calibri"/>
                <a:ea typeface="Verdana" charset="0"/>
                <a:cs typeface="Verdana" charset="0"/>
                <a:sym typeface="Verdana" charset="0"/>
              </a:rPr>
              <a:t>:</a:t>
            </a:r>
          </a:p>
          <a:p>
            <a:pPr marL="914400" lvl="1" indent="-449263"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closing </a:t>
            </a:r>
            <a:r>
              <a:rPr lang="en-US" sz="2700" dirty="0" err="1" smtClean="0">
                <a:latin typeface="Calibri"/>
                <a:ea typeface="Verdana" charset="0"/>
                <a:cs typeface="Verdana" charset="0"/>
                <a:sym typeface="Verdana" charset="0"/>
              </a:rPr>
              <a:t>stomates</a:t>
            </a:r>
            <a:endParaRPr lang="en-US" sz="2700" dirty="0" smtClean="0">
              <a:latin typeface="Calibri"/>
              <a:ea typeface="Verdana" charset="0"/>
              <a:cs typeface="Verdana" charset="0"/>
              <a:sym typeface="Verdana" charset="0"/>
            </a:endParaRPr>
          </a:p>
          <a:p>
            <a:pPr marL="914400" lvl="1" indent="-449263"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having a waxy cuticle</a:t>
            </a:r>
          </a:p>
          <a:p>
            <a:pPr marL="914400" lvl="1" indent="-449263"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having a modified leaf shape</a:t>
            </a:r>
          </a:p>
          <a:p>
            <a:pPr marL="914400" lvl="1" indent="-449263"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just saying NO</a:t>
            </a:r>
          </a:p>
          <a:p>
            <a:pPr marL="914400" lvl="1" indent="-449263"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A, B and C are correct</a:t>
            </a:r>
          </a:p>
          <a:p>
            <a:pPr marL="914400" lvl="1" indent="-449263"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latin typeface="Calibri"/>
                <a:ea typeface="Verdana" charset="0"/>
                <a:cs typeface="Verdana" charset="0"/>
                <a:sym typeface="Verdana" charset="0"/>
              </a:rPr>
              <a:t>none of the above</a:t>
            </a:r>
            <a:endParaRPr lang="en-US" sz="2700" dirty="0" smtClean="0">
              <a:latin typeface="Calibri"/>
              <a:ea typeface="Gill Sans" charset="0"/>
              <a:cs typeface="Gill Sans" charset="0"/>
            </a:endParaRPr>
          </a:p>
          <a:p>
            <a:pPr marL="457200" indent="-457200" algn="l">
              <a:spcBef>
                <a:spcPts val="1500"/>
              </a:spcBef>
              <a:buAutoNum type="arabicPeriod"/>
              <a:tabLst>
                <a:tab pos="476282"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Lst>
            </a:pPr>
            <a:endParaRPr lang="en-US" dirty="0">
              <a:solidFill>
                <a:schemeClr val="tx1"/>
              </a:solidFill>
              <a:ea typeface="Gill Sans" charset="0"/>
              <a:cs typeface="Gill Sans" charset="0"/>
            </a:endParaRPr>
          </a:p>
        </p:txBody>
      </p:sp>
      <p:sp>
        <p:nvSpPr>
          <p:cNvPr id="7" name="Rectangle 6"/>
          <p:cNvSpPr/>
          <p:nvPr>
            <p:custDataLst>
              <p:tags r:id="rId4"/>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13" name="Text Placeholder 12"/>
          <p:cNvSpPr>
            <a:spLocks noGrp="1"/>
          </p:cNvSpPr>
          <p:nvPr>
            <p:ph type="body" sz="quarter" idx="12"/>
          </p:nvPr>
        </p:nvSpPr>
        <p:spPr/>
        <p:txBody>
          <a:bodyPr/>
          <a:lstStyle/>
          <a:p>
            <a:endParaRPr lang="en-US"/>
          </a:p>
        </p:txBody>
      </p:sp>
      <p:pic>
        <p:nvPicPr>
          <p:cNvPr id="14" name="Picture 13" descr="Snapshot_On.png"/>
          <p:cNvPicPr>
            <a:picLocks noChangeAspect="1"/>
          </p:cNvPicPr>
          <p:nvPr/>
        </p:nvPicPr>
        <p:blipFill>
          <a:blip r:embed="rId9" cstate="print"/>
          <a:stretch>
            <a:fillRect/>
          </a:stretch>
        </p:blipFill>
        <p:spPr>
          <a:xfrm>
            <a:off x="8904667" y="1645920"/>
            <a:ext cx="390145" cy="390145"/>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p:cNvSpPr>
          <p:nvPr>
            <p:custDataLst>
              <p:tags r:id="rId1"/>
            </p:custDataLst>
          </p:nvPr>
        </p:nvSpPr>
        <p:spPr bwMode="auto">
          <a:xfrm>
            <a:off x="182880" y="457200"/>
            <a:ext cx="234339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...Background</a:t>
            </a:r>
          </a:p>
        </p:txBody>
      </p:sp>
      <p:sp>
        <p:nvSpPr>
          <p:cNvPr id="10243" name="Rectangle 3"/>
          <p:cNvSpPr>
            <a:spLocks/>
          </p:cNvSpPr>
          <p:nvPr>
            <p:custDataLst>
              <p:tags r:id="rId2"/>
            </p:custDataLst>
          </p:nvPr>
        </p:nvSpPr>
        <p:spPr bwMode="auto">
          <a:xfrm>
            <a:off x="228600" y="1097280"/>
            <a:ext cx="11733212" cy="526297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5138" marR="0" lvl="0" indent="-465138" algn="l" defTabSz="914400" eaLnBrk="1" fontAlgn="auto" latinLnBrk="0" hangingPunct="1">
              <a:lnSpc>
                <a:spcPct val="100000"/>
              </a:lnSpc>
              <a:spcBef>
                <a:spcPts val="0"/>
              </a:spcBef>
              <a:spcAft>
                <a:spcPts val="1800"/>
              </a:spcAft>
              <a:buClr>
                <a:srgbClr val="000000"/>
              </a:buClr>
              <a:buSzPct val="100000"/>
              <a:buFont typeface="Arial" pitchFamily="34" charset="0"/>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Water moves through a plant in the </a:t>
            </a:r>
            <a:r>
              <a:rPr lang="en-US" sz="2700" i="1" dirty="0">
                <a:latin typeface="Calibri"/>
                <a:ea typeface="Verdana Italic" charset="0"/>
                <a:cs typeface="Verdana Italic" charset="0"/>
                <a:sym typeface="Verdana Italic" charset="0"/>
              </a:rPr>
              <a:t>xylem</a:t>
            </a:r>
            <a:r>
              <a:rPr lang="en-US" sz="2700" dirty="0">
                <a:latin typeface="Calibri"/>
                <a:ea typeface="Verdana" charset="0"/>
                <a:cs typeface="Verdana" charset="0"/>
                <a:sym typeface="Verdana" charset="0"/>
              </a:rPr>
              <a:t> tissue.</a:t>
            </a:r>
          </a:p>
          <a:p>
            <a:pPr marL="465138" marR="0" lvl="0" indent="-465138" algn="l" defTabSz="914400" eaLnBrk="1" fontAlgn="auto" latinLnBrk="0" hangingPunct="1">
              <a:spcBef>
                <a:spcPts val="0"/>
              </a:spcBef>
              <a:spcAft>
                <a:spcPts val="1800"/>
              </a:spcAft>
              <a:buClr>
                <a:srgbClr val="000000"/>
              </a:buClr>
              <a:buSzPct val="100000"/>
              <a:buFont typeface="Arial" pitchFamily="34" charset="0"/>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The transport of water through the xylem tissue is controlled by differences in the concentration of water molecules (water potential).</a:t>
            </a:r>
          </a:p>
          <a:p>
            <a:pPr marL="465138" marR="0" lvl="0" indent="-465138" algn="l" defTabSz="914400" eaLnBrk="1" fontAlgn="auto" latinLnBrk="0" hangingPunct="1">
              <a:spcBef>
                <a:spcPts val="0"/>
              </a:spcBef>
              <a:spcAft>
                <a:spcPts val="1800"/>
              </a:spcAft>
              <a:buClr>
                <a:srgbClr val="000000"/>
              </a:buClr>
              <a:buSzPct val="100000"/>
              <a:buFont typeface="Arial" pitchFamily="34" charset="0"/>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smtClean="0">
                <a:latin typeface="Calibri"/>
                <a:ea typeface="Verdana" charset="0"/>
                <a:cs typeface="Verdana" charset="0"/>
                <a:sym typeface="Verdana" charset="0"/>
              </a:rPr>
              <a:t>Water </a:t>
            </a:r>
            <a:r>
              <a:rPr lang="en-US" sz="2700" dirty="0">
                <a:latin typeface="Calibri"/>
                <a:ea typeface="Verdana" charset="0"/>
                <a:cs typeface="Verdana" charset="0"/>
                <a:sym typeface="Verdana" charset="0"/>
              </a:rPr>
              <a:t>evaporates from the open stomata of a leaf because the concentration </a:t>
            </a:r>
            <a:r>
              <a:rPr lang="en-US" sz="2700" dirty="0" smtClean="0">
                <a:latin typeface="Calibri"/>
                <a:ea typeface="Verdana" charset="0"/>
                <a:cs typeface="Verdana" charset="0"/>
                <a:sym typeface="Verdana" charset="0"/>
              </a:rPr>
              <a:t>of water </a:t>
            </a:r>
            <a:r>
              <a:rPr lang="en-US" sz="2700" dirty="0">
                <a:latin typeface="Calibri"/>
                <a:ea typeface="Verdana" charset="0"/>
                <a:cs typeface="Verdana" charset="0"/>
                <a:sym typeface="Verdana" charset="0"/>
              </a:rPr>
              <a:t>molecules in the air is less than that inside the moist leaf.</a:t>
            </a:r>
          </a:p>
          <a:p>
            <a:pPr marL="914400" marR="0" lvl="0" indent="-449263" algn="l" defTabSz="914400" eaLnBrk="1" fontAlgn="auto" latinLnBrk="0" hangingPunct="1">
              <a:spcBef>
                <a:spcPts val="0"/>
              </a:spcBef>
              <a:spcAft>
                <a:spcPts val="0"/>
              </a:spcAft>
              <a:buClr>
                <a:srgbClr val="000000"/>
              </a:buClr>
              <a:buSzPct val="100000"/>
              <a:buFont typeface="Arial" pitchFamily="34" charset="0"/>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smtClean="0">
                <a:latin typeface="Calibri"/>
                <a:ea typeface="Verdana" charset="0"/>
                <a:cs typeface="Verdana" charset="0"/>
                <a:sym typeface="Verdana" charset="0"/>
              </a:rPr>
              <a:t>There </a:t>
            </a:r>
            <a:r>
              <a:rPr lang="en-US" sz="2700" dirty="0">
                <a:latin typeface="Calibri"/>
                <a:ea typeface="Verdana" charset="0"/>
                <a:cs typeface="Verdana" charset="0"/>
                <a:sym typeface="Verdana" charset="0"/>
              </a:rPr>
              <a:t>is a lower concentration of water in the leaf than in the xylem. So water moves from the xylem to the leaf.</a:t>
            </a:r>
          </a:p>
          <a:p>
            <a:pPr marL="914400" marR="0" lvl="0" indent="-449263" algn="l" defTabSz="914400" eaLnBrk="1" fontAlgn="auto" latinLnBrk="0" hangingPunct="1">
              <a:spcBef>
                <a:spcPts val="0"/>
              </a:spcBef>
              <a:spcAft>
                <a:spcPts val="0"/>
              </a:spcAft>
              <a:buClr>
                <a:srgbClr val="000000"/>
              </a:buClr>
              <a:buSzPct val="100000"/>
              <a:buFont typeface="Arial" pitchFamily="34" charset="0"/>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smtClean="0">
                <a:latin typeface="Calibri"/>
                <a:ea typeface="Verdana" charset="0"/>
                <a:cs typeface="Verdana" charset="0"/>
                <a:sym typeface="Verdana" charset="0"/>
              </a:rPr>
              <a:t>This </a:t>
            </a:r>
            <a:r>
              <a:rPr lang="en-US" sz="2700" dirty="0">
                <a:latin typeface="Calibri"/>
                <a:ea typeface="Verdana" charset="0"/>
                <a:cs typeface="Verdana" charset="0"/>
                <a:sym typeface="Verdana" charset="0"/>
              </a:rPr>
              <a:t>leaves a lower concentration of water in the xylem, so water moves from the roots to the </a:t>
            </a:r>
            <a:r>
              <a:rPr lang="en-US" sz="2700" dirty="0" smtClean="0">
                <a:latin typeface="Calibri"/>
                <a:ea typeface="Verdana" charset="0"/>
                <a:cs typeface="Verdana" charset="0"/>
                <a:sym typeface="Verdana" charset="0"/>
              </a:rPr>
              <a:t>xylem.</a:t>
            </a:r>
            <a:endParaRPr lang="en-US" sz="2700" dirty="0">
              <a:latin typeface="Calibri"/>
              <a:ea typeface="Verdana" charset="0"/>
              <a:cs typeface="Verdana" charset="0"/>
              <a:sym typeface="Verdana" charset="0"/>
            </a:endParaRPr>
          </a:p>
          <a:p>
            <a:pPr marL="914400" marR="0" lvl="0" indent="-449263" algn="l" defTabSz="914400" eaLnBrk="1" fontAlgn="auto" latinLnBrk="0" hangingPunct="1">
              <a:spcBef>
                <a:spcPts val="0"/>
              </a:spcBef>
              <a:spcAft>
                <a:spcPts val="0"/>
              </a:spcAft>
              <a:buClr>
                <a:srgbClr val="000000"/>
              </a:buClr>
              <a:buSzPct val="100000"/>
              <a:buFont typeface="Arial" pitchFamily="34" charset="0"/>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smtClean="0">
                <a:latin typeface="Calibri"/>
                <a:ea typeface="Verdana" charset="0"/>
                <a:cs typeface="Verdana" charset="0"/>
                <a:sym typeface="Verdana" charset="0"/>
              </a:rPr>
              <a:t>The </a:t>
            </a:r>
            <a:r>
              <a:rPr lang="en-US" sz="2700" dirty="0">
                <a:latin typeface="Calibri"/>
                <a:ea typeface="Verdana" charset="0"/>
                <a:cs typeface="Verdana" charset="0"/>
                <a:sym typeface="Verdana" charset="0"/>
              </a:rPr>
              <a:t>low concentration of water in the roots draws water from the soil, into the </a:t>
            </a:r>
            <a:r>
              <a:rPr lang="en-US" sz="2700" dirty="0" smtClean="0">
                <a:latin typeface="Calibri"/>
                <a:ea typeface="Verdana" charset="0"/>
                <a:cs typeface="Verdana" charset="0"/>
                <a:sym typeface="Verdana" charset="0"/>
              </a:rPr>
              <a:t>roots.</a:t>
            </a:r>
            <a:endParaRPr lang="en-US" sz="2700" dirty="0">
              <a:latin typeface="Calibri"/>
              <a:ea typeface="Verdana" charset="0"/>
              <a:cs typeface="Verdana" charset="0"/>
              <a:sym typeface="Verdana" charset="0"/>
            </a:endParaRPr>
          </a:p>
        </p:txBody>
      </p:sp>
      <p:sp>
        <p:nvSpPr>
          <p:cNvPr id="8" name="Text Placeholder 7"/>
          <p:cNvSpPr>
            <a:spLocks noGrp="1"/>
          </p:cNvSpPr>
          <p:nvPr>
            <p:ph type="body" sz="quarter" idx="12"/>
          </p:nvPr>
        </p:nvSpPr>
        <p:spPr/>
        <p:txBody>
          <a:bodyPr/>
          <a:lstStyle/>
          <a:p>
            <a:endParaRPr lang="en-US" dirty="0"/>
          </a:p>
        </p:txBody>
      </p:sp>
      <p:sp>
        <p:nvSpPr>
          <p:cNvPr id="6" name="Rectangle 5"/>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8" name="Picture 7"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11265" name="Rectangle 1"/>
          <p:cNvSpPr>
            <a:spLocks/>
          </p:cNvSpPr>
          <p:nvPr>
            <p:custDataLst>
              <p:tags r:id="rId1"/>
            </p:custDataLst>
          </p:nvPr>
        </p:nvSpPr>
        <p:spPr bwMode="auto">
          <a:xfrm>
            <a:off x="182880" y="457200"/>
            <a:ext cx="173765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Self Check</a:t>
            </a:r>
          </a:p>
        </p:txBody>
      </p:sp>
      <p:sp>
        <p:nvSpPr>
          <p:cNvPr id="11266" name="Rectangle 2"/>
          <p:cNvSpPr>
            <a:spLocks/>
          </p:cNvSpPr>
          <p:nvPr>
            <p:custDataLst>
              <p:tags r:id="rId2"/>
            </p:custDataLst>
          </p:nvPr>
        </p:nvSpPr>
        <p:spPr bwMode="auto">
          <a:xfrm>
            <a:off x="228600" y="1097280"/>
            <a:ext cx="7598971" cy="3870290"/>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457200" marR="0" lvl="0" indent="-457200" algn="l" defTabSz="914400" eaLnBrk="1" fontAlgn="auto" latinLnBrk="0" hangingPunct="1">
              <a:spcBef>
                <a:spcPts val="1499"/>
              </a:spcBef>
              <a:spcAft>
                <a:spcPts val="0"/>
              </a:spcAft>
              <a:buClrTx/>
              <a:buSzTx/>
              <a:buAutoNum type="arabicPeriod" startAt="2"/>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700" dirty="0" smtClean="0">
                <a:latin typeface="Calibri"/>
                <a:ea typeface="Verdana" charset="0"/>
                <a:cs typeface="Verdana" charset="0"/>
                <a:sym typeface="Verdana" charset="0"/>
              </a:rPr>
              <a:t>Water </a:t>
            </a:r>
            <a:r>
              <a:rPr lang="en-US" sz="2700" dirty="0">
                <a:latin typeface="Calibri"/>
                <a:ea typeface="Verdana" charset="0"/>
                <a:cs typeface="Verdana" charset="0"/>
                <a:sym typeface="Verdana" charset="0"/>
              </a:rPr>
              <a:t>moves through which of the following tissues in a plant</a:t>
            </a:r>
            <a:r>
              <a:rPr lang="en-US" sz="2700" dirty="0" smtClean="0">
                <a:latin typeface="Calibri"/>
                <a:ea typeface="Verdana" charset="0"/>
                <a:cs typeface="Verdana" charset="0"/>
                <a:sym typeface="Verdana" charset="0"/>
              </a:rPr>
              <a:t>?</a:t>
            </a:r>
          </a:p>
          <a:p>
            <a:pPr marL="914400" lvl="1" indent="-449263"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xylem</a:t>
            </a:r>
          </a:p>
          <a:p>
            <a:pPr marL="914400" lvl="1" indent="-449263"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phloem</a:t>
            </a:r>
          </a:p>
          <a:p>
            <a:pPr marL="914400" lvl="1" indent="-449263"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cuticle</a:t>
            </a:r>
          </a:p>
          <a:p>
            <a:pPr marL="914400" lvl="1" indent="-449263"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ground</a:t>
            </a:r>
          </a:p>
          <a:p>
            <a:pPr marL="914400" lvl="1" indent="-449263" algn="l">
              <a:spcBef>
                <a:spcPts val="1499"/>
              </a:spcBef>
              <a:spcAft>
                <a:spcPts val="0"/>
              </a:spcAft>
              <a:buFont typeface="+mj-lt"/>
              <a:buAutoNum type="alphaLcParenR"/>
              <a:tabLst>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Lst>
            </a:pPr>
            <a:r>
              <a:rPr lang="en-US" sz="2700" dirty="0" smtClean="0">
                <a:solidFill>
                  <a:schemeClr val="tx1"/>
                </a:solidFill>
                <a:latin typeface="Calibri"/>
                <a:ea typeface="Verdana" charset="0"/>
                <a:cs typeface="Verdana" charset="0"/>
                <a:sym typeface="Verdana" charset="0"/>
              </a:rPr>
              <a:t>parenchyma</a:t>
            </a:r>
          </a:p>
        </p:txBody>
      </p:sp>
      <p:sp>
        <p:nvSpPr>
          <p:cNvPr id="5" name="Rectangle 4"/>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
        <p:nvSpPr>
          <p:cNvPr id="9" name="Text Placeholder 8"/>
          <p:cNvSpPr>
            <a:spLocks noGrp="1"/>
          </p:cNvSpPr>
          <p:nvPr>
            <p:ph type="body" sz="quarter" idx="12"/>
          </p:nvPr>
        </p:nvSpPr>
        <p:spPr/>
        <p:txBody>
          <a:bodyP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p:cNvSpPr>
          <p:nvPr>
            <p:custDataLst>
              <p:tags r:id="rId1"/>
            </p:custDataLst>
          </p:nvPr>
        </p:nvSpPr>
        <p:spPr bwMode="auto">
          <a:xfrm>
            <a:off x="182880" y="457200"/>
            <a:ext cx="1056956"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1813" algn="l"/>
                <a:tab pos="1066800" algn="l"/>
                <a:tab pos="1600200" algn="l"/>
                <a:tab pos="2132013" algn="l"/>
                <a:tab pos="2667000" algn="l"/>
                <a:tab pos="3200400" algn="l"/>
                <a:tab pos="3732213" algn="l"/>
                <a:tab pos="4267200" algn="l"/>
                <a:tab pos="4799013" algn="l"/>
                <a:tab pos="5332413" algn="l"/>
                <a:tab pos="5867400" algn="l"/>
                <a:tab pos="6399213" algn="l"/>
              </a:tabLst>
              <a:defRPr/>
            </a:pPr>
            <a:r>
              <a:rPr lang="en-US" sz="3200" b="1" dirty="0">
                <a:solidFill>
                  <a:srgbClr val="EB572D"/>
                </a:solidFill>
                <a:latin typeface="Calibri"/>
                <a:ea typeface="Verdana Bold" charset="0"/>
                <a:cs typeface="Verdana Bold" charset="0"/>
                <a:sym typeface="Verdana Bold" charset="0"/>
              </a:rPr>
              <a:t>Safety</a:t>
            </a:r>
          </a:p>
        </p:txBody>
      </p:sp>
      <p:sp>
        <p:nvSpPr>
          <p:cNvPr id="12291" name="Rectangle 3"/>
          <p:cNvSpPr>
            <a:spLocks/>
          </p:cNvSpPr>
          <p:nvPr>
            <p:custDataLst>
              <p:tags r:id="rId2"/>
            </p:custDataLst>
          </p:nvPr>
        </p:nvSpPr>
        <p:spPr bwMode="auto">
          <a:xfrm>
            <a:off x="228600" y="1097280"/>
            <a:ext cx="9985939" cy="1708160"/>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t" anchorCtr="0">
            <a:spAutoFit/>
          </a:bodyPr>
          <a:lstStyle/>
          <a:p>
            <a:pPr marL="457200" marR="0" lvl="0" indent="-457200" algn="l" defTabSz="914400" eaLnBrk="1" fontAlgn="auto" latinLnBrk="0" hangingPunct="1">
              <a:lnSpc>
                <a:spcPct val="100000"/>
              </a:lnSpc>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Follow all common lab safety procedures.</a:t>
            </a:r>
          </a:p>
          <a:p>
            <a:pPr marL="457200" marR="0" lvl="0" indent="-457200" algn="l" defTabSz="914400" eaLnBrk="1" fontAlgn="auto" latinLnBrk="0" hangingPunct="1">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Be careful as you use the knife or razor blade to trim the plant stem.</a:t>
            </a:r>
          </a:p>
          <a:p>
            <a:pPr marL="457200" marR="0" lvl="0" indent="-457200" algn="l" defTabSz="914400" eaLnBrk="1" fontAlgn="auto" latinLnBrk="0" hangingPunct="1">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Do not let the barometer get wet.  </a:t>
            </a:r>
          </a:p>
        </p:txBody>
      </p:sp>
      <p:sp>
        <p:nvSpPr>
          <p:cNvPr id="8" name="Text Placeholder 7"/>
          <p:cNvSpPr>
            <a:spLocks noGrp="1"/>
          </p:cNvSpPr>
          <p:nvPr>
            <p:ph type="body" sz="quarter" idx="12"/>
          </p:nvPr>
        </p:nvSpPr>
        <p:spPr/>
        <p:txBody>
          <a:bodyPr/>
          <a:lstStyle/>
          <a:p>
            <a:endParaRPr lang="en-US"/>
          </a:p>
        </p:txBody>
      </p:sp>
      <p:sp>
        <p:nvSpPr>
          <p:cNvPr id="6" name="Rectangle 5"/>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p:cNvSpPr>
          <p:nvPr>
            <p:custDataLst>
              <p:tags r:id="rId1"/>
            </p:custDataLst>
          </p:nvPr>
        </p:nvSpPr>
        <p:spPr bwMode="auto">
          <a:xfrm>
            <a:off x="182880" y="457200"/>
            <a:ext cx="5756363"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 pos="53343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Lst>
              <a:defRPr/>
            </a:pPr>
            <a:r>
              <a:rPr lang="en-US" sz="3200" b="1" dirty="0">
                <a:solidFill>
                  <a:srgbClr val="EB572D"/>
                </a:solidFill>
                <a:latin typeface="Calibri"/>
                <a:ea typeface="Verdana Bold" charset="0"/>
                <a:cs typeface="Verdana Bold" charset="0"/>
                <a:sym typeface="Verdana Bold" charset="0"/>
              </a:rPr>
              <a:t>Materials and </a:t>
            </a:r>
            <a:r>
              <a:rPr lang="en-US" sz="3200" b="1" dirty="0" smtClean="0">
                <a:solidFill>
                  <a:srgbClr val="EB572D"/>
                </a:solidFill>
                <a:latin typeface="Calibri"/>
                <a:ea typeface="Verdana Bold" charset="0"/>
                <a:cs typeface="Verdana Bold" charset="0"/>
                <a:sym typeface="Verdana Bold" charset="0"/>
              </a:rPr>
              <a:t>Equipment</a:t>
            </a:r>
            <a:endParaRPr lang="en-US" dirty="0">
              <a:solidFill>
                <a:schemeClr val="tx1"/>
              </a:solidFill>
              <a:ea typeface="Gill Sans" charset="0"/>
              <a:cs typeface="Gill Sans" charset="0"/>
            </a:endParaRPr>
          </a:p>
        </p:txBody>
      </p:sp>
      <p:sp>
        <p:nvSpPr>
          <p:cNvPr id="13315" name="Rectangle 3"/>
          <p:cNvSpPr>
            <a:spLocks/>
          </p:cNvSpPr>
          <p:nvPr>
            <p:custDataLst>
              <p:tags r:id="rId2"/>
            </p:custDataLst>
          </p:nvPr>
        </p:nvSpPr>
        <p:spPr bwMode="auto">
          <a:xfrm>
            <a:off x="228600" y="1005840"/>
            <a:ext cx="6887078" cy="369332"/>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1500"/>
              </a:spcBef>
              <a:spcAft>
                <a:spcPts val="0"/>
              </a:spcAft>
              <a:buClrTx/>
              <a:buSzTx/>
              <a:buNone/>
              <a:tabLst>
                <a:tab pos="533399" algn="l"/>
                <a:tab pos="1066801" algn="l"/>
                <a:tab pos="1600307" algn="l"/>
                <a:tab pos="2133742" algn="l"/>
                <a:tab pos="2667178" algn="l"/>
                <a:tab pos="3200613" algn="l"/>
                <a:tab pos="3734049" algn="l"/>
                <a:tab pos="4267484" algn="l"/>
                <a:tab pos="4800920" algn="l"/>
                <a:tab pos="5334356" algn="l"/>
                <a:tab pos="5867791" algn="l"/>
                <a:tab pos="6401227" algn="l"/>
                <a:tab pos="6401227" algn="l"/>
              </a:tabLst>
              <a:defRPr/>
            </a:pPr>
            <a:r>
              <a:rPr lang="en-US" sz="2400" b="1" dirty="0">
                <a:solidFill>
                  <a:srgbClr val="0000FF"/>
                </a:solidFill>
                <a:latin typeface="Calibri"/>
                <a:ea typeface="Verdana" charset="0"/>
                <a:cs typeface="Verdana" charset="0"/>
                <a:sym typeface="Verdana" charset="0"/>
              </a:rPr>
              <a:t>Collect all of these materials before beginning the lab.</a:t>
            </a:r>
          </a:p>
        </p:txBody>
      </p:sp>
      <p:sp>
        <p:nvSpPr>
          <p:cNvPr id="13316" name="Rectangle 4"/>
          <p:cNvSpPr>
            <a:spLocks/>
          </p:cNvSpPr>
          <p:nvPr>
            <p:custDataLst>
              <p:tags r:id="rId3"/>
            </p:custDataLst>
          </p:nvPr>
        </p:nvSpPr>
        <p:spPr bwMode="auto">
          <a:xfrm>
            <a:off x="228600" y="1463040"/>
            <a:ext cx="4385496" cy="337015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t" anchorCtr="0">
            <a:spAutoFit/>
          </a:bodyPr>
          <a:lstStyle/>
          <a:p>
            <a:pPr marL="457200" marR="0" lvl="0" indent="-457200" algn="l" defTabSz="914400" eaLnBrk="1" fontAlgn="auto" latinLnBrk="0" hangingPunct="1">
              <a:lnSpc>
                <a:spcPct val="100000"/>
              </a:lnSpc>
              <a:spcBef>
                <a:spcPts val="0"/>
              </a:spcBef>
              <a:spcAft>
                <a:spcPts val="6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Barometer</a:t>
            </a: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Sensor Extension Cable</a:t>
            </a: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Large Base and Support Rod</a:t>
            </a: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Utility Clamp</a:t>
            </a: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3-Finger Clamp</a:t>
            </a: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Pipette</a:t>
            </a: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Plastic tubing, ~50cm</a:t>
            </a:r>
          </a:p>
        </p:txBody>
      </p:sp>
      <p:sp>
        <p:nvSpPr>
          <p:cNvPr id="13317" name="Rectangle 5"/>
          <p:cNvSpPr>
            <a:spLocks/>
          </p:cNvSpPr>
          <p:nvPr>
            <p:custDataLst>
              <p:tags r:id="rId4"/>
            </p:custDataLst>
          </p:nvPr>
        </p:nvSpPr>
        <p:spPr bwMode="auto">
          <a:xfrm>
            <a:off x="6094413" y="1463040"/>
            <a:ext cx="3442674" cy="337015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t" anchorCtr="0">
            <a:spAutoFit/>
          </a:bodyPr>
          <a:lstStyle/>
          <a:p>
            <a:pPr marL="457200" marR="0" lvl="0" indent="-457200" algn="l" defTabSz="914400" eaLnBrk="1" fontAlgn="auto" latinLnBrk="0" hangingPunct="1">
              <a:lnSpc>
                <a:spcPct val="100000"/>
              </a:lnSpc>
              <a:spcBef>
                <a:spcPts val="0"/>
              </a:spcBef>
              <a:spcAft>
                <a:spcPts val="600"/>
              </a:spcAft>
              <a:buClr>
                <a:srgbClr val="000000"/>
              </a:buClr>
              <a:buSzPct val="100000"/>
              <a:buFont typeface="Verdana"/>
              <a:buChar char="•"/>
              <a:tabLst>
                <a:tab pos="17463" algn="l"/>
                <a:tab pos="45720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Knife or Razor Blade</a:t>
            </a: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7463" algn="l"/>
                <a:tab pos="45720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Fan</a:t>
            </a: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7463" algn="l"/>
                <a:tab pos="45720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Bowl</a:t>
            </a: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7463" algn="l"/>
                <a:tab pos="45720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Glycerin, 1 </a:t>
            </a:r>
            <a:r>
              <a:rPr lang="en-US" sz="2700" dirty="0" err="1">
                <a:latin typeface="Calibri"/>
                <a:ea typeface="Verdana" charset="0"/>
                <a:cs typeface="Verdana" charset="0"/>
                <a:sym typeface="Verdana" charset="0"/>
              </a:rPr>
              <a:t>mL</a:t>
            </a:r>
            <a:endParaRPr lang="en-US" sz="2700" dirty="0">
              <a:latin typeface="Calibri"/>
              <a:ea typeface="Verdana" charset="0"/>
              <a:cs typeface="Verdana" charset="0"/>
              <a:sym typeface="Verdana" charset="0"/>
            </a:endParaRP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7463" algn="l"/>
                <a:tab pos="45720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Petroleum Jelly, 2-3 g</a:t>
            </a: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7463" algn="l"/>
                <a:tab pos="45720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Plant Seedling</a:t>
            </a:r>
          </a:p>
          <a:p>
            <a:pPr marL="457200" marR="0" lvl="0" indent="-457200" algn="l" defTabSz="914400" eaLnBrk="1" fontAlgn="auto" latinLnBrk="0" hangingPunct="1">
              <a:spcBef>
                <a:spcPts val="0"/>
              </a:spcBef>
              <a:spcAft>
                <a:spcPts val="600"/>
              </a:spcAft>
              <a:buClr>
                <a:srgbClr val="000000"/>
              </a:buClr>
              <a:buSzPct val="100000"/>
              <a:buFont typeface="Verdana"/>
              <a:buChar char="•"/>
              <a:tabLst>
                <a:tab pos="17463" algn="l"/>
                <a:tab pos="45720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Water, 1 L</a:t>
            </a:r>
          </a:p>
        </p:txBody>
      </p:sp>
      <p:sp>
        <p:nvSpPr>
          <p:cNvPr id="10" name="Text Placeholder 9"/>
          <p:cNvSpPr>
            <a:spLocks noGrp="1"/>
          </p:cNvSpPr>
          <p:nvPr>
            <p:ph type="body" sz="quarter" idx="12"/>
          </p:nvPr>
        </p:nvSpPr>
        <p:spPr/>
        <p:txBody>
          <a:bodyPr/>
          <a:lstStyle/>
          <a:p>
            <a:endParaRPr lang="en-US"/>
          </a:p>
        </p:txBody>
      </p:sp>
      <p:sp>
        <p:nvSpPr>
          <p:cNvPr id="8" name="Rectangle 7"/>
          <p:cNvSpPr/>
          <p:nvPr>
            <p:custDataLst>
              <p:tags r:id="rId5"/>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TextBox 8"/>
          <p:cNvSpPr txBox="1"/>
          <p:nvPr>
            <p:custDataLst>
              <p:tags r:id="rId6"/>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Transpiration</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0.xml><?xml version="1.0" encoding="utf-8"?>
<p:tagLst xmlns:a="http://schemas.openxmlformats.org/drawingml/2006/main" xmlns:r="http://schemas.openxmlformats.org/officeDocument/2006/relationships" xmlns:p="http://schemas.openxmlformats.org/presentationml/2006/main">
  <p:tag name="STICKYSTYLE" val="Header"/>
</p:tagLst>
</file>

<file path=ppt/tags/tag100.xml><?xml version="1.0" encoding="utf-8"?>
<p:tagLst xmlns:a="http://schemas.openxmlformats.org/drawingml/2006/main" xmlns:r="http://schemas.openxmlformats.org/officeDocument/2006/relationships" xmlns:p="http://schemas.openxmlformats.org/presentationml/2006/main">
  <p:tag name="STICKYSTYLE" val="Header"/>
</p:tagLst>
</file>

<file path=ppt/tags/tag101.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102.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103.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04.xml><?xml version="1.0" encoding="utf-8"?>
<p:tagLst xmlns:a="http://schemas.openxmlformats.org/drawingml/2006/main" xmlns:r="http://schemas.openxmlformats.org/officeDocument/2006/relationships" xmlns:p="http://schemas.openxmlformats.org/presentationml/2006/main">
  <p:tag name="STICKYSTYLE" val="Header"/>
</p:tagLst>
</file>

<file path=ppt/tags/tag105.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106.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107.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08.xml><?xml version="1.0" encoding="utf-8"?>
<p:tagLst xmlns:a="http://schemas.openxmlformats.org/drawingml/2006/main" xmlns:r="http://schemas.openxmlformats.org/officeDocument/2006/relationships" xmlns:p="http://schemas.openxmlformats.org/presentationml/2006/main">
  <p:tag name="STICKYSTYLE" val="Header"/>
</p:tagLst>
</file>

<file path=ppt/tags/tag109.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1.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10.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11.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12.xml><?xml version="1.0" encoding="utf-8"?>
<p:tagLst xmlns:a="http://schemas.openxmlformats.org/drawingml/2006/main" xmlns:r="http://schemas.openxmlformats.org/officeDocument/2006/relationships" xmlns:p="http://schemas.openxmlformats.org/presentationml/2006/main">
  <p:tag name="STICKYSTYLE" val="Header"/>
</p:tagLst>
</file>

<file path=ppt/tags/tag113.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14.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1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16.xml><?xml version="1.0" encoding="utf-8"?>
<p:tagLst xmlns:a="http://schemas.openxmlformats.org/drawingml/2006/main" xmlns:r="http://schemas.openxmlformats.org/officeDocument/2006/relationships" xmlns:p="http://schemas.openxmlformats.org/presentationml/2006/main">
  <p:tag name="STICKYSTYLE" val="Header"/>
</p:tagLst>
</file>

<file path=ppt/tags/tag117.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18.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1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2.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120.xml><?xml version="1.0" encoding="utf-8"?>
<p:tagLst xmlns:a="http://schemas.openxmlformats.org/drawingml/2006/main" xmlns:r="http://schemas.openxmlformats.org/officeDocument/2006/relationships" xmlns:p="http://schemas.openxmlformats.org/presentationml/2006/main">
  <p:tag name="STICKYSTYLE" val="Header"/>
</p:tagLst>
</file>

<file path=ppt/tags/tag121.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2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23.xml><?xml version="1.0" encoding="utf-8"?>
<p:tagLst xmlns:a="http://schemas.openxmlformats.org/drawingml/2006/main" xmlns:r="http://schemas.openxmlformats.org/officeDocument/2006/relationships" xmlns:p="http://schemas.openxmlformats.org/presentationml/2006/main">
  <p:tag name="STICKYSTYLE" val="Header"/>
</p:tagLst>
</file>

<file path=ppt/tags/tag124.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25.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2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27.xml><?xml version="1.0" encoding="utf-8"?>
<p:tagLst xmlns:a="http://schemas.openxmlformats.org/drawingml/2006/main" xmlns:r="http://schemas.openxmlformats.org/officeDocument/2006/relationships" xmlns:p="http://schemas.openxmlformats.org/presentationml/2006/main">
  <p:tag name="STICKYSTYLE" val="Header"/>
</p:tagLst>
</file>

<file path=ppt/tags/tag128.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29.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3.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30.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31.xml><?xml version="1.0" encoding="utf-8"?>
<p:tagLst xmlns:a="http://schemas.openxmlformats.org/drawingml/2006/main" xmlns:r="http://schemas.openxmlformats.org/officeDocument/2006/relationships" xmlns:p="http://schemas.openxmlformats.org/presentationml/2006/main">
  <p:tag name="STICKYSTYLE" val="Header"/>
</p:tagLst>
</file>

<file path=ppt/tags/tag132.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33.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3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35.xml><?xml version="1.0" encoding="utf-8"?>
<p:tagLst xmlns:a="http://schemas.openxmlformats.org/drawingml/2006/main" xmlns:r="http://schemas.openxmlformats.org/officeDocument/2006/relationships" xmlns:p="http://schemas.openxmlformats.org/presentationml/2006/main">
  <p:tag name="STICKYSTYLE" val="Header"/>
</p:tagLst>
</file>

<file path=ppt/tags/tag136.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37.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38.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3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4.xml><?xml version="1.0" encoding="utf-8"?>
<p:tagLst xmlns:a="http://schemas.openxmlformats.org/drawingml/2006/main" xmlns:r="http://schemas.openxmlformats.org/officeDocument/2006/relationships" xmlns:p="http://schemas.openxmlformats.org/presentationml/2006/main">
  <p:tag name="STICKYSTYLE" val="Header"/>
</p:tagLst>
</file>

<file path=ppt/tags/tag140.xml><?xml version="1.0" encoding="utf-8"?>
<p:tagLst xmlns:a="http://schemas.openxmlformats.org/drawingml/2006/main" xmlns:r="http://schemas.openxmlformats.org/officeDocument/2006/relationships" xmlns:p="http://schemas.openxmlformats.org/presentationml/2006/main">
  <p:tag name="STICKYSTYLE" val="Header"/>
</p:tagLst>
</file>

<file path=ppt/tags/tag141.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4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43.xml><?xml version="1.0" encoding="utf-8"?>
<p:tagLst xmlns:a="http://schemas.openxmlformats.org/drawingml/2006/main" xmlns:r="http://schemas.openxmlformats.org/officeDocument/2006/relationships" xmlns:p="http://schemas.openxmlformats.org/presentationml/2006/main">
  <p:tag name="STICKYSTYLE" val="Header"/>
</p:tagLst>
</file>

<file path=ppt/tags/tag144.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45.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4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47.xml><?xml version="1.0" encoding="utf-8"?>
<p:tagLst xmlns:a="http://schemas.openxmlformats.org/drawingml/2006/main" xmlns:r="http://schemas.openxmlformats.org/officeDocument/2006/relationships" xmlns:p="http://schemas.openxmlformats.org/presentationml/2006/main">
  <p:tag name="STICKYSTYLE" val="Header"/>
</p:tagLst>
</file>

<file path=ppt/tags/tag148.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49.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5.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150.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51.xml><?xml version="1.0" encoding="utf-8"?>
<p:tagLst xmlns:a="http://schemas.openxmlformats.org/drawingml/2006/main" xmlns:r="http://schemas.openxmlformats.org/officeDocument/2006/relationships" xmlns:p="http://schemas.openxmlformats.org/presentationml/2006/main">
  <p:tag name="STICKYSTYLE" val="Header"/>
</p:tagLst>
</file>

<file path=ppt/tags/tag152.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53.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154.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55.xml><?xml version="1.0" encoding="utf-8"?>
<p:tagLst xmlns:a="http://schemas.openxmlformats.org/drawingml/2006/main" xmlns:r="http://schemas.openxmlformats.org/officeDocument/2006/relationships" xmlns:p="http://schemas.openxmlformats.org/presentationml/2006/main">
  <p:tag name="STICKYSTYLE" val="Left Regular With Hdr &amp; Hdg &amp; Subheading"/>
</p:tagLst>
</file>

<file path=ppt/tags/tag15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57.xml><?xml version="1.0" encoding="utf-8"?>
<p:tagLst xmlns:a="http://schemas.openxmlformats.org/drawingml/2006/main" xmlns:r="http://schemas.openxmlformats.org/officeDocument/2006/relationships" xmlns:p="http://schemas.openxmlformats.org/presentationml/2006/main">
  <p:tag name="STICKYSTYLE" val="Header"/>
</p:tagLst>
</file>

<file path=ppt/tags/tag158.xml><?xml version="1.0" encoding="utf-8"?>
<p:tagLst xmlns:a="http://schemas.openxmlformats.org/drawingml/2006/main" xmlns:r="http://schemas.openxmlformats.org/officeDocument/2006/relationships" xmlns:p="http://schemas.openxmlformats.org/presentationml/2006/main">
  <p:tag name="STICKYSTYLE" val="Left Image References"/>
</p:tagLst>
</file>

<file path=ppt/tags/tag159.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6.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60.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61.xml><?xml version="1.0" encoding="utf-8"?>
<p:tagLst xmlns:a="http://schemas.openxmlformats.org/drawingml/2006/main" xmlns:r="http://schemas.openxmlformats.org/officeDocument/2006/relationships" xmlns:p="http://schemas.openxmlformats.org/presentationml/2006/main">
  <p:tag name="STICKYSTYLE" val="Header"/>
</p:tagLst>
</file>

<file path=ppt/tags/tag17.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8.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9.xml><?xml version="1.0" encoding="utf-8"?>
<p:tagLst xmlns:a="http://schemas.openxmlformats.org/drawingml/2006/main" xmlns:r="http://schemas.openxmlformats.org/officeDocument/2006/relationships" xmlns:p="http://schemas.openxmlformats.org/presentationml/2006/main">
  <p:tag name="STICKYSTYLE" val="Header"/>
</p:tagLst>
</file>

<file path=ppt/tags/tag2.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20.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21.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2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23.xml><?xml version="1.0" encoding="utf-8"?>
<p:tagLst xmlns:a="http://schemas.openxmlformats.org/drawingml/2006/main" xmlns:r="http://schemas.openxmlformats.org/officeDocument/2006/relationships" xmlns:p="http://schemas.openxmlformats.org/presentationml/2006/main">
  <p:tag name="STICKYSTYLE" val="Header"/>
</p:tagLst>
</file>

<file path=ppt/tags/tag24.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25.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2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27.xml><?xml version="1.0" encoding="utf-8"?>
<p:tagLst xmlns:a="http://schemas.openxmlformats.org/drawingml/2006/main" xmlns:r="http://schemas.openxmlformats.org/officeDocument/2006/relationships" xmlns:p="http://schemas.openxmlformats.org/presentationml/2006/main">
  <p:tag name="STICKYSTYLE" val="Header"/>
</p:tagLst>
</file>

<file path=ppt/tags/tag28.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29.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3.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30.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31.xml><?xml version="1.0" encoding="utf-8"?>
<p:tagLst xmlns:a="http://schemas.openxmlformats.org/drawingml/2006/main" xmlns:r="http://schemas.openxmlformats.org/officeDocument/2006/relationships" xmlns:p="http://schemas.openxmlformats.org/presentationml/2006/main">
  <p:tag name="STICKYSTYLE" val="Header"/>
</p:tagLst>
</file>

<file path=ppt/tags/tag32.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33.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34.xml><?xml version="1.0" encoding="utf-8"?>
<p:tagLst xmlns:a="http://schemas.openxmlformats.org/drawingml/2006/main" xmlns:r="http://schemas.openxmlformats.org/officeDocument/2006/relationships" xmlns:p="http://schemas.openxmlformats.org/presentationml/2006/main">
  <p:tag name="STICKYSTYLE" val="Left Bulleted Left With Header 1 Ln Subh"/>
</p:tagLst>
</file>

<file path=ppt/tags/tag35.xml><?xml version="1.0" encoding="utf-8"?>
<p:tagLst xmlns:a="http://schemas.openxmlformats.org/drawingml/2006/main" xmlns:r="http://schemas.openxmlformats.org/officeDocument/2006/relationships" xmlns:p="http://schemas.openxmlformats.org/presentationml/2006/main">
  <p:tag name="STICKYSTYLE" val="Left Bulleted Right With Hdr 1 Ln Subh"/>
</p:tagLst>
</file>

<file path=ppt/tags/tag3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37.xml><?xml version="1.0" encoding="utf-8"?>
<p:tagLst xmlns:a="http://schemas.openxmlformats.org/drawingml/2006/main" xmlns:r="http://schemas.openxmlformats.org/officeDocument/2006/relationships" xmlns:p="http://schemas.openxmlformats.org/presentationml/2006/main">
  <p:tag name="STICKYSTYLE" val="Header"/>
</p:tagLst>
</file>

<file path=ppt/tags/tag38.xml><?xml version="1.0" encoding="utf-8"?>
<p:tagLst xmlns:a="http://schemas.openxmlformats.org/drawingml/2006/main" xmlns:r="http://schemas.openxmlformats.org/officeDocument/2006/relationships" xmlns:p="http://schemas.openxmlformats.org/presentationml/2006/main">
  <p:tag name="STICKYSTYLE" val="Top Right RegularAbove Camera"/>
</p:tagLst>
</file>

<file path=ppt/tags/tag39.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4.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40.xml><?xml version="1.0" encoding="utf-8"?>
<p:tagLst xmlns:a="http://schemas.openxmlformats.org/drawingml/2006/main" xmlns:r="http://schemas.openxmlformats.org/officeDocument/2006/relationships" xmlns:p="http://schemas.openxmlformats.org/presentationml/2006/main">
  <p:tag name="STICKYSTYLE" val="Sequence Chall Bubble A"/>
</p:tagLst>
</file>

<file path=ppt/tags/tag41.xml><?xml version="1.0" encoding="utf-8"?>
<p:tagLst xmlns:a="http://schemas.openxmlformats.org/drawingml/2006/main" xmlns:r="http://schemas.openxmlformats.org/officeDocument/2006/relationships" xmlns:p="http://schemas.openxmlformats.org/presentationml/2006/main">
  <p:tag name="STICKYSTYLE" val="Sequence Chall Bubble B"/>
</p:tagLst>
</file>

<file path=ppt/tags/tag42.xml><?xml version="1.0" encoding="utf-8"?>
<p:tagLst xmlns:a="http://schemas.openxmlformats.org/drawingml/2006/main" xmlns:r="http://schemas.openxmlformats.org/officeDocument/2006/relationships" xmlns:p="http://schemas.openxmlformats.org/presentationml/2006/main">
  <p:tag name="STICKYSTYLE" val="Sequence Chall Bubble C"/>
</p:tagLst>
</file>

<file path=ppt/tags/tag43.xml><?xml version="1.0" encoding="utf-8"?>
<p:tagLst xmlns:a="http://schemas.openxmlformats.org/drawingml/2006/main" xmlns:r="http://schemas.openxmlformats.org/officeDocument/2006/relationships" xmlns:p="http://schemas.openxmlformats.org/presentationml/2006/main">
  <p:tag name="STICKYSTYLE" val="Sequence Chall Bubble D"/>
</p:tagLst>
</file>

<file path=ppt/tags/tag44.xml><?xml version="1.0" encoding="utf-8"?>
<p:tagLst xmlns:a="http://schemas.openxmlformats.org/drawingml/2006/main" xmlns:r="http://schemas.openxmlformats.org/officeDocument/2006/relationships" xmlns:p="http://schemas.openxmlformats.org/presentationml/2006/main">
  <p:tag name="STICKYSTYLE" val="Sequence Chall Text A"/>
</p:tagLst>
</file>

<file path=ppt/tags/tag45.xml><?xml version="1.0" encoding="utf-8"?>
<p:tagLst xmlns:a="http://schemas.openxmlformats.org/drawingml/2006/main" xmlns:r="http://schemas.openxmlformats.org/officeDocument/2006/relationships" xmlns:p="http://schemas.openxmlformats.org/presentationml/2006/main">
  <p:tag name="STICKYSTYLE" val="Sequence Chall Text B"/>
</p:tagLst>
</file>

<file path=ppt/tags/tag46.xml><?xml version="1.0" encoding="utf-8"?>
<p:tagLst xmlns:a="http://schemas.openxmlformats.org/drawingml/2006/main" xmlns:r="http://schemas.openxmlformats.org/officeDocument/2006/relationships" xmlns:p="http://schemas.openxmlformats.org/presentationml/2006/main">
  <p:tag name="STICKYSTYLE" val="Sequence Chall Text C"/>
</p:tagLst>
</file>

<file path=ppt/tags/tag47.xml><?xml version="1.0" encoding="utf-8"?>
<p:tagLst xmlns:a="http://schemas.openxmlformats.org/drawingml/2006/main" xmlns:r="http://schemas.openxmlformats.org/officeDocument/2006/relationships" xmlns:p="http://schemas.openxmlformats.org/presentationml/2006/main">
  <p:tag name="STICKYSTYLE" val="Sequence Chall Text D"/>
</p:tagLst>
</file>

<file path=ppt/tags/tag48.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49.xml><?xml version="1.0" encoding="utf-8"?>
<p:tagLst xmlns:a="http://schemas.openxmlformats.org/drawingml/2006/main" xmlns:r="http://schemas.openxmlformats.org/officeDocument/2006/relationships" xmlns:p="http://schemas.openxmlformats.org/presentationml/2006/main">
  <p:tag name="STICKYSTYLE" val="Header"/>
</p:tagLst>
</file>

<file path=ppt/tags/tag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50.xml><?xml version="1.0" encoding="utf-8"?>
<p:tagLst xmlns:a="http://schemas.openxmlformats.org/drawingml/2006/main" xmlns:r="http://schemas.openxmlformats.org/officeDocument/2006/relationships" xmlns:p="http://schemas.openxmlformats.org/presentationml/2006/main">
  <p:tag name="STICKYSTYLE" val="Top Right FList No Heading"/>
</p:tagLst>
</file>

<file path=ppt/tags/tag51.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52.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53.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54.xml><?xml version="1.0" encoding="utf-8"?>
<p:tagLst xmlns:a="http://schemas.openxmlformats.org/drawingml/2006/main" xmlns:r="http://schemas.openxmlformats.org/officeDocument/2006/relationships" xmlns:p="http://schemas.openxmlformats.org/presentationml/2006/main">
  <p:tag name="STICKYSTYLE" val="Header"/>
</p:tagLst>
</file>

<file path=ppt/tags/tag5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56.xml><?xml version="1.0" encoding="utf-8"?>
<p:tagLst xmlns:a="http://schemas.openxmlformats.org/drawingml/2006/main" xmlns:r="http://schemas.openxmlformats.org/officeDocument/2006/relationships" xmlns:p="http://schemas.openxmlformats.org/presentationml/2006/main">
  <p:tag name="STICKYSTYLE" val="Header"/>
</p:tagLst>
</file>

<file path=ppt/tags/tag57.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58.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59.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6.xml><?xml version="1.0" encoding="utf-8"?>
<p:tagLst xmlns:a="http://schemas.openxmlformats.org/drawingml/2006/main" xmlns:r="http://schemas.openxmlformats.org/officeDocument/2006/relationships" xmlns:p="http://schemas.openxmlformats.org/presentationml/2006/main">
  <p:tag name="STICKYSTYLE" val="Header"/>
</p:tagLst>
</file>

<file path=ppt/tags/tag60.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61.xml><?xml version="1.0" encoding="utf-8"?>
<p:tagLst xmlns:a="http://schemas.openxmlformats.org/drawingml/2006/main" xmlns:r="http://schemas.openxmlformats.org/officeDocument/2006/relationships" xmlns:p="http://schemas.openxmlformats.org/presentationml/2006/main">
  <p:tag name="STICKYSTYLE" val="Regular Float Small"/>
</p:tagLst>
</file>

<file path=ppt/tags/tag62.xml><?xml version="1.0" encoding="utf-8"?>
<p:tagLst xmlns:a="http://schemas.openxmlformats.org/drawingml/2006/main" xmlns:r="http://schemas.openxmlformats.org/officeDocument/2006/relationships" xmlns:p="http://schemas.openxmlformats.org/presentationml/2006/main">
  <p:tag name="STICKYSTYLE" val="Regular Float Small"/>
</p:tagLst>
</file>

<file path=ppt/tags/tag63.xml><?xml version="1.0" encoding="utf-8"?>
<p:tagLst xmlns:a="http://schemas.openxmlformats.org/drawingml/2006/main" xmlns:r="http://schemas.openxmlformats.org/officeDocument/2006/relationships" xmlns:p="http://schemas.openxmlformats.org/presentationml/2006/main">
  <p:tag name="STICKYSTYLE" val="Regular Float Small"/>
</p:tagLst>
</file>

<file path=ppt/tags/tag6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65.xml><?xml version="1.0" encoding="utf-8"?>
<p:tagLst xmlns:a="http://schemas.openxmlformats.org/drawingml/2006/main" xmlns:r="http://schemas.openxmlformats.org/officeDocument/2006/relationships" xmlns:p="http://schemas.openxmlformats.org/presentationml/2006/main">
  <p:tag name="STICKYSTYLE" val="Header"/>
</p:tagLst>
</file>

<file path=ppt/tags/tag66.xml><?xml version="1.0" encoding="utf-8"?>
<p:tagLst xmlns:a="http://schemas.openxmlformats.org/drawingml/2006/main" xmlns:r="http://schemas.openxmlformats.org/officeDocument/2006/relationships" xmlns:p="http://schemas.openxmlformats.org/presentationml/2006/main">
  <p:tag name="STICKYSTYLE" val="Top Right FList No Heading"/>
</p:tagLst>
</file>

<file path=ppt/tags/tag67.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68.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6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7.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70.xml><?xml version="1.0" encoding="utf-8"?>
<p:tagLst xmlns:a="http://schemas.openxmlformats.org/drawingml/2006/main" xmlns:r="http://schemas.openxmlformats.org/officeDocument/2006/relationships" xmlns:p="http://schemas.openxmlformats.org/presentationml/2006/main">
  <p:tag name="STICKYSTYLE" val="Header"/>
</p:tagLst>
</file>

<file path=ppt/tags/tag71.xml><?xml version="1.0" encoding="utf-8"?>
<p:tagLst xmlns:a="http://schemas.openxmlformats.org/drawingml/2006/main" xmlns:r="http://schemas.openxmlformats.org/officeDocument/2006/relationships" xmlns:p="http://schemas.openxmlformats.org/presentationml/2006/main">
  <p:tag name="STICKYSTYLE" val="Top Right FList No Heading"/>
</p:tagLst>
</file>

<file path=ppt/tags/tag7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73.xml><?xml version="1.0" encoding="utf-8"?>
<p:tagLst xmlns:a="http://schemas.openxmlformats.org/drawingml/2006/main" xmlns:r="http://schemas.openxmlformats.org/officeDocument/2006/relationships" xmlns:p="http://schemas.openxmlformats.org/presentationml/2006/main">
  <p:tag name="STICKYSTYLE" val="Header"/>
</p:tagLst>
</file>

<file path=ppt/tags/tag74.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75.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7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77.xml><?xml version="1.0" encoding="utf-8"?>
<p:tagLst xmlns:a="http://schemas.openxmlformats.org/drawingml/2006/main" xmlns:r="http://schemas.openxmlformats.org/officeDocument/2006/relationships" xmlns:p="http://schemas.openxmlformats.org/presentationml/2006/main">
  <p:tag name="STICKYSTYLE" val="Header"/>
</p:tagLst>
</file>

<file path=ppt/tags/tag78.xml><?xml version="1.0" encoding="utf-8"?>
<p:tagLst xmlns:a="http://schemas.openxmlformats.org/drawingml/2006/main" xmlns:r="http://schemas.openxmlformats.org/officeDocument/2006/relationships" xmlns:p="http://schemas.openxmlformats.org/presentationml/2006/main">
  <p:tag name="RNRSTYLE" val="Left FList No Header No Subh"/>
</p:tagLst>
</file>

<file path=ppt/tags/tag7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8.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80.xml><?xml version="1.0" encoding="utf-8"?>
<p:tagLst xmlns:a="http://schemas.openxmlformats.org/drawingml/2006/main" xmlns:r="http://schemas.openxmlformats.org/officeDocument/2006/relationships" xmlns:p="http://schemas.openxmlformats.org/presentationml/2006/main">
  <p:tag name="STICKYSTYLE" val="Header"/>
</p:tagLst>
</file>

<file path=ppt/tags/tag81.xml><?xml version="1.0" encoding="utf-8"?>
<p:tagLst xmlns:a="http://schemas.openxmlformats.org/drawingml/2006/main" xmlns:r="http://schemas.openxmlformats.org/officeDocument/2006/relationships" xmlns:p="http://schemas.openxmlformats.org/presentationml/2006/main">
  <p:tag name="STICKYSTYLE" val="Top Right FList No Heading"/>
</p:tagLst>
</file>

<file path=ppt/tags/tag82.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83.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8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85.xml><?xml version="1.0" encoding="utf-8"?>
<p:tagLst xmlns:a="http://schemas.openxmlformats.org/drawingml/2006/main" xmlns:r="http://schemas.openxmlformats.org/officeDocument/2006/relationships" xmlns:p="http://schemas.openxmlformats.org/presentationml/2006/main">
  <p:tag name="STICKYSTYLE" val="Header"/>
</p:tagLst>
</file>

<file path=ppt/tags/tag86.xml><?xml version="1.0" encoding="utf-8"?>
<p:tagLst xmlns:a="http://schemas.openxmlformats.org/drawingml/2006/main" xmlns:r="http://schemas.openxmlformats.org/officeDocument/2006/relationships" xmlns:p="http://schemas.openxmlformats.org/presentationml/2006/main">
  <p:tag name="STICKYSTYLE" val="Top Right FList No Heading"/>
</p:tagLst>
</file>

<file path=ppt/tags/tag87.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88.xml><?xml version="1.0" encoding="utf-8"?>
<p:tagLst xmlns:a="http://schemas.openxmlformats.org/drawingml/2006/main" xmlns:r="http://schemas.openxmlformats.org/officeDocument/2006/relationships" xmlns:p="http://schemas.openxmlformats.org/presentationml/2006/main">
  <p:tag name="STICKYSTYLE" val="Header"/>
</p:tagLst>
</file>

<file path=ppt/tags/tag89.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90.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91.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92.xml><?xml version="1.0" encoding="utf-8"?>
<p:tagLst xmlns:a="http://schemas.openxmlformats.org/drawingml/2006/main" xmlns:r="http://schemas.openxmlformats.org/officeDocument/2006/relationships" xmlns:p="http://schemas.openxmlformats.org/presentationml/2006/main">
  <p:tag name="STICKYSTYLE" val="Header"/>
</p:tagLst>
</file>

<file path=ppt/tags/tag93.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94.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9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96.xml><?xml version="1.0" encoding="utf-8"?>
<p:tagLst xmlns:a="http://schemas.openxmlformats.org/drawingml/2006/main" xmlns:r="http://schemas.openxmlformats.org/officeDocument/2006/relationships" xmlns:p="http://schemas.openxmlformats.org/presentationml/2006/main">
  <p:tag name="STICKYSTYLE" val="Header"/>
</p:tagLst>
</file>

<file path=ppt/tags/tag97.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98.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99.xml><?xml version="1.0" encoding="utf-8"?>
<p:tagLst xmlns:a="http://schemas.openxmlformats.org/drawingml/2006/main" xmlns:r="http://schemas.openxmlformats.org/officeDocument/2006/relationships" xmlns:p="http://schemas.openxmlformats.org/presentationml/2006/main">
  <p:tag name="STICKYSTYLE" val="Header Fill"/>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irst Page">
  <a:themeElements>
    <a:clrScheme name="Biology">
      <a:dk1>
        <a:srgbClr val="000000"/>
      </a:dk1>
      <a:lt1>
        <a:srgbClr val="FFFFFF"/>
      </a:lt1>
      <a:dk2>
        <a:srgbClr val="79AD36"/>
      </a:dk2>
      <a:lt2>
        <a:srgbClr val="808080"/>
      </a:lt2>
      <a:accent1>
        <a:srgbClr val="79AD36"/>
      </a:accent1>
      <a:accent2>
        <a:srgbClr val="333399"/>
      </a:accent2>
      <a:accent3>
        <a:srgbClr val="FFFFFF"/>
      </a:accent3>
      <a:accent4>
        <a:srgbClr val="000000"/>
      </a:accent4>
      <a:accent5>
        <a:srgbClr val="C3D1B1"/>
      </a:accent5>
      <a:accent6>
        <a:srgbClr val="2D2D8A"/>
      </a:accent6>
      <a:hlink>
        <a:srgbClr val="009999"/>
      </a:hlink>
      <a:folHlink>
        <a:srgbClr val="000000"/>
      </a:folHlink>
    </a:clrScheme>
    <a:fontScheme name="First Page">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First 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TotalTime>
  <Pages>0</Pages>
  <Words>1778</Words>
  <Characters>0</Characters>
  <Application>Microsoft Office PowerPoint</Application>
  <PresentationFormat>Custom</PresentationFormat>
  <Lines>0</Lines>
  <Paragraphs>355</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First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MikeBlasberg</cp:lastModifiedBy>
  <cp:revision>48</cp:revision>
  <dcterms:modified xsi:type="dcterms:W3CDTF">2011-02-02T22:05:47Z</dcterms:modified>
</cp:coreProperties>
</file>