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tags/tag238.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tags/tag227.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Override PartName="/ppt/tags/tag205.xml" ContentType="application/vnd.openxmlformats-officedocument.presentationml.tags+xml"/>
  <Override PartName="/ppt/tags/tag21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gs/tag189.xml" ContentType="application/vnd.openxmlformats-officedocument.presentationml.tags+xml"/>
  <Override PartName="/ppt/tags/tag241.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notesSlides/notesSlide41.xml" ContentType="application/vnd.openxmlformats-officedocument.presentationml.notesSlide+xml"/>
  <Override PartName="/ppt/tags/tag230.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notesSlides/notesSlide30.xml" ContentType="application/vnd.openxmlformats-officedocument.presentationml.notesSlide+xml"/>
  <Override PartName="/ppt/tags/tag41.xml" ContentType="application/vnd.openxmlformats-officedocument.presentationml.tags+xml"/>
  <Override PartName="/ppt/notesSlides/notesSlide7.xml" ContentType="application/vnd.openxmlformats-officedocument.presentationml.notesSlide+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35.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213.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notesSlides/notesSlide13.xml" ContentType="application/vnd.openxmlformats-officedocument.presentationml.notesSlide+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tags/tag229.xml" ContentType="application/vnd.openxmlformats-officedocument.presentationml.tags+xml"/>
  <Override PartName="/ppt/slides/slide27.xml" ContentType="application/vnd.openxmlformats-officedocument.presentationml.slide+xml"/>
  <Override PartName="/ppt/tags/tag98.xml" ContentType="application/vnd.openxmlformats-officedocument.presentationml.tags+xml"/>
  <Override PartName="/ppt/tags/tag120.xml" ContentType="application/vnd.openxmlformats-officedocument.presentationml.tags+xml"/>
  <Override PartName="/ppt/notesSlides/notesSlide29.xml" ContentType="application/vnd.openxmlformats-officedocument.presentationml.notesSlide+xml"/>
  <Override PartName="/ppt/tags/tag207.xml" ContentType="application/vnd.openxmlformats-officedocument.presentationml.tags+xml"/>
  <Override PartName="/ppt/tags/tag218.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243.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notesSlides/notesSlide43.xml" ContentType="application/vnd.openxmlformats-officedocument.presentationml.notesSlide+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notesSlides/notesSlide32.xml" ContentType="application/vnd.openxmlformats-officedocument.presentationml.notesSlide+xml"/>
  <Override PartName="/ppt/tags/tag210.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90.xml" ContentType="application/vnd.openxmlformats-officedocument.presentationml.tags+xml"/>
  <Override PartName="/ppt/notesSlides/notesSlide21.xml" ContentType="application/vnd.openxmlformats-officedocument.presentationml.notesSlide+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tags/tag226.xml" ContentType="application/vnd.openxmlformats-officedocument.presentationml.tags+xml"/>
  <Override PartName="/ppt/tags/tag237.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59.xml" ContentType="application/vnd.openxmlformats-officedocument.presentationml.tags+xml"/>
  <Override PartName="/ppt/notesSlides/notesSlide37.xml" ContentType="application/vnd.openxmlformats-officedocument.presentationml.notesSlide+xml"/>
  <Override PartName="/ppt/tags/tag215.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22.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159.xml" ContentType="application/vnd.openxmlformats-officedocument.presentationml.tags+xml"/>
  <Override PartName="/ppt/tags/tag177.xml" ContentType="application/vnd.openxmlformats-officedocument.presentationml.tags+xml"/>
  <Override PartName="/ppt/notesSlides/notesSlide33.xml" ContentType="application/vnd.openxmlformats-officedocument.presentationml.notesSlide+xml"/>
  <Override PartName="/ppt/tags/tag211.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Default Extension="tiff" ContentType="image/tiff"/>
  <Override PartName="/ppt/notesSlides/notesSlide11.xml" ContentType="application/vnd.openxmlformats-officedocument.presentationml.notesSlide+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notesSlides/notesSlide40.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notesSlides/notesSlide45.xml" ContentType="application/vnd.openxmlformats-officedocument.presentationml.notesSlide+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tags/tag223.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notesSlides/notesSlide23.xml" ContentType="application/vnd.openxmlformats-officedocument.presentationml.notesSlide+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notesSlides/notesSlide3.xml" ContentType="application/vnd.openxmlformats-officedocument.presentationml.notesSlide+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notesSlides/notesSlide39.xml" ContentType="application/vnd.openxmlformats-officedocument.presentationml.notesSlide+xml"/>
  <Override PartName="/ppt/tags/tag217.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206.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notesSlides/notesSlide42.xml" ContentType="application/vnd.openxmlformats-officedocument.presentationml.notesSlide+xml"/>
  <Override PartName="/ppt/tags/tag53.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157.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ags/tag102.xml" ContentType="application/vnd.openxmlformats-officedocument.presentationml.tags+xml"/>
  <Override PartName="/ppt/tags/tag236.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Override PartName="/ppt/tags/tag225.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slides/slide12.xml" ContentType="application/vnd.openxmlformats-officedocument.presentationml.slide+xml"/>
  <Override PartName="/ppt/tags/tag36.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notesSlides/notesSlide5.xml" ContentType="application/vnd.openxmlformats-officedocument.presentationml.notesSlide+xml"/>
  <Override PartName="/ppt/tags/tag143.xml" ContentType="application/vnd.openxmlformats-officedocument.presentationml.tags+xml"/>
  <Override PartName="/ppt/tags/tag19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notesSlides/notesSlide19.xml" ContentType="application/vnd.openxmlformats-officedocument.presentationml.notesSlide+xml"/>
  <Override PartName="/ppt/tags/tag208.xml" ContentType="application/vnd.openxmlformats-officedocument.presentationml.tags+xml"/>
  <Default Extension="jpeg" ContentType="image/jpeg"/>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47"/>
  </p:notesMasterIdLst>
  <p:sldIdLst>
    <p:sldId id="256" r:id="rId2"/>
    <p:sldId id="305"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3" r:id="rId45"/>
    <p:sldId id="304" r:id="rId46"/>
  </p:sldIdLst>
  <p:sldSz cx="12188825" cy="6748463"/>
  <p:notesSz cx="6858000" cy="9144000"/>
  <p:defaultTextStyle>
    <a:defPPr>
      <a:defRPr lang="en-US"/>
    </a:defPPr>
    <a:lvl1pPr algn="ctr" rtl="0" fontAlgn="base">
      <a:spcBef>
        <a:spcPct val="0"/>
      </a:spcBef>
      <a:spcAft>
        <a:spcPct val="0"/>
      </a:spcAft>
      <a:defRPr kern="1200">
        <a:solidFill>
          <a:srgbClr val="000000"/>
        </a:solidFill>
        <a:latin typeface="Gill Sans" charset="0"/>
        <a:ea typeface="ヒラギノ角ゴ ProN W3" charset="0"/>
        <a:cs typeface="ヒラギノ角ゴ ProN W3" charset="0"/>
        <a:sym typeface="Gill Sans" charset="0"/>
      </a:defRPr>
    </a:lvl1pPr>
    <a:lvl2pPr marL="685846" algn="ctr" rtl="0" fontAlgn="base">
      <a:spcBef>
        <a:spcPct val="0"/>
      </a:spcBef>
      <a:spcAft>
        <a:spcPct val="0"/>
      </a:spcAft>
      <a:defRPr kern="1200">
        <a:solidFill>
          <a:srgbClr val="000000"/>
        </a:solidFill>
        <a:latin typeface="Gill Sans" charset="0"/>
        <a:ea typeface="ヒラギノ角ゴ ProN W3" charset="0"/>
        <a:cs typeface="ヒラギノ角ゴ ProN W3" charset="0"/>
        <a:sym typeface="Gill Sans" charset="0"/>
      </a:defRPr>
    </a:lvl2pPr>
    <a:lvl3pPr marL="1371691" algn="ctr" rtl="0" fontAlgn="base">
      <a:spcBef>
        <a:spcPct val="0"/>
      </a:spcBef>
      <a:spcAft>
        <a:spcPct val="0"/>
      </a:spcAft>
      <a:defRPr kern="1200">
        <a:solidFill>
          <a:srgbClr val="000000"/>
        </a:solidFill>
        <a:latin typeface="Gill Sans" charset="0"/>
        <a:ea typeface="ヒラギノ角ゴ ProN W3" charset="0"/>
        <a:cs typeface="ヒラギノ角ゴ ProN W3" charset="0"/>
        <a:sym typeface="Gill Sans" charset="0"/>
      </a:defRPr>
    </a:lvl3pPr>
    <a:lvl4pPr marL="2057537" algn="ctr" rtl="0" fontAlgn="base">
      <a:spcBef>
        <a:spcPct val="0"/>
      </a:spcBef>
      <a:spcAft>
        <a:spcPct val="0"/>
      </a:spcAft>
      <a:defRPr kern="1200">
        <a:solidFill>
          <a:srgbClr val="000000"/>
        </a:solidFill>
        <a:latin typeface="Gill Sans" charset="0"/>
        <a:ea typeface="ヒラギノ角ゴ ProN W3" charset="0"/>
        <a:cs typeface="ヒラギノ角ゴ ProN W3" charset="0"/>
        <a:sym typeface="Gill Sans" charset="0"/>
      </a:defRPr>
    </a:lvl4pPr>
    <a:lvl5pPr marL="2743383" algn="ctr" rtl="0" fontAlgn="base">
      <a:spcBef>
        <a:spcPct val="0"/>
      </a:spcBef>
      <a:spcAft>
        <a:spcPct val="0"/>
      </a:spcAft>
      <a:defRPr kern="1200">
        <a:solidFill>
          <a:srgbClr val="000000"/>
        </a:solidFill>
        <a:latin typeface="Gill Sans" charset="0"/>
        <a:ea typeface="ヒラギノ角ゴ ProN W3" charset="0"/>
        <a:cs typeface="ヒラギノ角ゴ ProN W3" charset="0"/>
        <a:sym typeface="Gill Sans" charset="0"/>
      </a:defRPr>
    </a:lvl5pPr>
    <a:lvl6pPr marL="3429229" algn="l" defTabSz="1371691" rtl="0" eaLnBrk="1" latinLnBrk="0" hangingPunct="1">
      <a:defRPr kern="1200">
        <a:solidFill>
          <a:srgbClr val="000000"/>
        </a:solidFill>
        <a:latin typeface="Gill Sans" charset="0"/>
        <a:ea typeface="ヒラギノ角ゴ ProN W3" charset="0"/>
        <a:cs typeface="ヒラギノ角ゴ ProN W3" charset="0"/>
        <a:sym typeface="Gill Sans" charset="0"/>
      </a:defRPr>
    </a:lvl6pPr>
    <a:lvl7pPr marL="4115074" algn="l" defTabSz="1371691" rtl="0" eaLnBrk="1" latinLnBrk="0" hangingPunct="1">
      <a:defRPr kern="1200">
        <a:solidFill>
          <a:srgbClr val="000000"/>
        </a:solidFill>
        <a:latin typeface="Gill Sans" charset="0"/>
        <a:ea typeface="ヒラギノ角ゴ ProN W3" charset="0"/>
        <a:cs typeface="ヒラギノ角ゴ ProN W3" charset="0"/>
        <a:sym typeface="Gill Sans" charset="0"/>
      </a:defRPr>
    </a:lvl7pPr>
    <a:lvl8pPr marL="4800920" algn="l" defTabSz="1371691" rtl="0" eaLnBrk="1" latinLnBrk="0" hangingPunct="1">
      <a:defRPr kern="1200">
        <a:solidFill>
          <a:srgbClr val="000000"/>
        </a:solidFill>
        <a:latin typeface="Gill Sans" charset="0"/>
        <a:ea typeface="ヒラギノ角ゴ ProN W3" charset="0"/>
        <a:cs typeface="ヒラギノ角ゴ ProN W3" charset="0"/>
        <a:sym typeface="Gill Sans" charset="0"/>
      </a:defRPr>
    </a:lvl8pPr>
    <a:lvl9pPr marL="5486766" algn="l" defTabSz="1371691" rtl="0" eaLnBrk="1" latinLnBrk="0" hangingPunct="1">
      <a:defRPr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F785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72" autoAdjust="0"/>
  </p:normalViewPr>
  <p:slideViewPr>
    <p:cSldViewPr>
      <p:cViewPr>
        <p:scale>
          <a:sx n="90" d="100"/>
          <a:sy n="90" d="100"/>
        </p:scale>
        <p:origin x="-666" y="-138"/>
      </p:cViewPr>
      <p:guideLst>
        <p:guide orient="horz" pos="2126"/>
        <p:guide pos="2558"/>
        <p:guide pos="5135"/>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908685-C96A-4DA5-A1B6-8FCC884B2E56}" type="datetimeFigureOut">
              <a:rPr lang="en-US" smtClean="0"/>
              <a:pPr/>
              <a:t>2/3/2011</a:t>
            </a:fld>
            <a:endParaRPr lang="en-US"/>
          </a:p>
        </p:txBody>
      </p:sp>
      <p:sp>
        <p:nvSpPr>
          <p:cNvPr id="4" name="Slide Image Placeholder 3"/>
          <p:cNvSpPr>
            <a:spLocks noGrp="1" noRot="1" noChangeAspect="1"/>
          </p:cNvSpPr>
          <p:nvPr>
            <p:ph type="sldImg" idx="2"/>
          </p:nvPr>
        </p:nvSpPr>
        <p:spPr>
          <a:xfrm>
            <a:off x="333375" y="685800"/>
            <a:ext cx="61912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EA2DC0-6A12-49B5-BA9A-4C21DC8470D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371691" rtl="0" eaLnBrk="1" latinLnBrk="0" hangingPunct="1">
      <a:defRPr sz="1800" kern="1200">
        <a:solidFill>
          <a:schemeClr val="tx1"/>
        </a:solidFill>
        <a:latin typeface="+mn-lt"/>
        <a:ea typeface="+mn-ea"/>
        <a:cs typeface="+mn-cs"/>
      </a:defRPr>
    </a:lvl1pPr>
    <a:lvl2pPr marL="685846" algn="l" defTabSz="1371691" rtl="0" eaLnBrk="1" latinLnBrk="0" hangingPunct="1">
      <a:defRPr sz="1800" kern="1200">
        <a:solidFill>
          <a:schemeClr val="tx1"/>
        </a:solidFill>
        <a:latin typeface="+mn-lt"/>
        <a:ea typeface="+mn-ea"/>
        <a:cs typeface="+mn-cs"/>
      </a:defRPr>
    </a:lvl2pPr>
    <a:lvl3pPr marL="1371691" algn="l" defTabSz="1371691" rtl="0" eaLnBrk="1" latinLnBrk="0" hangingPunct="1">
      <a:defRPr sz="1800" kern="1200">
        <a:solidFill>
          <a:schemeClr val="tx1"/>
        </a:solidFill>
        <a:latin typeface="+mn-lt"/>
        <a:ea typeface="+mn-ea"/>
        <a:cs typeface="+mn-cs"/>
      </a:defRPr>
    </a:lvl3pPr>
    <a:lvl4pPr marL="2057537" algn="l" defTabSz="1371691" rtl="0" eaLnBrk="1" latinLnBrk="0" hangingPunct="1">
      <a:defRPr sz="1800" kern="1200">
        <a:solidFill>
          <a:schemeClr val="tx1"/>
        </a:solidFill>
        <a:latin typeface="+mn-lt"/>
        <a:ea typeface="+mn-ea"/>
        <a:cs typeface="+mn-cs"/>
      </a:defRPr>
    </a:lvl4pPr>
    <a:lvl5pPr marL="2743383" algn="l" defTabSz="1371691" rtl="0" eaLnBrk="1" latinLnBrk="0" hangingPunct="1">
      <a:defRPr sz="1800" kern="1200">
        <a:solidFill>
          <a:schemeClr val="tx1"/>
        </a:solidFill>
        <a:latin typeface="+mn-lt"/>
        <a:ea typeface="+mn-ea"/>
        <a:cs typeface="+mn-cs"/>
      </a:defRPr>
    </a:lvl5pPr>
    <a:lvl6pPr marL="3429229" algn="l" defTabSz="1371691" rtl="0" eaLnBrk="1" latinLnBrk="0" hangingPunct="1">
      <a:defRPr sz="1800" kern="1200">
        <a:solidFill>
          <a:schemeClr val="tx1"/>
        </a:solidFill>
        <a:latin typeface="+mn-lt"/>
        <a:ea typeface="+mn-ea"/>
        <a:cs typeface="+mn-cs"/>
      </a:defRPr>
    </a:lvl6pPr>
    <a:lvl7pPr marL="4115074" algn="l" defTabSz="1371691" rtl="0" eaLnBrk="1" latinLnBrk="0" hangingPunct="1">
      <a:defRPr sz="1800" kern="1200">
        <a:solidFill>
          <a:schemeClr val="tx1"/>
        </a:solidFill>
        <a:latin typeface="+mn-lt"/>
        <a:ea typeface="+mn-ea"/>
        <a:cs typeface="+mn-cs"/>
      </a:defRPr>
    </a:lvl7pPr>
    <a:lvl8pPr marL="4800920" algn="l" defTabSz="1371691" rtl="0" eaLnBrk="1" latinLnBrk="0" hangingPunct="1">
      <a:defRPr sz="1800" kern="1200">
        <a:solidFill>
          <a:schemeClr val="tx1"/>
        </a:solidFill>
        <a:latin typeface="+mn-lt"/>
        <a:ea typeface="+mn-ea"/>
        <a:cs typeface="+mn-cs"/>
      </a:defRPr>
    </a:lvl8pPr>
    <a:lvl9pPr marL="5486766" algn="l" defTabSz="1371691"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EA2DC0-6A12-49B5-BA9A-4C21DC8470D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EA2DC0-6A12-49B5-BA9A-4C21DC8470D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EA2DC0-6A12-49B5-BA9A-4C21DC8470D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EA2DC0-6A12-49B5-BA9A-4C21DC8470D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EA2DC0-6A12-49B5-BA9A-4C21DC8470D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EA2DC0-6A12-49B5-BA9A-4C21DC8470D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a:t>
            </a:r>
            <a:r>
              <a:rPr lang="en-US" baseline="0" dirty="0" smtClean="0"/>
              <a:t> The correct sequence of steps is … ] </a:t>
            </a:r>
            <a:endParaRPr lang="en-US" dirty="0"/>
          </a:p>
        </p:txBody>
      </p:sp>
      <p:sp>
        <p:nvSpPr>
          <p:cNvPr id="4" name="Slide Number Placeholder 3"/>
          <p:cNvSpPr>
            <a:spLocks noGrp="1"/>
          </p:cNvSpPr>
          <p:nvPr>
            <p:ph type="sldNum" sz="quarter" idx="10"/>
          </p:nvPr>
        </p:nvSpPr>
        <p:spPr/>
        <p:txBody>
          <a:bodyPr/>
          <a:lstStyle/>
          <a:p>
            <a:fld id="{8AEA2DC0-6A12-49B5-BA9A-4C21DC8470D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EA2DC0-6A12-49B5-BA9A-4C21DC8470D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EA2DC0-6A12-49B5-BA9A-4C21DC8470D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EA2DC0-6A12-49B5-BA9A-4C21DC8470D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EA2DC0-6A12-49B5-BA9A-4C21DC8470D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85800"/>
            <a:ext cx="6194425" cy="3429000"/>
          </a:xfrm>
        </p:spPr>
      </p:sp>
      <p:sp>
        <p:nvSpPr>
          <p:cNvPr id="3" name="Notes Placeholder 2"/>
          <p:cNvSpPr>
            <a:spLocks noGrp="1"/>
          </p:cNvSpPr>
          <p:nvPr>
            <p:ph type="body" idx="1"/>
          </p:nvPr>
        </p:nvSpPr>
        <p:spPr/>
        <p:txBody>
          <a:bodyPr>
            <a:normAutofit/>
          </a:bodyPr>
          <a:lstStyle/>
          <a:p>
            <a:endParaRPr lang="en-US" sz="1800" dirty="0" smtClean="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65500535-F472-4103-8D86-C11BDF2F29B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EA2DC0-6A12-49B5-BA9A-4C21DC8470D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a:t>
            </a:r>
            <a:r>
              <a:rPr lang="en-US" baseline="0" dirty="0" smtClean="0"/>
              <a:t> The steel wool needs to be rinsed in vinegar because … ] </a:t>
            </a:r>
            <a:endParaRPr lang="en-US" dirty="0"/>
          </a:p>
        </p:txBody>
      </p:sp>
      <p:sp>
        <p:nvSpPr>
          <p:cNvPr id="4" name="Slide Number Placeholder 3"/>
          <p:cNvSpPr>
            <a:spLocks noGrp="1"/>
          </p:cNvSpPr>
          <p:nvPr>
            <p:ph type="sldNum" sz="quarter" idx="10"/>
          </p:nvPr>
        </p:nvSpPr>
        <p:spPr/>
        <p:txBody>
          <a:bodyPr/>
          <a:lstStyle/>
          <a:p>
            <a:fld id="{8AEA2DC0-6A12-49B5-BA9A-4C21DC8470D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EA2DC0-6A12-49B5-BA9A-4C21DC8470D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EA2DC0-6A12-49B5-BA9A-4C21DC8470D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a:t>
            </a:r>
            <a:r>
              <a:rPr lang="en-US" baseline="0" dirty="0" smtClean="0"/>
              <a:t> The dependent variable is … ]</a:t>
            </a:r>
          </a:p>
          <a:p>
            <a:r>
              <a:rPr lang="en-US" baseline="0" dirty="0" smtClean="0"/>
              <a:t>	[ It is measured in … ] </a:t>
            </a:r>
            <a:endParaRPr lang="en-US" dirty="0"/>
          </a:p>
        </p:txBody>
      </p:sp>
      <p:sp>
        <p:nvSpPr>
          <p:cNvPr id="4" name="Slide Number Placeholder 3"/>
          <p:cNvSpPr>
            <a:spLocks noGrp="1"/>
          </p:cNvSpPr>
          <p:nvPr>
            <p:ph type="sldNum" sz="quarter" idx="10"/>
          </p:nvPr>
        </p:nvSpPr>
        <p:spPr/>
        <p:txBody>
          <a:bodyPr/>
          <a:lstStyle/>
          <a:p>
            <a:fld id="{8AEA2DC0-6A12-49B5-BA9A-4C21DC8470D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a:t>
            </a:r>
            <a:r>
              <a:rPr lang="en-US" baseline="0" dirty="0" smtClean="0"/>
              <a:t> The dependent variable is … ]</a:t>
            </a:r>
          </a:p>
          <a:p>
            <a:r>
              <a:rPr lang="en-US" baseline="0" dirty="0" smtClean="0"/>
              <a:t>	[ It is measured in … ] </a:t>
            </a:r>
            <a:endParaRPr lang="en-US" dirty="0" smtClean="0"/>
          </a:p>
          <a:p>
            <a:endParaRPr lang="en-US" dirty="0"/>
          </a:p>
        </p:txBody>
      </p:sp>
      <p:sp>
        <p:nvSpPr>
          <p:cNvPr id="4" name="Slide Number Placeholder 3"/>
          <p:cNvSpPr>
            <a:spLocks noGrp="1"/>
          </p:cNvSpPr>
          <p:nvPr>
            <p:ph type="sldNum" sz="quarter" idx="10"/>
          </p:nvPr>
        </p:nvSpPr>
        <p:spPr/>
        <p:txBody>
          <a:bodyPr/>
          <a:lstStyle/>
          <a:p>
            <a:fld id="{8AEA2DC0-6A12-49B5-BA9A-4C21DC8470D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text box</a:t>
            </a:r>
          </a:p>
          <a:p>
            <a:r>
              <a:rPr lang="en-US" dirty="0" smtClean="0"/>
              <a:t>	[ The pressure is due to … ] </a:t>
            </a:r>
          </a:p>
          <a:p>
            <a:r>
              <a:rPr lang="en-US" dirty="0" smtClean="0"/>
              <a:t>	[ molecules of … ] </a:t>
            </a:r>
            <a:endParaRPr lang="en-US" dirty="0"/>
          </a:p>
        </p:txBody>
      </p:sp>
      <p:sp>
        <p:nvSpPr>
          <p:cNvPr id="4" name="Slide Number Placeholder 3"/>
          <p:cNvSpPr>
            <a:spLocks noGrp="1"/>
          </p:cNvSpPr>
          <p:nvPr>
            <p:ph type="sldNum" sz="quarter" idx="10"/>
          </p:nvPr>
        </p:nvSpPr>
        <p:spPr/>
        <p:txBody>
          <a:bodyPr/>
          <a:lstStyle/>
          <a:p>
            <a:fld id="{8AEA2DC0-6A12-49B5-BA9A-4C21DC8470D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a:t>
            </a:r>
            <a:r>
              <a:rPr lang="en-US" baseline="0" dirty="0" smtClean="0"/>
              <a:t> A reaction is occurring between … ] </a:t>
            </a:r>
            <a:endParaRPr lang="en-US" dirty="0"/>
          </a:p>
        </p:txBody>
      </p:sp>
      <p:sp>
        <p:nvSpPr>
          <p:cNvPr id="4" name="Slide Number Placeholder 3"/>
          <p:cNvSpPr>
            <a:spLocks noGrp="1"/>
          </p:cNvSpPr>
          <p:nvPr>
            <p:ph type="sldNum" sz="quarter" idx="10"/>
          </p:nvPr>
        </p:nvSpPr>
        <p:spPr/>
        <p:txBody>
          <a:bodyPr/>
          <a:lstStyle/>
          <a:p>
            <a:fld id="{8AEA2DC0-6A12-49B5-BA9A-4C21DC8470D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a:t>
            </a:r>
            <a:r>
              <a:rPr lang="en-US" baseline="0" dirty="0" smtClean="0"/>
              <a:t> text box</a:t>
            </a:r>
          </a:p>
          <a:p>
            <a:r>
              <a:rPr lang="en-US" baseline="0" dirty="0" smtClean="0"/>
              <a:t>	[ The pressure is … ] </a:t>
            </a:r>
            <a:endParaRPr lang="en-US" dirty="0"/>
          </a:p>
        </p:txBody>
      </p:sp>
      <p:sp>
        <p:nvSpPr>
          <p:cNvPr id="4" name="Slide Number Placeholder 3"/>
          <p:cNvSpPr>
            <a:spLocks noGrp="1"/>
          </p:cNvSpPr>
          <p:nvPr>
            <p:ph type="sldNum" sz="quarter" idx="10"/>
          </p:nvPr>
        </p:nvSpPr>
        <p:spPr/>
        <p:txBody>
          <a:bodyPr/>
          <a:lstStyle/>
          <a:p>
            <a:fld id="{8AEA2DC0-6A12-49B5-BA9A-4C21DC8470D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 Three changes taking place in the test tube are … ] </a:t>
            </a:r>
            <a:endParaRPr lang="en-US" dirty="0"/>
          </a:p>
        </p:txBody>
      </p:sp>
      <p:sp>
        <p:nvSpPr>
          <p:cNvPr id="4" name="Slide Number Placeholder 3"/>
          <p:cNvSpPr>
            <a:spLocks noGrp="1"/>
          </p:cNvSpPr>
          <p:nvPr>
            <p:ph type="sldNum" sz="quarter" idx="10"/>
          </p:nvPr>
        </p:nvSpPr>
        <p:spPr/>
        <p:txBody>
          <a:bodyPr/>
          <a:lstStyle/>
          <a:p>
            <a:fld id="{8AEA2DC0-6A12-49B5-BA9A-4C21DC8470D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EA2DC0-6A12-49B5-BA9A-4C21DC8470D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EA2DC0-6A12-49B5-BA9A-4C21DC8470D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EA2DC0-6A12-49B5-BA9A-4C21DC8470D1}"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r>
              <a:rPr lang="en-US" baseline="0" dirty="0" smtClean="0"/>
              <a:t> </a:t>
            </a:r>
          </a:p>
          <a:p>
            <a:r>
              <a:rPr lang="en-US" baseline="0" dirty="0" smtClean="0"/>
              <a:t>	[ Initial pressure … ]</a:t>
            </a:r>
          </a:p>
          <a:p>
            <a:r>
              <a:rPr lang="en-US" baseline="0" dirty="0" smtClean="0"/>
              <a:t>	[ Final pressure … ]</a:t>
            </a:r>
          </a:p>
          <a:p>
            <a:r>
              <a:rPr lang="en-US" baseline="0" dirty="0" smtClean="0"/>
              <a:t>	[ Change in pressure … ] </a:t>
            </a:r>
            <a:endParaRPr lang="en-US" dirty="0"/>
          </a:p>
        </p:txBody>
      </p:sp>
      <p:sp>
        <p:nvSpPr>
          <p:cNvPr id="4" name="Slide Number Placeholder 3"/>
          <p:cNvSpPr>
            <a:spLocks noGrp="1"/>
          </p:cNvSpPr>
          <p:nvPr>
            <p:ph type="sldNum" sz="quarter" idx="10"/>
          </p:nvPr>
        </p:nvSpPr>
        <p:spPr/>
        <p:txBody>
          <a:bodyPr/>
          <a:lstStyle/>
          <a:p>
            <a:fld id="{8AEA2DC0-6A12-49B5-BA9A-4C21DC8470D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 The percent oxygen in air</a:t>
            </a:r>
            <a:r>
              <a:rPr lang="en-US" baseline="0" dirty="0" smtClean="0"/>
              <a:t> is … ] </a:t>
            </a:r>
            <a:endParaRPr lang="en-US" dirty="0"/>
          </a:p>
        </p:txBody>
      </p:sp>
      <p:sp>
        <p:nvSpPr>
          <p:cNvPr id="4" name="Slide Number Placeholder 3"/>
          <p:cNvSpPr>
            <a:spLocks noGrp="1"/>
          </p:cNvSpPr>
          <p:nvPr>
            <p:ph type="sldNum" sz="quarter" idx="10"/>
          </p:nvPr>
        </p:nvSpPr>
        <p:spPr/>
        <p:txBody>
          <a:bodyPr/>
          <a:lstStyle/>
          <a:p>
            <a:fld id="{8AEA2DC0-6A12-49B5-BA9A-4C21DC8470D1}"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 The pressure graph</a:t>
            </a:r>
            <a:r>
              <a:rPr lang="en-US" baseline="0" dirty="0" smtClean="0"/>
              <a:t> flattened out because … ]</a:t>
            </a:r>
            <a:endParaRPr lang="en-US" dirty="0"/>
          </a:p>
        </p:txBody>
      </p:sp>
      <p:sp>
        <p:nvSpPr>
          <p:cNvPr id="4" name="Slide Number Placeholder 3"/>
          <p:cNvSpPr>
            <a:spLocks noGrp="1"/>
          </p:cNvSpPr>
          <p:nvPr>
            <p:ph type="sldNum" sz="quarter" idx="10"/>
          </p:nvPr>
        </p:nvSpPr>
        <p:spPr/>
        <p:txBody>
          <a:bodyPr/>
          <a:lstStyle/>
          <a:p>
            <a:fld id="{8AEA2DC0-6A12-49B5-BA9A-4C21DC8470D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 456 – text box</a:t>
            </a:r>
          </a:p>
          <a:p>
            <a:r>
              <a:rPr lang="en-US" dirty="0" smtClean="0"/>
              <a:t>	[ The pressure did not make</a:t>
            </a:r>
            <a:r>
              <a:rPr lang="en-US" baseline="0" dirty="0" smtClean="0"/>
              <a:t> it to zero because … ] </a:t>
            </a:r>
            <a:endParaRPr lang="en-US" dirty="0"/>
          </a:p>
        </p:txBody>
      </p:sp>
      <p:sp>
        <p:nvSpPr>
          <p:cNvPr id="4" name="Slide Number Placeholder 3"/>
          <p:cNvSpPr>
            <a:spLocks noGrp="1"/>
          </p:cNvSpPr>
          <p:nvPr>
            <p:ph type="sldNum" sz="quarter" idx="10"/>
          </p:nvPr>
        </p:nvSpPr>
        <p:spPr/>
        <p:txBody>
          <a:bodyPr/>
          <a:lstStyle/>
          <a:p>
            <a:fld id="{8AEA2DC0-6A12-49B5-BA9A-4C21DC8470D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a:t>
            </a:r>
            <a:r>
              <a:rPr lang="en-US" baseline="0" dirty="0" smtClean="0"/>
              <a:t> – text box</a:t>
            </a:r>
          </a:p>
          <a:p>
            <a:r>
              <a:rPr lang="en-US" baseline="0" dirty="0" smtClean="0"/>
              <a:t>	[ Gases have indefinite shape and fill the container they occupy because gas molecules … ] </a:t>
            </a:r>
            <a:endParaRPr lang="en-US" dirty="0"/>
          </a:p>
        </p:txBody>
      </p:sp>
      <p:sp>
        <p:nvSpPr>
          <p:cNvPr id="4" name="Slide Number Placeholder 3"/>
          <p:cNvSpPr>
            <a:spLocks noGrp="1"/>
          </p:cNvSpPr>
          <p:nvPr>
            <p:ph type="sldNum" sz="quarter" idx="10"/>
          </p:nvPr>
        </p:nvSpPr>
        <p:spPr/>
        <p:txBody>
          <a:bodyPr/>
          <a:lstStyle/>
          <a:p>
            <a:fld id="{8AEA2DC0-6A12-49B5-BA9A-4C21DC8470D1}"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 – text box</a:t>
            </a:r>
          </a:p>
          <a:p>
            <a:r>
              <a:rPr lang="en-US" dirty="0" smtClean="0"/>
              <a:t>	[</a:t>
            </a:r>
            <a:r>
              <a:rPr lang="en-US" baseline="0" dirty="0" smtClean="0"/>
              <a:t> Solids have a definite shape because molecules or atoms in a solid are … ] </a:t>
            </a:r>
            <a:endParaRPr lang="en-US" dirty="0"/>
          </a:p>
        </p:txBody>
      </p:sp>
      <p:sp>
        <p:nvSpPr>
          <p:cNvPr id="4" name="Slide Number Placeholder 3"/>
          <p:cNvSpPr>
            <a:spLocks noGrp="1"/>
          </p:cNvSpPr>
          <p:nvPr>
            <p:ph type="sldNum" sz="quarter" idx="10"/>
          </p:nvPr>
        </p:nvSpPr>
        <p:spPr/>
        <p:txBody>
          <a:bodyPr/>
          <a:lstStyle/>
          <a:p>
            <a:fld id="{8AEA2DC0-6A12-49B5-BA9A-4C21DC8470D1}"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L456</a:t>
            </a:r>
            <a:r>
              <a:rPr lang="en-US" baseline="0" dirty="0" smtClean="0"/>
              <a:t> – text box</a:t>
            </a:r>
          </a:p>
          <a:p>
            <a:r>
              <a:rPr lang="en-US" baseline="0" dirty="0" smtClean="0"/>
              <a:t>	[ The limiting reactant was … ] </a:t>
            </a:r>
            <a:endParaRPr lang="en-US" dirty="0"/>
          </a:p>
        </p:txBody>
      </p:sp>
      <p:sp>
        <p:nvSpPr>
          <p:cNvPr id="4" name="Slide Number Placeholder 3"/>
          <p:cNvSpPr>
            <a:spLocks noGrp="1"/>
          </p:cNvSpPr>
          <p:nvPr>
            <p:ph type="sldNum" sz="quarter" idx="10"/>
          </p:nvPr>
        </p:nvSpPr>
        <p:spPr/>
        <p:txBody>
          <a:bodyPr/>
          <a:lstStyle/>
          <a:p>
            <a:fld id="{8AEA2DC0-6A12-49B5-BA9A-4C21DC8470D1}"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 The best choice is … ] </a:t>
            </a:r>
            <a:endParaRPr lang="en-US" dirty="0"/>
          </a:p>
        </p:txBody>
      </p:sp>
      <p:sp>
        <p:nvSpPr>
          <p:cNvPr id="4" name="Slide Number Placeholder 3"/>
          <p:cNvSpPr>
            <a:spLocks noGrp="1"/>
          </p:cNvSpPr>
          <p:nvPr>
            <p:ph type="sldNum" sz="quarter" idx="10"/>
          </p:nvPr>
        </p:nvSpPr>
        <p:spPr/>
        <p:txBody>
          <a:bodyPr/>
          <a:lstStyle/>
          <a:p>
            <a:fld id="{8AEA2DC0-6A12-49B5-BA9A-4C21DC8470D1}"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EA2DC0-6A12-49B5-BA9A-4C21DC8470D1}"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 The best choice is … ] </a:t>
            </a:r>
          </a:p>
          <a:p>
            <a:endParaRPr lang="en-US" dirty="0"/>
          </a:p>
        </p:txBody>
      </p:sp>
      <p:sp>
        <p:nvSpPr>
          <p:cNvPr id="4" name="Slide Number Placeholder 3"/>
          <p:cNvSpPr>
            <a:spLocks noGrp="1"/>
          </p:cNvSpPr>
          <p:nvPr>
            <p:ph type="sldNum" sz="quarter" idx="10"/>
          </p:nvPr>
        </p:nvSpPr>
        <p:spPr/>
        <p:txBody>
          <a:bodyPr/>
          <a:lstStyle/>
          <a:p>
            <a:fld id="{8AEA2DC0-6A12-49B5-BA9A-4C21DC8470D1}"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 The best choice is … ] </a:t>
            </a:r>
          </a:p>
          <a:p>
            <a:endParaRPr lang="en-US" dirty="0"/>
          </a:p>
        </p:txBody>
      </p:sp>
      <p:sp>
        <p:nvSpPr>
          <p:cNvPr id="4" name="Slide Number Placeholder 3"/>
          <p:cNvSpPr>
            <a:spLocks noGrp="1"/>
          </p:cNvSpPr>
          <p:nvPr>
            <p:ph type="sldNum" sz="quarter" idx="10"/>
          </p:nvPr>
        </p:nvSpPr>
        <p:spPr/>
        <p:txBody>
          <a:bodyPr/>
          <a:lstStyle/>
          <a:p>
            <a:fld id="{8AEA2DC0-6A12-49B5-BA9A-4C21DC8470D1}"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 The best choice is … ] </a:t>
            </a:r>
          </a:p>
          <a:p>
            <a:endParaRPr lang="en-US" dirty="0"/>
          </a:p>
        </p:txBody>
      </p:sp>
      <p:sp>
        <p:nvSpPr>
          <p:cNvPr id="4" name="Slide Number Placeholder 3"/>
          <p:cNvSpPr>
            <a:spLocks noGrp="1"/>
          </p:cNvSpPr>
          <p:nvPr>
            <p:ph type="sldNum" sz="quarter" idx="10"/>
          </p:nvPr>
        </p:nvSpPr>
        <p:spPr/>
        <p:txBody>
          <a:bodyPr/>
          <a:lstStyle/>
          <a:p>
            <a:fld id="{8AEA2DC0-6A12-49B5-BA9A-4C21DC8470D1}"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smtClean="0"/>
              <a:t>	[ The best choice is … ] </a:t>
            </a:r>
          </a:p>
          <a:p>
            <a:endParaRPr lang="en-US"/>
          </a:p>
        </p:txBody>
      </p:sp>
      <p:sp>
        <p:nvSpPr>
          <p:cNvPr id="4" name="Slide Number Placeholder 3"/>
          <p:cNvSpPr>
            <a:spLocks noGrp="1"/>
          </p:cNvSpPr>
          <p:nvPr>
            <p:ph type="sldNum" sz="quarter" idx="10"/>
          </p:nvPr>
        </p:nvSpPr>
        <p:spPr/>
        <p:txBody>
          <a:bodyPr/>
          <a:lstStyle/>
          <a:p>
            <a:fld id="{8AEA2DC0-6A12-49B5-BA9A-4C21DC8470D1}"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Color scheme (RGB values)</a:t>
            </a:r>
          </a:p>
          <a:p>
            <a:r>
              <a:rPr lang="en-US" dirty="0" smtClean="0"/>
              <a:t>biology 121, 173, 54</a:t>
            </a:r>
          </a:p>
          <a:p>
            <a:r>
              <a:rPr lang="en-US" dirty="0" smtClean="0"/>
              <a:t>chemistry 0 176, 216</a:t>
            </a:r>
          </a:p>
          <a:p>
            <a:r>
              <a:rPr lang="en-US" dirty="0" smtClean="0"/>
              <a:t>physics 0, 102, 204</a:t>
            </a:r>
          </a:p>
          <a:p>
            <a:r>
              <a:rPr lang="en-US" dirty="0" smtClean="0"/>
              <a:t>earth 204, 102, 0</a:t>
            </a:r>
          </a:p>
          <a:p>
            <a:r>
              <a:rPr lang="en-US" dirty="0" smtClean="0"/>
              <a:t>middle 153, 102, 153</a:t>
            </a:r>
          </a:p>
          <a:p>
            <a:r>
              <a:rPr lang="en-US" dirty="0" smtClean="0"/>
              <a:t>elementary 255, 51, 0</a:t>
            </a:r>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6944D8B0-958D-4CDB-AC6E-2B3EDCF623F3}"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EA2DC0-6A12-49B5-BA9A-4C21DC8470D1}" type="slidenum">
              <a:rPr lang="en-US" smtClean="0"/>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EA2DC0-6A12-49B5-BA9A-4C21DC8470D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EA2DC0-6A12-49B5-BA9A-4C21DC8470D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EA2DC0-6A12-49B5-BA9A-4C21DC8470D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 The best choice is … (tap here to enter text) ] </a:t>
            </a:r>
            <a:endParaRPr lang="en-US" dirty="0"/>
          </a:p>
        </p:txBody>
      </p:sp>
      <p:sp>
        <p:nvSpPr>
          <p:cNvPr id="4" name="Slide Number Placeholder 3"/>
          <p:cNvSpPr>
            <a:spLocks noGrp="1"/>
          </p:cNvSpPr>
          <p:nvPr>
            <p:ph type="sldNum" sz="quarter" idx="10"/>
          </p:nvPr>
        </p:nvSpPr>
        <p:spPr/>
        <p:txBody>
          <a:bodyPr/>
          <a:lstStyle/>
          <a:p>
            <a:fld id="{8AEA2DC0-6A12-49B5-BA9A-4C21DC8470D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L6 – Text box</a:t>
            </a:r>
          </a:p>
          <a:p>
            <a:r>
              <a:rPr lang="en-US" dirty="0" smtClean="0"/>
              <a:t>	[ The best choice is</a:t>
            </a:r>
            <a:r>
              <a:rPr lang="en-US" baseline="0" dirty="0" smtClean="0"/>
              <a:t> … ]</a:t>
            </a:r>
            <a:endParaRPr lang="en-US" dirty="0" smtClean="0"/>
          </a:p>
          <a:p>
            <a:endParaRPr lang="en-US" dirty="0"/>
          </a:p>
        </p:txBody>
      </p:sp>
      <p:sp>
        <p:nvSpPr>
          <p:cNvPr id="4" name="Slide Number Placeholder 3"/>
          <p:cNvSpPr>
            <a:spLocks noGrp="1"/>
          </p:cNvSpPr>
          <p:nvPr>
            <p:ph type="sldNum" sz="quarter" idx="10"/>
          </p:nvPr>
        </p:nvSpPr>
        <p:spPr/>
        <p:txBody>
          <a:bodyPr/>
          <a:lstStyle/>
          <a:p>
            <a:fld id="{8AEA2DC0-6A12-49B5-BA9A-4C21DC8470D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6" name="Text Placeholder 14"/>
          <p:cNvSpPr>
            <a:spLocks noGrp="1"/>
          </p:cNvSpPr>
          <p:nvPr>
            <p:ph type="body" sz="quarter" idx="11" hasCustomPrompt="1"/>
          </p:nvPr>
        </p:nvSpPr>
        <p:spPr>
          <a:xfrm>
            <a:off x="0" y="0"/>
            <a:ext cx="12188823" cy="146684"/>
          </a:xfrm>
          <a:prstGeom prst="rect">
            <a:avLst/>
          </a:prstGeom>
          <a:solidFill>
            <a:schemeClr val="accent1"/>
          </a:solidFill>
        </p:spPr>
        <p:txBody>
          <a:bodyPr lIns="182917" tIns="91459" rIns="182917" bIns="91459"/>
          <a:lstStyle>
            <a:lvl1pPr algn="l">
              <a:defRPr sz="2000" b="1">
                <a:solidFill>
                  <a:schemeClr val="bg1"/>
                </a:solidFill>
                <a:latin typeface="Calibri" pitchFamily="34" charset="0"/>
              </a:defRPr>
            </a:lvl1pPr>
          </a:lstStyle>
          <a:p>
            <a:pPr lvl="0"/>
            <a:r>
              <a:rPr lang="en-US" dirty="0" smtClean="0"/>
              <a:t> </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Header with Footer">
    <p:spTree>
      <p:nvGrpSpPr>
        <p:cNvPr id="1" name=""/>
        <p:cNvGrpSpPr/>
        <p:nvPr/>
      </p:nvGrpSpPr>
      <p:grpSpPr>
        <a:xfrm>
          <a:off x="0" y="0"/>
          <a:ext cx="0" cy="0"/>
          <a:chOff x="0" y="0"/>
          <a:chExt cx="0" cy="0"/>
        </a:xfrm>
      </p:grpSpPr>
      <p:sp>
        <p:nvSpPr>
          <p:cNvPr id="6" name="Text Placeholder 3"/>
          <p:cNvSpPr>
            <a:spLocks noGrp="1"/>
          </p:cNvSpPr>
          <p:nvPr>
            <p:ph type="body" sz="quarter" idx="12" hasCustomPrompt="1"/>
          </p:nvPr>
        </p:nvSpPr>
        <p:spPr>
          <a:xfrm>
            <a:off x="0" y="6601779"/>
            <a:ext cx="12188571" cy="146684"/>
          </a:xfrm>
          <a:prstGeom prst="rect">
            <a:avLst/>
          </a:prstGeom>
          <a:solidFill>
            <a:schemeClr val="tx2"/>
          </a:solidFill>
        </p:spPr>
        <p:txBody>
          <a:bodyPr lIns="182917" tIns="91459" rIns="182917" bIns="91459"/>
          <a:lstStyle>
            <a:lvl1pPr>
              <a:defRPr/>
            </a:lvl1pPr>
          </a:lstStyle>
          <a:p>
            <a:pPr lvl="0"/>
            <a:r>
              <a:rPr lang="en-US" dirty="0" smtClean="0"/>
              <a:t> </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Header without Footer">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ransitio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685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2057401"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2743199"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400">
          <a:solidFill>
            <a:schemeClr val="tx1"/>
          </a:solidFill>
          <a:latin typeface="+mn-lt"/>
          <a:ea typeface="+mn-ea"/>
          <a:cs typeface="+mn-cs"/>
          <a:sym typeface="Gill Sans" charset="0"/>
        </a:defRPr>
      </a:lvl1pPr>
      <a:lvl2pPr algn="ctr" rtl="0" fontAlgn="base">
        <a:spcBef>
          <a:spcPct val="0"/>
        </a:spcBef>
        <a:spcAft>
          <a:spcPct val="0"/>
        </a:spcAft>
        <a:defRPr sz="2400">
          <a:solidFill>
            <a:schemeClr val="tx1"/>
          </a:solidFill>
          <a:latin typeface="+mn-lt"/>
          <a:ea typeface="+mn-ea"/>
          <a:cs typeface="+mn-cs"/>
          <a:sym typeface="Gill Sans" charset="0"/>
        </a:defRPr>
      </a:lvl2pPr>
      <a:lvl3pPr algn="ctr" rtl="0" fontAlgn="base">
        <a:spcBef>
          <a:spcPct val="0"/>
        </a:spcBef>
        <a:spcAft>
          <a:spcPct val="0"/>
        </a:spcAft>
        <a:defRPr sz="2400">
          <a:solidFill>
            <a:schemeClr val="tx1"/>
          </a:solidFill>
          <a:latin typeface="+mn-lt"/>
          <a:ea typeface="+mn-ea"/>
          <a:cs typeface="+mn-cs"/>
          <a:sym typeface="Gill Sans" charset="0"/>
        </a:defRPr>
      </a:lvl3pPr>
      <a:lvl4pPr algn="ctr" rtl="0" fontAlgn="base">
        <a:spcBef>
          <a:spcPct val="0"/>
        </a:spcBef>
        <a:spcAft>
          <a:spcPct val="0"/>
        </a:spcAft>
        <a:defRPr sz="2400">
          <a:solidFill>
            <a:schemeClr val="tx1"/>
          </a:solidFill>
          <a:latin typeface="+mn-lt"/>
          <a:ea typeface="+mn-ea"/>
          <a:cs typeface="+mn-cs"/>
          <a:sym typeface="Gill Sans" charset="0"/>
        </a:defRPr>
      </a:lvl4pPr>
      <a:lvl5pPr algn="ctr" rtl="0" fontAlgn="base">
        <a:spcBef>
          <a:spcPct val="0"/>
        </a:spcBef>
        <a:spcAft>
          <a:spcPct val="0"/>
        </a:spcAft>
        <a:defRPr sz="2400">
          <a:solidFill>
            <a:schemeClr val="tx1"/>
          </a:solidFill>
          <a:latin typeface="+mn-lt"/>
          <a:ea typeface="+mn-ea"/>
          <a:cs typeface="+mn-cs"/>
          <a:sym typeface="Gill Sans" charset="0"/>
        </a:defRPr>
      </a:lvl5pPr>
      <a:lvl6pPr marL="685800" algn="ctr" rtl="0" fontAlgn="base">
        <a:spcBef>
          <a:spcPct val="0"/>
        </a:spcBef>
        <a:spcAft>
          <a:spcPct val="0"/>
        </a:spcAft>
        <a:defRPr sz="2400">
          <a:solidFill>
            <a:schemeClr val="tx1"/>
          </a:solidFill>
          <a:latin typeface="+mn-lt"/>
          <a:ea typeface="+mn-ea"/>
          <a:cs typeface="+mn-cs"/>
          <a:sym typeface="Gill Sans" charset="0"/>
        </a:defRPr>
      </a:lvl6pPr>
      <a:lvl7pPr marL="1371600" algn="ctr" rtl="0" fontAlgn="base">
        <a:spcBef>
          <a:spcPct val="0"/>
        </a:spcBef>
        <a:spcAft>
          <a:spcPct val="0"/>
        </a:spcAft>
        <a:defRPr sz="2400">
          <a:solidFill>
            <a:schemeClr val="tx1"/>
          </a:solidFill>
          <a:latin typeface="+mn-lt"/>
          <a:ea typeface="+mn-ea"/>
          <a:cs typeface="+mn-cs"/>
          <a:sym typeface="Gill Sans" charset="0"/>
        </a:defRPr>
      </a:lvl7pPr>
      <a:lvl8pPr marL="2057401" algn="ctr" rtl="0" fontAlgn="base">
        <a:spcBef>
          <a:spcPct val="0"/>
        </a:spcBef>
        <a:spcAft>
          <a:spcPct val="0"/>
        </a:spcAft>
        <a:defRPr sz="2400">
          <a:solidFill>
            <a:schemeClr val="tx1"/>
          </a:solidFill>
          <a:latin typeface="+mn-lt"/>
          <a:ea typeface="+mn-ea"/>
          <a:cs typeface="+mn-cs"/>
          <a:sym typeface="Gill Sans" charset="0"/>
        </a:defRPr>
      </a:lvl8pPr>
      <a:lvl9pPr marL="2743199"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1371600" rtl="0" eaLnBrk="1" latinLnBrk="0" hangingPunct="1">
        <a:defRPr sz="2600" kern="1200">
          <a:solidFill>
            <a:schemeClr val="tx1"/>
          </a:solidFill>
          <a:latin typeface="+mn-lt"/>
          <a:ea typeface="+mn-ea"/>
          <a:cs typeface="+mn-cs"/>
        </a:defRPr>
      </a:lvl1pPr>
      <a:lvl2pPr marL="685800" algn="l" defTabSz="1371600" rtl="0" eaLnBrk="1" latinLnBrk="0" hangingPunct="1">
        <a:defRPr sz="2600" kern="1200">
          <a:solidFill>
            <a:schemeClr val="tx1"/>
          </a:solidFill>
          <a:latin typeface="+mn-lt"/>
          <a:ea typeface="+mn-ea"/>
          <a:cs typeface="+mn-cs"/>
        </a:defRPr>
      </a:lvl2pPr>
      <a:lvl3pPr marL="1371600" algn="l" defTabSz="1371600" rtl="0" eaLnBrk="1" latinLnBrk="0" hangingPunct="1">
        <a:defRPr sz="2600" kern="1200">
          <a:solidFill>
            <a:schemeClr val="tx1"/>
          </a:solidFill>
          <a:latin typeface="+mn-lt"/>
          <a:ea typeface="+mn-ea"/>
          <a:cs typeface="+mn-cs"/>
        </a:defRPr>
      </a:lvl3pPr>
      <a:lvl4pPr marL="2057401" algn="l" defTabSz="1371600" rtl="0" eaLnBrk="1" latinLnBrk="0" hangingPunct="1">
        <a:defRPr sz="2600" kern="1200">
          <a:solidFill>
            <a:schemeClr val="tx1"/>
          </a:solidFill>
          <a:latin typeface="+mn-lt"/>
          <a:ea typeface="+mn-ea"/>
          <a:cs typeface="+mn-cs"/>
        </a:defRPr>
      </a:lvl4pPr>
      <a:lvl5pPr marL="2743199" algn="l" defTabSz="1371600" rtl="0" eaLnBrk="1" latinLnBrk="0" hangingPunct="1">
        <a:defRPr sz="2600" kern="1200">
          <a:solidFill>
            <a:schemeClr val="tx1"/>
          </a:solidFill>
          <a:latin typeface="+mn-lt"/>
          <a:ea typeface="+mn-ea"/>
          <a:cs typeface="+mn-cs"/>
        </a:defRPr>
      </a:lvl5pPr>
      <a:lvl6pPr marL="3428999" algn="l" defTabSz="1371600" rtl="0" eaLnBrk="1" latinLnBrk="0" hangingPunct="1">
        <a:defRPr sz="2600" kern="1200">
          <a:solidFill>
            <a:schemeClr val="tx1"/>
          </a:solidFill>
          <a:latin typeface="+mn-lt"/>
          <a:ea typeface="+mn-ea"/>
          <a:cs typeface="+mn-cs"/>
        </a:defRPr>
      </a:lvl6pPr>
      <a:lvl7pPr marL="4114799" algn="l" defTabSz="1371600" rtl="0" eaLnBrk="1" latinLnBrk="0" hangingPunct="1">
        <a:defRPr sz="2600" kern="1200">
          <a:solidFill>
            <a:schemeClr val="tx1"/>
          </a:solidFill>
          <a:latin typeface="+mn-lt"/>
          <a:ea typeface="+mn-ea"/>
          <a:cs typeface="+mn-cs"/>
        </a:defRPr>
      </a:lvl7pPr>
      <a:lvl8pPr marL="4800599" algn="l" defTabSz="1371600" rtl="0" eaLnBrk="1" latinLnBrk="0" hangingPunct="1">
        <a:defRPr sz="2600" kern="1200">
          <a:solidFill>
            <a:schemeClr val="tx1"/>
          </a:solidFill>
          <a:latin typeface="+mn-lt"/>
          <a:ea typeface="+mn-ea"/>
          <a:cs typeface="+mn-cs"/>
        </a:defRPr>
      </a:lvl8pPr>
      <a:lvl9pPr marL="5486400" algn="l" defTabSz="137160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66.xml"/><Relationship Id="rId7" Type="http://schemas.openxmlformats.org/officeDocument/2006/relationships/notesSlide" Target="../notesSlides/notesSlide1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2.xml"/><Relationship Id="rId11" Type="http://schemas.openxmlformats.org/officeDocument/2006/relationships/image" Target="../media/image42.png"/><Relationship Id="rId5" Type="http://schemas.openxmlformats.org/officeDocument/2006/relationships/tags" Target="../tags/tag68.xml"/><Relationship Id="rId10" Type="http://schemas.openxmlformats.org/officeDocument/2006/relationships/image" Target="../media/image41.tiff"/><Relationship Id="rId4" Type="http://schemas.openxmlformats.org/officeDocument/2006/relationships/tags" Target="../tags/tag67.xml"/><Relationship Id="rId9" Type="http://schemas.openxmlformats.org/officeDocument/2006/relationships/image" Target="../media/image1.jpeg"/></Relationships>
</file>

<file path=ppt/slides/_rels/slide11.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image" Target="../media/image44.png"/><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image" Target="../media/image43.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notesSlide" Target="../notesSlides/notesSlide11.xml"/><Relationship Id="rId5" Type="http://schemas.openxmlformats.org/officeDocument/2006/relationships/tags" Target="../tags/tag73.xml"/><Relationship Id="rId15" Type="http://schemas.openxmlformats.org/officeDocument/2006/relationships/image" Target="../media/image46.png"/><Relationship Id="rId10" Type="http://schemas.openxmlformats.org/officeDocument/2006/relationships/slideLayout" Target="../slideLayouts/slideLayout2.xm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80.xml"/><Relationship Id="rId7"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10" Type="http://schemas.openxmlformats.org/officeDocument/2006/relationships/image" Target="../media/image48.tiff"/><Relationship Id="rId4" Type="http://schemas.openxmlformats.org/officeDocument/2006/relationships/tags" Target="../tags/tag81.xml"/><Relationship Id="rId9" Type="http://schemas.openxmlformats.org/officeDocument/2006/relationships/image" Target="../media/image47.jpeg"/></Relationships>
</file>

<file path=ppt/slides/_rels/slide13.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png"/><Relationship Id="rId3" Type="http://schemas.openxmlformats.org/officeDocument/2006/relationships/tags" Target="../tags/tag86.xml"/><Relationship Id="rId7" Type="http://schemas.openxmlformats.org/officeDocument/2006/relationships/notesSlide" Target="../notesSlides/notesSlide13.xml"/><Relationship Id="rId12" Type="http://schemas.openxmlformats.org/officeDocument/2006/relationships/image" Target="../media/image53.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Layout" Target="../slideLayouts/slideLayout2.xml"/><Relationship Id="rId11" Type="http://schemas.openxmlformats.org/officeDocument/2006/relationships/image" Target="../media/image52.png"/><Relationship Id="rId5" Type="http://schemas.openxmlformats.org/officeDocument/2006/relationships/tags" Target="../tags/tag88.xml"/><Relationship Id="rId10" Type="http://schemas.openxmlformats.org/officeDocument/2006/relationships/image" Target="../media/image51.png"/><Relationship Id="rId4" Type="http://schemas.openxmlformats.org/officeDocument/2006/relationships/tags" Target="../tags/tag87.xml"/><Relationship Id="rId9" Type="http://schemas.openxmlformats.org/officeDocument/2006/relationships/image" Target="../media/image50.jpeg"/><Relationship Id="rId14" Type="http://schemas.openxmlformats.org/officeDocument/2006/relationships/image" Target="../media/image55.png"/></Relationships>
</file>

<file path=ppt/slides/_rels/slide14.xml.rels><?xml version="1.0" encoding="UTF-8" standalone="yes"?>
<Relationships xmlns="http://schemas.openxmlformats.org/package/2006/relationships"><Relationship Id="rId8" Type="http://schemas.openxmlformats.org/officeDocument/2006/relationships/image" Target="../media/image56.tiff"/><Relationship Id="rId3" Type="http://schemas.openxmlformats.org/officeDocument/2006/relationships/tags" Target="../tags/tag91.xml"/><Relationship Id="rId7" Type="http://schemas.openxmlformats.org/officeDocument/2006/relationships/notesSlide" Target="../notesSlides/notesSlide14.xml"/><Relationship Id="rId12" Type="http://schemas.openxmlformats.org/officeDocument/2006/relationships/image" Target="../media/image59.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Layout" Target="../slideLayouts/slideLayout2.xml"/><Relationship Id="rId11" Type="http://schemas.openxmlformats.org/officeDocument/2006/relationships/image" Target="../media/image42.png"/><Relationship Id="rId5" Type="http://schemas.openxmlformats.org/officeDocument/2006/relationships/tags" Target="../tags/tag93.xml"/><Relationship Id="rId10" Type="http://schemas.openxmlformats.org/officeDocument/2006/relationships/image" Target="../media/image58.tiff"/><Relationship Id="rId4" Type="http://schemas.openxmlformats.org/officeDocument/2006/relationships/tags" Target="../tags/tag92.xml"/><Relationship Id="rId9" Type="http://schemas.openxmlformats.org/officeDocument/2006/relationships/image" Target="../media/image57.png"/></Relationships>
</file>

<file path=ppt/slides/_rels/slide15.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slideLayout" Target="../slideLayouts/slideLayout2.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tags" Target="../tags/tag105.xml"/><Relationship Id="rId2" Type="http://schemas.openxmlformats.org/officeDocument/2006/relationships/tags" Target="../tags/tag95.xml"/><Relationship Id="rId16" Type="http://schemas.openxmlformats.org/officeDocument/2006/relationships/image" Target="../media/image60.png"/><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5" Type="http://schemas.openxmlformats.org/officeDocument/2006/relationships/image" Target="../media/image6.png"/><Relationship Id="rId10" Type="http://schemas.openxmlformats.org/officeDocument/2006/relationships/tags" Target="../tags/tag103.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08.xml"/><Relationship Id="rId7" Type="http://schemas.openxmlformats.org/officeDocument/2006/relationships/notesSlide" Target="../notesSlides/notesSlide16.xml"/><Relationship Id="rId12" Type="http://schemas.openxmlformats.org/officeDocument/2006/relationships/image" Target="../media/image64.tiff"/><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2.xml"/><Relationship Id="rId11" Type="http://schemas.openxmlformats.org/officeDocument/2006/relationships/image" Target="../media/image63.png"/><Relationship Id="rId5" Type="http://schemas.openxmlformats.org/officeDocument/2006/relationships/tags" Target="../tags/tag110.xml"/><Relationship Id="rId10" Type="http://schemas.openxmlformats.org/officeDocument/2006/relationships/image" Target="../media/image62.png"/><Relationship Id="rId4" Type="http://schemas.openxmlformats.org/officeDocument/2006/relationships/tags" Target="../tags/tag109.xml"/><Relationship Id="rId9"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image" Target="../media/image67.png"/><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66.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65.png"/><Relationship Id="rId5" Type="http://schemas.openxmlformats.org/officeDocument/2006/relationships/tags" Target="../tags/tag115.xml"/><Relationship Id="rId10" Type="http://schemas.openxmlformats.org/officeDocument/2006/relationships/notesSlide" Target="../notesSlides/notesSlide17.xml"/><Relationship Id="rId4" Type="http://schemas.openxmlformats.org/officeDocument/2006/relationships/tags" Target="../tags/tag114.xml"/><Relationship Id="rId9" Type="http://schemas.openxmlformats.org/officeDocument/2006/relationships/slideLayout" Target="../slideLayouts/slideLayout2.xml"/><Relationship Id="rId14" Type="http://schemas.openxmlformats.org/officeDocument/2006/relationships/image" Target="../media/image68.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21.xml"/><Relationship Id="rId7"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10" Type="http://schemas.openxmlformats.org/officeDocument/2006/relationships/image" Target="../media/image70.png"/><Relationship Id="rId4" Type="http://schemas.openxmlformats.org/officeDocument/2006/relationships/tags" Target="../tags/tag122.xml"/><Relationship Id="rId9"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71.tiff"/><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128.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7.png"/><Relationship Id="rId3" Type="http://schemas.openxmlformats.org/officeDocument/2006/relationships/tags" Target="../tags/tag3.xml"/><Relationship Id="rId7" Type="http://schemas.openxmlformats.org/officeDocument/2006/relationships/slideLayout" Target="../slideLayouts/slideLayout2.xml"/><Relationship Id="rId12"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png"/><Relationship Id="rId5" Type="http://schemas.openxmlformats.org/officeDocument/2006/relationships/tags" Target="../tags/tag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png"/><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31.xml"/><Relationship Id="rId7"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10" Type="http://schemas.openxmlformats.org/officeDocument/2006/relationships/image" Target="../media/image73.png"/><Relationship Id="rId4" Type="http://schemas.openxmlformats.org/officeDocument/2006/relationships/tags" Target="../tags/tag132.xml"/><Relationship Id="rId9" Type="http://schemas.openxmlformats.org/officeDocument/2006/relationships/image" Target="../media/image72.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37.xml"/><Relationship Id="rId7" Type="http://schemas.openxmlformats.org/officeDocument/2006/relationships/notesSlide" Target="../notesSlides/notesSlide21.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Layout" Target="../slideLayouts/slideLayout2.xml"/><Relationship Id="rId5" Type="http://schemas.openxmlformats.org/officeDocument/2006/relationships/tags" Target="../tags/tag139.xml"/><Relationship Id="rId10" Type="http://schemas.openxmlformats.org/officeDocument/2006/relationships/image" Target="../media/image74.png"/><Relationship Id="rId4" Type="http://schemas.openxmlformats.org/officeDocument/2006/relationships/tags" Target="../tags/tag138.xml"/><Relationship Id="rId9" Type="http://schemas.openxmlformats.org/officeDocument/2006/relationships/image" Target="../media/image73.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42.xml"/><Relationship Id="rId7" Type="http://schemas.openxmlformats.org/officeDocument/2006/relationships/slideLayout" Target="../slideLayouts/slideLayout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9" Type="http://schemas.openxmlformats.org/officeDocument/2006/relationships/image" Target="../media/image75.png"/></Relationships>
</file>

<file path=ppt/slides/_rels/slide2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tags" Target="../tags/tag148.xml"/><Relationship Id="rId7" Type="http://schemas.openxmlformats.org/officeDocument/2006/relationships/image" Target="../media/image76.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149.xml"/></Relationships>
</file>

<file path=ppt/slides/_rels/slide24.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6.pn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image" Target="../media/image6.png"/><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image" Target="../media/image78.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6.pn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6.png"/><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tags" Target="../tags/tag164.xml"/><Relationship Id="rId7" Type="http://schemas.openxmlformats.org/officeDocument/2006/relationships/image" Target="../media/image6.pn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165.xml"/></Relationships>
</file>

<file path=ppt/slides/_rels/slide29.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image" Target="../media/image6.png"/><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3.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1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11.png"/><Relationship Id="rId5" Type="http://schemas.openxmlformats.org/officeDocument/2006/relationships/tags" Target="../tags/tag11.xml"/><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tags" Target="../tags/tag10.xml"/><Relationship Id="rId9" Type="http://schemas.openxmlformats.org/officeDocument/2006/relationships/notesSlide" Target="../notesSlides/notesSlide3.xml"/><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tags" Target="../tags/tag171.xml"/><Relationship Id="rId7" Type="http://schemas.openxmlformats.org/officeDocument/2006/relationships/image" Target="../media/image6.pn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172.xml"/></Relationships>
</file>

<file path=ppt/slides/_rels/slide3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tags" Target="../tags/tag175.xml"/><Relationship Id="rId7" Type="http://schemas.openxmlformats.org/officeDocument/2006/relationships/notesSlide" Target="../notesSlides/notesSlide31.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2.xml"/><Relationship Id="rId5" Type="http://schemas.openxmlformats.org/officeDocument/2006/relationships/tags" Target="../tags/tag177.xml"/><Relationship Id="rId4" Type="http://schemas.openxmlformats.org/officeDocument/2006/relationships/tags" Target="../tags/tag176.xml"/><Relationship Id="rId9"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image" Target="../media/image6.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181.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84.xml"/><Relationship Id="rId7" Type="http://schemas.openxmlformats.org/officeDocument/2006/relationships/tags" Target="../tags/tag188.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image" Target="../media/image82.png"/><Relationship Id="rId5" Type="http://schemas.openxmlformats.org/officeDocument/2006/relationships/tags" Target="../tags/tag186.xml"/><Relationship Id="rId10" Type="http://schemas.openxmlformats.org/officeDocument/2006/relationships/image" Target="../media/image6.png"/><Relationship Id="rId4" Type="http://schemas.openxmlformats.org/officeDocument/2006/relationships/tags" Target="../tags/tag185.xml"/><Relationship Id="rId9"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tags" Target="../tags/tag191.xml"/><Relationship Id="rId7" Type="http://schemas.openxmlformats.org/officeDocument/2006/relationships/image" Target="../media/image6.png"/><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192.xml"/></Relationships>
</file>

<file path=ppt/slides/_rels/slide35.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image" Target="../media/image6.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196.xml"/></Relationships>
</file>

<file path=ppt/slides/_rels/slide36.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image" Target="../media/image6.png"/><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notesSlide" Target="../notesSlides/notesSlide36.xml"/><Relationship Id="rId5" Type="http://schemas.openxmlformats.org/officeDocument/2006/relationships/slideLayout" Target="../slideLayouts/slideLayout2.xml"/><Relationship Id="rId4" Type="http://schemas.openxmlformats.org/officeDocument/2006/relationships/tags" Target="../tags/tag200.xml"/></Relationships>
</file>

<file path=ppt/slides/_rels/slide37.xml.rels><?xml version="1.0" encoding="UTF-8" standalone="yes"?>
<Relationships xmlns="http://schemas.openxmlformats.org/package/2006/relationships"><Relationship Id="rId3" Type="http://schemas.openxmlformats.org/officeDocument/2006/relationships/tags" Target="../tags/tag203.xml"/><Relationship Id="rId7" Type="http://schemas.openxmlformats.org/officeDocument/2006/relationships/image" Target="../media/image6.png"/><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notesSlide" Target="../notesSlides/notesSlide37.xml"/><Relationship Id="rId5" Type="http://schemas.openxmlformats.org/officeDocument/2006/relationships/slideLayout" Target="../slideLayouts/slideLayout2.xml"/><Relationship Id="rId4" Type="http://schemas.openxmlformats.org/officeDocument/2006/relationships/tags" Target="../tags/tag204.xml"/></Relationships>
</file>

<file path=ppt/slides/_rels/slide38.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6.png"/><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208.xml"/></Relationships>
</file>

<file path=ppt/slides/_rels/slide39.xml.rels><?xml version="1.0" encoding="UTF-8" standalone="yes"?>
<Relationships xmlns="http://schemas.openxmlformats.org/package/2006/relationships"><Relationship Id="rId8" Type="http://schemas.openxmlformats.org/officeDocument/2006/relationships/tags" Target="../tags/tag216.xml"/><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image" Target="../media/image39.png"/><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image" Target="../media/image6.png"/><Relationship Id="rId5" Type="http://schemas.openxmlformats.org/officeDocument/2006/relationships/tags" Target="../tags/tag213.xml"/><Relationship Id="rId10" Type="http://schemas.openxmlformats.org/officeDocument/2006/relationships/notesSlide" Target="../notesSlides/notesSlide39.xml"/><Relationship Id="rId4" Type="http://schemas.openxmlformats.org/officeDocument/2006/relationships/tags" Target="../tags/tag212.xml"/><Relationship Id="rId9"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17.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16.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notesSlide" Target="../notesSlides/notesSlide4.xml"/><Relationship Id="rId5" Type="http://schemas.openxmlformats.org/officeDocument/2006/relationships/tags" Target="../tags/tag18.xml"/><Relationship Id="rId10" Type="http://schemas.openxmlformats.org/officeDocument/2006/relationships/slideLayout" Target="../slideLayouts/slideLayout2.xml"/><Relationship Id="rId4" Type="http://schemas.openxmlformats.org/officeDocument/2006/relationships/tags" Target="../tags/tag17.xml"/><Relationship Id="rId9" Type="http://schemas.openxmlformats.org/officeDocument/2006/relationships/tags" Target="../tags/tag22.xml"/></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40.xml"/><Relationship Id="rId13" Type="http://schemas.openxmlformats.org/officeDocument/2006/relationships/image" Target="../media/image86.png"/><Relationship Id="rId3" Type="http://schemas.openxmlformats.org/officeDocument/2006/relationships/tags" Target="../tags/tag219.xml"/><Relationship Id="rId7" Type="http://schemas.openxmlformats.org/officeDocument/2006/relationships/slideLayout" Target="../slideLayouts/slideLayout2.xml"/><Relationship Id="rId12" Type="http://schemas.openxmlformats.org/officeDocument/2006/relationships/image" Target="../media/image85.png"/><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image" Target="../media/image84.png"/><Relationship Id="rId5" Type="http://schemas.openxmlformats.org/officeDocument/2006/relationships/tags" Target="../tags/tag221.xml"/><Relationship Id="rId10" Type="http://schemas.openxmlformats.org/officeDocument/2006/relationships/image" Target="../media/image83.png"/><Relationship Id="rId4" Type="http://schemas.openxmlformats.org/officeDocument/2006/relationships/tags" Target="../tags/tag220.xml"/><Relationship Id="rId9"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tags" Target="../tags/tag225.xml"/><Relationship Id="rId7" Type="http://schemas.openxmlformats.org/officeDocument/2006/relationships/image" Target="../media/image6.png"/><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tags" Target="../tags/tag226.xml"/></Relationships>
</file>

<file path=ppt/slides/_rels/slide4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tags" Target="../tags/tag229.xml"/><Relationship Id="rId7" Type="http://schemas.openxmlformats.org/officeDocument/2006/relationships/image" Target="../media/image6.png"/><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notesSlide" Target="../notesSlides/notesSlide42.xml"/><Relationship Id="rId5" Type="http://schemas.openxmlformats.org/officeDocument/2006/relationships/slideLayout" Target="../slideLayouts/slideLayout2.xml"/><Relationship Id="rId4" Type="http://schemas.openxmlformats.org/officeDocument/2006/relationships/tags" Target="../tags/tag230.xml"/></Relationships>
</file>

<file path=ppt/slides/_rels/slide43.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tags" Target="../tags/tag233.xml"/><Relationship Id="rId7" Type="http://schemas.openxmlformats.org/officeDocument/2006/relationships/image" Target="../media/image6.png"/><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notesSlide" Target="../notesSlides/notesSlide43.xml"/><Relationship Id="rId5" Type="http://schemas.openxmlformats.org/officeDocument/2006/relationships/slideLayout" Target="../slideLayouts/slideLayout2.xml"/><Relationship Id="rId4" Type="http://schemas.openxmlformats.org/officeDocument/2006/relationships/tags" Target="../tags/tag234.xml"/></Relationships>
</file>

<file path=ppt/slides/_rels/slide4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tags" Target="../tags/tag237.xml"/><Relationship Id="rId7" Type="http://schemas.openxmlformats.org/officeDocument/2006/relationships/notesSlide" Target="../notesSlides/notesSlide44.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slideLayout" Target="../slideLayouts/slideLayout2.xml"/><Relationship Id="rId5" Type="http://schemas.openxmlformats.org/officeDocument/2006/relationships/tags" Target="../tags/tag239.xml"/><Relationship Id="rId4" Type="http://schemas.openxmlformats.org/officeDocument/2006/relationships/tags" Target="../tags/tag238.xml"/></Relationships>
</file>

<file path=ppt/slides/_rels/slide45.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notesSlide" Target="../notesSlides/notesSlide45.xml"/><Relationship Id="rId5" Type="http://schemas.openxmlformats.org/officeDocument/2006/relationships/slideLayout" Target="../slideLayouts/slideLayout2.xml"/><Relationship Id="rId4" Type="http://schemas.openxmlformats.org/officeDocument/2006/relationships/tags" Target="../tags/tag243.xml"/></Relationships>
</file>

<file path=ppt/slides/_rels/slide5.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tags" Target="../tags/tag25.xml"/><Relationship Id="rId21" Type="http://schemas.openxmlformats.org/officeDocument/2006/relationships/image" Target="../media/image27.png"/><Relationship Id="rId7" Type="http://schemas.openxmlformats.org/officeDocument/2006/relationships/tags" Target="../tags/tag29.xml"/><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tags" Target="../tags/tag24.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notesSlide" Target="../notesSlides/notesSlide5.xml"/><Relationship Id="rId5" Type="http://schemas.openxmlformats.org/officeDocument/2006/relationships/tags" Target="../tags/tag27.xml"/><Relationship Id="rId15" Type="http://schemas.openxmlformats.org/officeDocument/2006/relationships/image" Target="../media/image21.png"/><Relationship Id="rId10" Type="http://schemas.openxmlformats.org/officeDocument/2006/relationships/slideLayout" Target="../slideLayouts/slideLayout2.xml"/><Relationship Id="rId19" Type="http://schemas.openxmlformats.org/officeDocument/2006/relationships/image" Target="../media/image25.png"/><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30.pn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29.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28.png"/><Relationship Id="rId5" Type="http://schemas.openxmlformats.org/officeDocument/2006/relationships/tags" Target="../tags/tag36.xml"/><Relationship Id="rId15" Type="http://schemas.openxmlformats.org/officeDocument/2006/relationships/image" Target="../media/image32.png"/><Relationship Id="rId10" Type="http://schemas.openxmlformats.org/officeDocument/2006/relationships/notesSlide" Target="../notesSlides/notesSlide6.xml"/><Relationship Id="rId4" Type="http://schemas.openxmlformats.org/officeDocument/2006/relationships/tags" Target="../tags/tag35.xml"/><Relationship Id="rId9" Type="http://schemas.openxmlformats.org/officeDocument/2006/relationships/slideLayout" Target="../slideLayouts/slideLayout2.xml"/><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notesSlide" Target="../notesSlides/notesSlide7.xml"/><Relationship Id="rId18" Type="http://schemas.openxmlformats.org/officeDocument/2006/relationships/image" Target="../media/image37.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slideLayout" Target="../slideLayouts/slideLayout2.xml"/><Relationship Id="rId17" Type="http://schemas.openxmlformats.org/officeDocument/2006/relationships/image" Target="../media/image36.png"/><Relationship Id="rId2" Type="http://schemas.openxmlformats.org/officeDocument/2006/relationships/tags" Target="../tags/tag41.xml"/><Relationship Id="rId16" Type="http://schemas.openxmlformats.org/officeDocument/2006/relationships/image" Target="../media/image35.png"/><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image" Target="../media/image34.png"/><Relationship Id="rId10" Type="http://schemas.openxmlformats.org/officeDocument/2006/relationships/tags" Target="../tags/tag49.xml"/><Relationship Id="rId19" Type="http://schemas.openxmlformats.org/officeDocument/2006/relationships/image" Target="../media/image38.png"/><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53.xml"/><Relationship Id="rId7" Type="http://schemas.openxmlformats.org/officeDocument/2006/relationships/notesSlide" Target="../notesSlides/notesSlide8.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2.xml"/><Relationship Id="rId5" Type="http://schemas.openxmlformats.org/officeDocument/2006/relationships/tags" Target="../tags/tag55.xml"/><Relationship Id="rId10" Type="http://schemas.openxmlformats.org/officeDocument/2006/relationships/image" Target="../media/image11.png"/><Relationship Id="rId4" Type="http://schemas.openxmlformats.org/officeDocument/2006/relationships/tags" Target="../tags/tag54.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tags" Target="../tags/tag63.xml"/><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media/image39.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6.png"/><Relationship Id="rId5" Type="http://schemas.openxmlformats.org/officeDocument/2006/relationships/tags" Target="../tags/tag60.xml"/><Relationship Id="rId10" Type="http://schemas.openxmlformats.org/officeDocument/2006/relationships/notesSlide" Target="../notesSlides/notesSlide9.xml"/><Relationship Id="rId4" Type="http://schemas.openxmlformats.org/officeDocument/2006/relationships/tags" Target="../tags/tag59.xml"/><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cstate="print"/>
          <a:srcRect l="1526" t="4171" b="4157"/>
          <a:stretch>
            <a:fillRect/>
          </a:stretch>
        </p:blipFill>
        <p:spPr bwMode="auto">
          <a:xfrm>
            <a:off x="-17417" y="148046"/>
            <a:ext cx="12396692" cy="5860868"/>
          </a:xfrm>
          <a:prstGeom prst="rect">
            <a:avLst/>
          </a:prstGeom>
          <a:noFill/>
          <a:ln w="12700" cap="flat">
            <a:noFill/>
            <a:miter lim="800000"/>
            <a:headEnd/>
            <a:tailEnd/>
          </a:ln>
        </p:spPr>
      </p:pic>
      <p:sp>
        <p:nvSpPr>
          <p:cNvPr id="5" name="Text Placeholder 4"/>
          <p:cNvSpPr>
            <a:spLocks noGrp="1"/>
          </p:cNvSpPr>
          <p:nvPr>
            <p:ph type="body" sz="quarter" idx="11"/>
          </p:nvPr>
        </p:nvSpPr>
        <p:spPr/>
        <p:txBody>
          <a:bodyPr/>
          <a:lstStyle/>
          <a:p>
            <a:endParaRPr lang="en-US"/>
          </a:p>
        </p:txBody>
      </p:sp>
      <p:sp>
        <p:nvSpPr>
          <p:cNvPr id="4" name="TextBox 3"/>
          <p:cNvSpPr txBox="1"/>
          <p:nvPr/>
        </p:nvSpPr>
        <p:spPr>
          <a:xfrm>
            <a:off x="0" y="5995691"/>
            <a:ext cx="12188571" cy="770089"/>
          </a:xfrm>
          <a:prstGeom prst="rect">
            <a:avLst/>
          </a:prstGeom>
          <a:solidFill>
            <a:schemeClr val="accent1"/>
          </a:solidFill>
        </p:spPr>
        <p:txBody>
          <a:bodyPr wrap="square" lIns="182917" tIns="0" rIns="0" bIns="0" rtlCol="0" anchor="ctr" anchorCtr="0">
            <a:noAutofit/>
          </a:bodyPr>
          <a:lstStyle/>
          <a:p>
            <a:pPr algn="l"/>
            <a:r>
              <a:rPr lang="en-US" sz="4000" b="1" dirty="0" smtClean="0">
                <a:solidFill>
                  <a:schemeClr val="bg1"/>
                </a:solidFill>
                <a:latin typeface="Calibri" pitchFamily="34" charset="0"/>
              </a:rPr>
              <a:t>Percent</a:t>
            </a:r>
            <a:r>
              <a:rPr lang="en-US" sz="4000" b="1" baseline="0" dirty="0" smtClean="0">
                <a:solidFill>
                  <a:schemeClr val="bg1"/>
                </a:solidFill>
                <a:latin typeface="Calibri" pitchFamily="34" charset="0"/>
              </a:rPr>
              <a:t> Oxygen in Air </a:t>
            </a:r>
            <a:endParaRPr lang="en-US" sz="4000" b="1" dirty="0">
              <a:solidFill>
                <a:schemeClr val="bg1"/>
              </a:solidFill>
              <a:latin typeface="Calibri" pitchFamily="34" charset="0"/>
            </a:endParaRPr>
          </a:p>
        </p:txBody>
      </p:sp>
      <p:sp>
        <p:nvSpPr>
          <p:cNvPr id="6" name="TextBox 5"/>
          <p:cNvSpPr txBox="1"/>
          <p:nvPr/>
        </p:nvSpPr>
        <p:spPr>
          <a:xfrm>
            <a:off x="10241280" y="6309360"/>
            <a:ext cx="1733167" cy="369332"/>
          </a:xfrm>
          <a:prstGeom prst="rect">
            <a:avLst/>
          </a:prstGeom>
          <a:noFill/>
        </p:spPr>
        <p:txBody>
          <a:bodyPr wrap="none" rtlCol="0">
            <a:spAutoFit/>
          </a:bodyPr>
          <a:lstStyle/>
          <a:p>
            <a:r>
              <a:rPr lang="en-US" dirty="0" smtClean="0">
                <a:solidFill>
                  <a:schemeClr val="bg1"/>
                </a:solidFill>
                <a:latin typeface="Calibri" pitchFamily="34" charset="0"/>
              </a:rPr>
              <a:t>012-10748 r1.04</a:t>
            </a:r>
            <a:endParaRPr lang="en-US" dirty="0">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p:cNvSpPr>
          <p:nvPr>
            <p:custDataLst>
              <p:tags r:id="rId1"/>
            </p:custDataLst>
          </p:nvPr>
        </p:nvSpPr>
        <p:spPr bwMode="auto">
          <a:xfrm>
            <a:off x="182880" y="457200"/>
            <a:ext cx="2343398"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...Background</a:t>
            </a:r>
          </a:p>
        </p:txBody>
      </p:sp>
      <p:sp>
        <p:nvSpPr>
          <p:cNvPr id="14338" name="Rectangle 2"/>
          <p:cNvSpPr>
            <a:spLocks/>
          </p:cNvSpPr>
          <p:nvPr>
            <p:custDataLst>
              <p:tags r:id="rId2"/>
            </p:custDataLst>
          </p:nvPr>
        </p:nvSpPr>
        <p:spPr bwMode="auto">
          <a:xfrm>
            <a:off x="228600" y="1097280"/>
            <a:ext cx="10817582" cy="1854354"/>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R="0" lvl="0" algn="l" defTabSz="914400" eaLnBrk="1" fontAlgn="auto" latinLnBrk="0" hangingPunct="1">
              <a:lnSpc>
                <a:spcPct val="100000"/>
              </a:lnSpc>
              <a:spcBef>
                <a:spcPts val="150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700" dirty="0">
                <a:latin typeface="Calibri"/>
                <a:ea typeface="Verdana" charset="0"/>
                <a:cs typeface="Verdana" charset="0"/>
                <a:sym typeface="Verdana" charset="0"/>
              </a:rPr>
              <a:t>In this lab oxygen gas molecules will be removed from a container through the following reaction: </a:t>
            </a:r>
          </a:p>
          <a:p>
            <a:pPr marR="0" lvl="0" algn="l" defTabSz="914400" eaLnBrk="1" fontAlgn="auto" latinLnBrk="0" hangingPunct="1">
              <a:lnSpc>
                <a:spcPct val="100000"/>
              </a:lnSpc>
              <a:spcBef>
                <a:spcPts val="1500"/>
              </a:spcBef>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700" dirty="0" smtClean="0">
                <a:latin typeface="Calibri"/>
                <a:ea typeface="Verdana" charset="0"/>
                <a:cs typeface="Verdana" charset="0"/>
                <a:sym typeface="Verdana" charset="0"/>
              </a:rPr>
              <a:t>Oxygen gas (O</a:t>
            </a:r>
            <a:r>
              <a:rPr lang="en-US" sz="2700" baseline="-25000" dirty="0" smtClean="0">
                <a:latin typeface="Calibri"/>
                <a:ea typeface="Verdana" charset="0"/>
                <a:cs typeface="Verdana" charset="0"/>
                <a:sym typeface="Verdana" charset="0"/>
              </a:rPr>
              <a:t>2</a:t>
            </a:r>
            <a:r>
              <a:rPr lang="en-US" sz="2700" dirty="0" smtClean="0">
                <a:latin typeface="Calibri"/>
                <a:ea typeface="Verdana" charset="0"/>
                <a:cs typeface="Verdana" charset="0"/>
                <a:sym typeface="Verdana" charset="0"/>
              </a:rPr>
              <a:t>) from the air reacts with iron (Fe) in steel wool to form rust (Fe</a:t>
            </a:r>
            <a:r>
              <a:rPr lang="en-US" sz="2700" baseline="-25000" dirty="0" smtClean="0">
                <a:latin typeface="Calibri"/>
                <a:ea typeface="Verdana" charset="0"/>
                <a:cs typeface="Verdana" charset="0"/>
                <a:sym typeface="Verdana" charset="0"/>
              </a:rPr>
              <a:t>2</a:t>
            </a:r>
            <a:r>
              <a:rPr lang="en-US" sz="2700" dirty="0" smtClean="0">
                <a:latin typeface="Calibri"/>
                <a:ea typeface="Verdana" charset="0"/>
                <a:cs typeface="Verdana" charset="0"/>
                <a:sym typeface="Verdana" charset="0"/>
              </a:rPr>
              <a:t>O</a:t>
            </a:r>
            <a:r>
              <a:rPr lang="en-US" sz="2700" baseline="-25000" dirty="0" smtClean="0">
                <a:latin typeface="Calibri"/>
                <a:ea typeface="Verdana" charset="0"/>
                <a:cs typeface="Verdana" charset="0"/>
                <a:sym typeface="Verdana" charset="0"/>
              </a:rPr>
              <a:t>3</a:t>
            </a:r>
            <a:r>
              <a:rPr lang="en-US" sz="2700" dirty="0" smtClean="0">
                <a:latin typeface="Calibri"/>
                <a:ea typeface="Verdana" charset="0"/>
                <a:cs typeface="Verdana" charset="0"/>
                <a:sym typeface="Verdana" charset="0"/>
              </a:rPr>
              <a:t>).</a:t>
            </a:r>
          </a:p>
        </p:txBody>
      </p:sp>
      <p:pic>
        <p:nvPicPr>
          <p:cNvPr id="14340" name="Picture 4"/>
          <p:cNvPicPr>
            <a:picLocks noChangeAspect="1" noChangeArrowheads="1"/>
          </p:cNvPicPr>
          <p:nvPr/>
        </p:nvPicPr>
        <p:blipFill>
          <a:blip r:embed="rId8" cstate="print"/>
          <a:srcRect/>
          <a:stretch>
            <a:fillRect/>
          </a:stretch>
        </p:blipFill>
        <p:spPr bwMode="auto">
          <a:xfrm>
            <a:off x="2132012" y="3145470"/>
            <a:ext cx="647531" cy="2497313"/>
          </a:xfrm>
          <a:prstGeom prst="rect">
            <a:avLst/>
          </a:prstGeom>
          <a:noFill/>
          <a:ln w="12700" cap="flat">
            <a:noFill/>
            <a:miter lim="800000"/>
            <a:headEnd/>
            <a:tailEnd/>
          </a:ln>
        </p:spPr>
      </p:pic>
      <p:sp>
        <p:nvSpPr>
          <p:cNvPr id="14345" name="Rectangle 9"/>
          <p:cNvSpPr>
            <a:spLocks/>
          </p:cNvSpPr>
          <p:nvPr>
            <p:custDataLst>
              <p:tags r:id="rId3"/>
            </p:custDataLst>
          </p:nvPr>
        </p:nvSpPr>
        <p:spPr bwMode="auto">
          <a:xfrm>
            <a:off x="2894012" y="5947798"/>
            <a:ext cx="5423730" cy="400110"/>
          </a:xfrm>
          <a:prstGeom prst="rect">
            <a:avLst/>
          </a:prstGeom>
          <a:solidFill>
            <a:scrgbClr r="0" g="0" b="0">
              <a:alpha val="0"/>
            </a:sc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600" dirty="0">
                <a:latin typeface="Calibri"/>
                <a:ea typeface="Verdana" charset="0"/>
                <a:cs typeface="Verdana" charset="0"/>
                <a:sym typeface="Verdana" charset="0"/>
              </a:rPr>
              <a:t>3 O</a:t>
            </a:r>
            <a:r>
              <a:rPr lang="en-US" sz="2600" baseline="-25000" dirty="0">
                <a:latin typeface="Calibri"/>
                <a:ea typeface="Verdana" charset="0"/>
                <a:cs typeface="Verdana" charset="0"/>
                <a:sym typeface="Verdana" charset="0"/>
              </a:rPr>
              <a:t>2</a:t>
            </a:r>
            <a:r>
              <a:rPr lang="en-US" sz="2600" dirty="0">
                <a:latin typeface="Calibri"/>
                <a:ea typeface="Verdana" charset="0"/>
                <a:cs typeface="Verdana" charset="0"/>
                <a:sym typeface="Verdana" charset="0"/>
              </a:rPr>
              <a:t>(g)  +  4 Fe(s)           </a:t>
            </a:r>
            <a:r>
              <a:rPr lang="en-US" sz="2600" dirty="0" smtClean="0">
                <a:latin typeface="Calibri"/>
                <a:ea typeface="Verdana" charset="0"/>
                <a:cs typeface="Verdana" charset="0"/>
                <a:sym typeface="Verdana" charset="0"/>
              </a:rPr>
              <a:t>       2 </a:t>
            </a:r>
            <a:r>
              <a:rPr lang="en-US" sz="2600" dirty="0">
                <a:latin typeface="Calibri"/>
                <a:ea typeface="Verdana" charset="0"/>
                <a:cs typeface="Verdana" charset="0"/>
                <a:sym typeface="Verdana" charset="0"/>
              </a:rPr>
              <a:t>Fe</a:t>
            </a:r>
            <a:r>
              <a:rPr lang="en-US" sz="2600" baseline="-25000" dirty="0">
                <a:latin typeface="Calibri"/>
                <a:ea typeface="Verdana" charset="0"/>
                <a:cs typeface="Verdana" charset="0"/>
                <a:sym typeface="Verdana" charset="0"/>
              </a:rPr>
              <a:t>2</a:t>
            </a:r>
            <a:r>
              <a:rPr lang="en-US" sz="2600" dirty="0">
                <a:latin typeface="Calibri"/>
                <a:ea typeface="Verdana" charset="0"/>
                <a:cs typeface="Verdana" charset="0"/>
                <a:sym typeface="Verdana" charset="0"/>
              </a:rPr>
              <a:t>O</a:t>
            </a:r>
            <a:r>
              <a:rPr lang="en-US" sz="2600" baseline="-25000" dirty="0">
                <a:latin typeface="Calibri"/>
                <a:ea typeface="Verdana" charset="0"/>
                <a:cs typeface="Verdana" charset="0"/>
                <a:sym typeface="Verdana" charset="0"/>
              </a:rPr>
              <a:t>3</a:t>
            </a:r>
            <a:r>
              <a:rPr lang="en-US" sz="2600" dirty="0">
                <a:latin typeface="Calibri"/>
                <a:ea typeface="Verdana" charset="0"/>
                <a:cs typeface="Verdana" charset="0"/>
                <a:sym typeface="Verdana" charset="0"/>
              </a:rPr>
              <a:t>(s)</a:t>
            </a:r>
          </a:p>
        </p:txBody>
      </p:sp>
      <p:sp>
        <p:nvSpPr>
          <p:cNvPr id="13" name="Text Placeholder 12"/>
          <p:cNvSpPr>
            <a:spLocks noGrp="1"/>
          </p:cNvSpPr>
          <p:nvPr>
            <p:ph type="body" sz="quarter" idx="12"/>
          </p:nvPr>
        </p:nvSpPr>
        <p:spPr/>
        <p:txBody>
          <a:bodyPr/>
          <a:lstStyle/>
          <a:p>
            <a:endParaRPr lang="en-US"/>
          </a:p>
        </p:txBody>
      </p:sp>
      <p:cxnSp>
        <p:nvCxnSpPr>
          <p:cNvPr id="14" name="Straight Arrow Connector 13"/>
          <p:cNvCxnSpPr/>
          <p:nvPr/>
        </p:nvCxnSpPr>
        <p:spPr bwMode="auto">
          <a:xfrm>
            <a:off x="5211654" y="6157772"/>
            <a:ext cx="1143000" cy="1588"/>
          </a:xfrm>
          <a:prstGeom prst="straightConnector1">
            <a:avLst/>
          </a:prstGeom>
          <a:blipFill dpi="0" rotWithShape="0">
            <a:blip r:embed="rId9" cstate="print"/>
            <a:srcRect/>
            <a:tile tx="0" ty="0" sx="100000" sy="100000" flip="none" algn="tl"/>
          </a:blipFill>
          <a:ln w="25400" cap="flat" cmpd="sng" algn="ctr">
            <a:solidFill>
              <a:srgbClr val="000000"/>
            </a:solidFill>
            <a:prstDash val="solid"/>
            <a:round/>
            <a:headEnd type="none" w="med" len="med"/>
            <a:tailEnd type="arrow"/>
          </a:ln>
          <a:effectLst/>
        </p:spPr>
      </p:cxnSp>
      <p:sp>
        <p:nvSpPr>
          <p:cNvPr id="15" name="Rectangle 14"/>
          <p:cNvSpPr/>
          <p:nvPr>
            <p:custDataLst>
              <p:tags r:id="rId4"/>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TextBox 15"/>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pic>
        <p:nvPicPr>
          <p:cNvPr id="18" name="Picture 17" descr="image135.tiff"/>
          <p:cNvPicPr>
            <a:picLocks noChangeAspect="1"/>
          </p:cNvPicPr>
          <p:nvPr/>
        </p:nvPicPr>
        <p:blipFill>
          <a:blip r:embed="rId10" cstate="print"/>
          <a:stretch>
            <a:fillRect/>
          </a:stretch>
        </p:blipFill>
        <p:spPr>
          <a:xfrm>
            <a:off x="7237412" y="3602831"/>
            <a:ext cx="4081970" cy="1618488"/>
          </a:xfrm>
          <a:prstGeom prst="rect">
            <a:avLst/>
          </a:prstGeom>
        </p:spPr>
      </p:pic>
      <p:cxnSp>
        <p:nvCxnSpPr>
          <p:cNvPr id="20" name="Straight Arrow Connector 19"/>
          <p:cNvCxnSpPr/>
          <p:nvPr/>
        </p:nvCxnSpPr>
        <p:spPr bwMode="auto">
          <a:xfrm>
            <a:off x="6170612" y="4441031"/>
            <a:ext cx="762000" cy="1588"/>
          </a:xfrm>
          <a:prstGeom prst="straightConnector1">
            <a:avLst/>
          </a:prstGeom>
          <a:blipFill dpi="0" rotWithShape="0">
            <a:blip r:embed="rId9" cstate="print"/>
            <a:srcRect/>
            <a:tile tx="0" ty="0" sx="100000" sy="100000" flip="none" algn="tl"/>
          </a:blipFill>
          <a:ln w="38100" cap="flat" cmpd="sng" algn="ctr">
            <a:solidFill>
              <a:srgbClr val="000000"/>
            </a:solidFill>
            <a:prstDash val="solid"/>
            <a:round/>
            <a:headEnd type="none" w="med" len="med"/>
            <a:tailEnd type="arrow"/>
          </a:ln>
          <a:effectLst/>
        </p:spPr>
      </p:cxnSp>
      <p:sp>
        <p:nvSpPr>
          <p:cNvPr id="21" name="TextBox 20"/>
          <p:cNvSpPr txBox="1"/>
          <p:nvPr/>
        </p:nvSpPr>
        <p:spPr>
          <a:xfrm>
            <a:off x="2894012" y="4023300"/>
            <a:ext cx="304800" cy="646331"/>
          </a:xfrm>
          <a:prstGeom prst="rect">
            <a:avLst/>
          </a:prstGeom>
          <a:noFill/>
        </p:spPr>
        <p:txBody>
          <a:bodyPr wrap="square" rtlCol="0">
            <a:spAutoFit/>
          </a:bodyPr>
          <a:lstStyle/>
          <a:p>
            <a:r>
              <a:rPr lang="en-US" sz="3600" b="1" dirty="0" smtClean="0"/>
              <a:t>+</a:t>
            </a:r>
            <a:endParaRPr lang="en-US" sz="3600" b="1" dirty="0"/>
          </a:p>
        </p:txBody>
      </p:sp>
      <p:pic>
        <p:nvPicPr>
          <p:cNvPr id="22" name="Picture 21" descr="image136.png"/>
          <p:cNvPicPr>
            <a:picLocks noChangeAspect="1"/>
          </p:cNvPicPr>
          <p:nvPr/>
        </p:nvPicPr>
        <p:blipFill>
          <a:blip r:embed="rId11" cstate="print"/>
          <a:stretch>
            <a:fillRect/>
          </a:stretch>
        </p:blipFill>
        <p:spPr>
          <a:xfrm>
            <a:off x="3656012" y="3221831"/>
            <a:ext cx="2170410" cy="2186487"/>
          </a:xfrm>
          <a:prstGeom prst="round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p:cNvSpPr>
          <p:nvPr>
            <p:custDataLst>
              <p:tags r:id="rId1"/>
            </p:custDataLst>
          </p:nvPr>
        </p:nvSpPr>
        <p:spPr bwMode="auto">
          <a:xfrm>
            <a:off x="182880" y="457200"/>
            <a:ext cx="2436373"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...Background </a:t>
            </a:r>
          </a:p>
        </p:txBody>
      </p:sp>
      <p:sp>
        <p:nvSpPr>
          <p:cNvPr id="15362" name="Rectangle 2"/>
          <p:cNvSpPr>
            <a:spLocks/>
          </p:cNvSpPr>
          <p:nvPr>
            <p:custDataLst>
              <p:tags r:id="rId2"/>
            </p:custDataLst>
          </p:nvPr>
        </p:nvSpPr>
        <p:spPr bwMode="auto">
          <a:xfrm>
            <a:off x="228600" y="1097280"/>
            <a:ext cx="3656012" cy="1246495"/>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R="0" lvl="0" algn="l" defTabSz="914400" eaLnBrk="1" fontAlgn="auto" latinLnBrk="0" hangingPunct="1">
              <a:lnSpc>
                <a:spcPct val="100000"/>
              </a:lnSpc>
              <a:spcBef>
                <a:spcPts val="150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700" dirty="0">
                <a:latin typeface="Calibri"/>
                <a:ea typeface="Verdana" charset="0"/>
                <a:cs typeface="Verdana" charset="0"/>
                <a:sym typeface="Verdana" charset="0"/>
              </a:rPr>
              <a:t>Oxygen as a reactant is a gas and contributes to the total </a:t>
            </a:r>
            <a:r>
              <a:rPr lang="en-US" sz="2700" dirty="0" smtClean="0">
                <a:latin typeface="Calibri"/>
                <a:ea typeface="Verdana" charset="0"/>
                <a:cs typeface="Verdana" charset="0"/>
                <a:sym typeface="Verdana" charset="0"/>
              </a:rPr>
              <a:t>pressure. </a:t>
            </a:r>
            <a:endParaRPr lang="en-US" sz="2700" dirty="0">
              <a:latin typeface="Calibri"/>
              <a:ea typeface="Verdana" charset="0"/>
              <a:cs typeface="Verdana" charset="0"/>
              <a:sym typeface="Verdana" charset="0"/>
            </a:endParaRPr>
          </a:p>
        </p:txBody>
      </p:sp>
      <p:pic>
        <p:nvPicPr>
          <p:cNvPr id="15363" name="Picture 3"/>
          <p:cNvPicPr>
            <a:picLocks noChangeAspect="1" noChangeArrowheads="1"/>
          </p:cNvPicPr>
          <p:nvPr/>
        </p:nvPicPr>
        <p:blipFill>
          <a:blip r:embed="rId12" cstate="print"/>
          <a:srcRect/>
          <a:stretch>
            <a:fillRect/>
          </a:stretch>
        </p:blipFill>
        <p:spPr bwMode="auto">
          <a:xfrm>
            <a:off x="4132774" y="743475"/>
            <a:ext cx="3466197" cy="3278914"/>
          </a:xfrm>
          <a:prstGeom prst="rect">
            <a:avLst/>
          </a:prstGeom>
          <a:noFill/>
          <a:ln w="12700" cap="flat">
            <a:noFill/>
            <a:miter lim="800000"/>
            <a:headEnd/>
            <a:tailEnd/>
          </a:ln>
        </p:spPr>
      </p:pic>
      <p:pic>
        <p:nvPicPr>
          <p:cNvPr id="15364" name="Picture 4"/>
          <p:cNvPicPr>
            <a:picLocks noChangeAspect="1" noChangeArrowheads="1"/>
          </p:cNvPicPr>
          <p:nvPr/>
        </p:nvPicPr>
        <p:blipFill>
          <a:blip r:embed="rId13" cstate="print"/>
          <a:srcRect/>
          <a:stretch>
            <a:fillRect/>
          </a:stretch>
        </p:blipFill>
        <p:spPr bwMode="auto">
          <a:xfrm>
            <a:off x="4018503" y="2783265"/>
            <a:ext cx="3675693" cy="1143807"/>
          </a:xfrm>
          <a:prstGeom prst="rect">
            <a:avLst/>
          </a:prstGeom>
          <a:noFill/>
          <a:ln w="12700" cap="flat">
            <a:noFill/>
            <a:miter lim="800000"/>
            <a:headEnd/>
            <a:tailEnd/>
          </a:ln>
        </p:spPr>
      </p:pic>
      <p:sp>
        <p:nvSpPr>
          <p:cNvPr id="15365" name="Rectangle 5"/>
          <p:cNvSpPr>
            <a:spLocks/>
          </p:cNvSpPr>
          <p:nvPr>
            <p:custDataLst>
              <p:tags r:id="rId3"/>
            </p:custDataLst>
          </p:nvPr>
        </p:nvSpPr>
        <p:spPr bwMode="auto">
          <a:xfrm>
            <a:off x="5523061" y="3103941"/>
            <a:ext cx="490134"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b="1" dirty="0">
                <a:latin typeface="Calibri"/>
                <a:ea typeface="Verdana" charset="0"/>
                <a:cs typeface="Verdana" charset="0"/>
                <a:sym typeface="Verdana" charset="0"/>
              </a:rPr>
              <a:t>iron</a:t>
            </a:r>
          </a:p>
        </p:txBody>
      </p:sp>
      <p:pic>
        <p:nvPicPr>
          <p:cNvPr id="15366" name="Picture 6"/>
          <p:cNvPicPr>
            <a:picLocks noChangeAspect="1" noChangeArrowheads="1"/>
          </p:cNvPicPr>
          <p:nvPr/>
        </p:nvPicPr>
        <p:blipFill>
          <a:blip r:embed="rId14" cstate="print"/>
          <a:srcRect/>
          <a:stretch>
            <a:fillRect/>
          </a:stretch>
        </p:blipFill>
        <p:spPr bwMode="auto">
          <a:xfrm>
            <a:off x="8208412" y="724411"/>
            <a:ext cx="3675693" cy="3278914"/>
          </a:xfrm>
          <a:prstGeom prst="rect">
            <a:avLst/>
          </a:prstGeom>
          <a:noFill/>
          <a:ln w="12700" cap="flat">
            <a:noFill/>
            <a:miter lim="800000"/>
            <a:headEnd/>
            <a:tailEnd/>
          </a:ln>
        </p:spPr>
      </p:pic>
      <p:sp>
        <p:nvSpPr>
          <p:cNvPr id="15367" name="Rectangle 7"/>
          <p:cNvSpPr>
            <a:spLocks/>
          </p:cNvSpPr>
          <p:nvPr>
            <p:custDataLst>
              <p:tags r:id="rId4"/>
            </p:custDataLst>
          </p:nvPr>
        </p:nvSpPr>
        <p:spPr bwMode="auto">
          <a:xfrm>
            <a:off x="9216703" y="3050153"/>
            <a:ext cx="1626792"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b="1" dirty="0">
                <a:latin typeface="Calibri"/>
                <a:ea typeface="Verdana" charset="0"/>
                <a:cs typeface="Verdana" charset="0"/>
                <a:sym typeface="Verdana" charset="0"/>
              </a:rPr>
              <a:t> iron and rust</a:t>
            </a:r>
          </a:p>
        </p:txBody>
      </p:sp>
      <p:sp>
        <p:nvSpPr>
          <p:cNvPr id="15368" name="Rectangle 8"/>
          <p:cNvSpPr>
            <a:spLocks/>
          </p:cNvSpPr>
          <p:nvPr>
            <p:custDataLst>
              <p:tags r:id="rId5"/>
            </p:custDataLst>
          </p:nvPr>
        </p:nvSpPr>
        <p:spPr bwMode="auto">
          <a:xfrm>
            <a:off x="228600" y="4379238"/>
            <a:ext cx="11903149" cy="1661993"/>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274320" marR="0" lvl="0" indent="0" algn="l" defTabSz="914400" eaLnBrk="1" fontAlgn="auto" latinLnBrk="0" hangingPunct="1">
              <a:lnSpc>
                <a:spcPct val="100000"/>
              </a:lnSpc>
              <a:spcBef>
                <a:spcPts val="150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700" dirty="0">
                <a:latin typeface="Calibri"/>
                <a:ea typeface="Verdana" charset="0"/>
                <a:cs typeface="Verdana" charset="0"/>
                <a:sym typeface="Verdana" charset="0"/>
              </a:rPr>
              <a:t>After the reaction, oxygen combined with the iron to become a new substance, rust, which is a solid. This removal of oxygen will affect the gas pressure. Nitrogen and the other molecules in the air do not react with iron and just bounce off unchanged. </a:t>
            </a:r>
          </a:p>
        </p:txBody>
      </p:sp>
      <p:pic>
        <p:nvPicPr>
          <p:cNvPr id="15369" name="Picture 9"/>
          <p:cNvPicPr>
            <a:picLocks noChangeAspect="1" noChangeArrowheads="1"/>
          </p:cNvPicPr>
          <p:nvPr/>
        </p:nvPicPr>
        <p:blipFill>
          <a:blip r:embed="rId15" cstate="print"/>
          <a:srcRect/>
          <a:stretch>
            <a:fillRect/>
          </a:stretch>
        </p:blipFill>
        <p:spPr bwMode="auto">
          <a:xfrm>
            <a:off x="7522790" y="2401995"/>
            <a:ext cx="1028432" cy="209698"/>
          </a:xfrm>
          <a:prstGeom prst="rect">
            <a:avLst/>
          </a:prstGeom>
          <a:noFill/>
          <a:ln w="12700" cap="flat">
            <a:noFill/>
            <a:miter lim="800000"/>
            <a:headEnd/>
            <a:tailEnd/>
          </a:ln>
        </p:spPr>
      </p:pic>
      <p:sp>
        <p:nvSpPr>
          <p:cNvPr id="15370" name="Rectangle 10"/>
          <p:cNvSpPr>
            <a:spLocks/>
          </p:cNvSpPr>
          <p:nvPr>
            <p:custDataLst>
              <p:tags r:id="rId6"/>
            </p:custDataLst>
          </p:nvPr>
        </p:nvSpPr>
        <p:spPr bwMode="auto">
          <a:xfrm>
            <a:off x="5161205" y="3812691"/>
            <a:ext cx="1373838"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cs typeface="Helvetica" charset="0"/>
                <a:sym typeface="Helvetica" charset="0"/>
              </a:rPr>
              <a:t>iron and air</a:t>
            </a:r>
          </a:p>
        </p:txBody>
      </p:sp>
      <p:sp>
        <p:nvSpPr>
          <p:cNvPr id="15371" name="Rectangle 11"/>
          <p:cNvSpPr>
            <a:spLocks/>
          </p:cNvSpPr>
          <p:nvPr>
            <p:custDataLst>
              <p:tags r:id="rId7"/>
            </p:custDataLst>
          </p:nvPr>
        </p:nvSpPr>
        <p:spPr bwMode="auto">
          <a:xfrm>
            <a:off x="9008304" y="3831754"/>
            <a:ext cx="2032864"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cs typeface="Helvetica" charset="0"/>
                <a:sym typeface="Helvetica" charset="0"/>
              </a:rPr>
              <a:t>iron, air, and rust</a:t>
            </a:r>
          </a:p>
        </p:txBody>
      </p:sp>
      <p:sp>
        <p:nvSpPr>
          <p:cNvPr id="14" name="Text Placeholder 13"/>
          <p:cNvSpPr>
            <a:spLocks noGrp="1"/>
          </p:cNvSpPr>
          <p:nvPr>
            <p:ph type="body" sz="quarter" idx="12"/>
          </p:nvPr>
        </p:nvSpPr>
        <p:spPr/>
        <p:txBody>
          <a:bodyPr/>
          <a:lstStyle/>
          <a:p>
            <a:endParaRPr lang="en-US"/>
          </a:p>
        </p:txBody>
      </p:sp>
      <p:sp>
        <p:nvSpPr>
          <p:cNvPr id="15" name="Rectangle 14"/>
          <p:cNvSpPr/>
          <p:nvPr>
            <p:custDataLst>
              <p:tags r:id="rId8"/>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TextBox 15"/>
          <p:cNvSpPr txBox="1"/>
          <p:nvPr>
            <p:custDataLst>
              <p:tags r:id="rId9"/>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7"/>
          <p:cNvSpPr>
            <a:spLocks/>
          </p:cNvSpPr>
          <p:nvPr>
            <p:custDataLst>
              <p:tags r:id="rId1"/>
            </p:custDataLst>
          </p:nvPr>
        </p:nvSpPr>
        <p:spPr bwMode="auto">
          <a:xfrm>
            <a:off x="182880" y="457200"/>
            <a:ext cx="1597403" cy="492443"/>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smtClean="0">
                <a:solidFill>
                  <a:srgbClr val="EB572D"/>
                </a:solidFill>
                <a:latin typeface="Calibri"/>
                <a:ea typeface="Verdana Bold" charset="0"/>
                <a:cs typeface="Verdana Bold" charset="0"/>
                <a:sym typeface="Verdana Bold" charset="0"/>
              </a:rPr>
              <a:t>Safety</a:t>
            </a:r>
            <a:endParaRPr lang="en-US" sz="3200" b="1" dirty="0">
              <a:solidFill>
                <a:srgbClr val="EB572D"/>
              </a:solidFill>
              <a:latin typeface="Calibri"/>
              <a:ea typeface="Verdana" charset="0"/>
              <a:cs typeface="Verdana" charset="0"/>
              <a:sym typeface="Verdana" charset="0"/>
            </a:endParaRPr>
          </a:p>
        </p:txBody>
      </p:sp>
      <p:sp>
        <p:nvSpPr>
          <p:cNvPr id="16392" name="Rectangle 8"/>
          <p:cNvSpPr>
            <a:spLocks/>
          </p:cNvSpPr>
          <p:nvPr>
            <p:custDataLst>
              <p:tags r:id="rId2"/>
            </p:custDataLst>
          </p:nvPr>
        </p:nvSpPr>
        <p:spPr bwMode="auto">
          <a:xfrm>
            <a:off x="228600" y="1097280"/>
            <a:ext cx="6094413" cy="2723823"/>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548393" marR="0" lvl="0" indent="-274197" algn="l" defTabSz="914400" eaLnBrk="1" fontAlgn="auto" latinLnBrk="0" hangingPunct="1">
              <a:lnSpc>
                <a:spcPct val="100000"/>
              </a:lnSpc>
              <a:spcBef>
                <a:spcPts val="0"/>
              </a:spcBef>
              <a:spcAft>
                <a:spcPts val="18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Lst>
              <a:defRPr/>
            </a:pPr>
            <a:r>
              <a:rPr lang="en-US" sz="2700" dirty="0" smtClean="0">
                <a:latin typeface="Calibri"/>
                <a:ea typeface="Verdana" charset="0"/>
                <a:cs typeface="Verdana" charset="0"/>
                <a:sym typeface="Verdana" charset="0"/>
              </a:rPr>
              <a:t>Follow </a:t>
            </a:r>
            <a:r>
              <a:rPr lang="en-US" sz="2700" dirty="0">
                <a:latin typeface="Calibri"/>
                <a:ea typeface="Verdana" charset="0"/>
                <a:cs typeface="Verdana" charset="0"/>
                <a:sym typeface="Verdana" charset="0"/>
              </a:rPr>
              <a:t>all common laboratory safety </a:t>
            </a:r>
            <a:r>
              <a:rPr lang="en-US" sz="2700" dirty="0" smtClean="0">
                <a:latin typeface="Calibri"/>
                <a:ea typeface="Verdana" charset="0"/>
                <a:cs typeface="Verdana" charset="0"/>
                <a:sym typeface="Verdana" charset="0"/>
              </a:rPr>
              <a:t>procedures.</a:t>
            </a:r>
            <a:endParaRPr lang="en-US" sz="2700" dirty="0">
              <a:latin typeface="Calibri"/>
              <a:ea typeface="Verdana" charset="0"/>
              <a:cs typeface="Verdana" charset="0"/>
              <a:sym typeface="Verdana" charset="0"/>
            </a:endParaRPr>
          </a:p>
          <a:p>
            <a:pPr marL="548393" marR="0" lvl="0" indent="-274197" algn="l" defTabSz="914400" eaLnBrk="1" fontAlgn="auto" latinLnBrk="0" hangingPunct="1">
              <a:lnSpc>
                <a:spcPct val="100000"/>
              </a:lnSpc>
              <a:spcBef>
                <a:spcPts val="0"/>
              </a:spcBef>
              <a:spcAft>
                <a:spcPts val="18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Lst>
              <a:defRPr/>
            </a:pPr>
            <a:r>
              <a:rPr lang="en-US" sz="2700" dirty="0" smtClean="0">
                <a:latin typeface="Calibri"/>
                <a:ea typeface="Verdana" charset="0"/>
                <a:cs typeface="Verdana" charset="0"/>
                <a:sym typeface="Verdana" charset="0"/>
              </a:rPr>
              <a:t>Vinegar </a:t>
            </a:r>
            <a:r>
              <a:rPr lang="en-US" sz="2700" dirty="0">
                <a:latin typeface="Calibri"/>
                <a:ea typeface="Verdana" charset="0"/>
                <a:cs typeface="Verdana" charset="0"/>
                <a:sym typeface="Verdana" charset="0"/>
              </a:rPr>
              <a:t>is a weak acid. Avoid contact with the eyes and wash hands after handling glassware, steel wool, and equipment.</a:t>
            </a:r>
          </a:p>
        </p:txBody>
      </p:sp>
      <p:sp>
        <p:nvSpPr>
          <p:cNvPr id="15" name="Text Placeholder 14"/>
          <p:cNvSpPr>
            <a:spLocks noGrp="1"/>
          </p:cNvSpPr>
          <p:nvPr>
            <p:ph type="body" sz="quarter" idx="12"/>
          </p:nvPr>
        </p:nvSpPr>
        <p:spPr/>
        <p:txBody>
          <a:bodyPr/>
          <a:lstStyle/>
          <a:p>
            <a:endParaRPr lang="en-US"/>
          </a:p>
        </p:txBody>
      </p:sp>
      <p:sp>
        <p:nvSpPr>
          <p:cNvPr id="11" name="Rounded Rectangle 10"/>
          <p:cNvSpPr/>
          <p:nvPr/>
        </p:nvSpPr>
        <p:spPr bwMode="auto">
          <a:xfrm>
            <a:off x="9371012" y="4060031"/>
            <a:ext cx="2209800" cy="762000"/>
          </a:xfrm>
          <a:prstGeom prst="roundRect">
            <a:avLst/>
          </a:prstGeom>
          <a:solidFill>
            <a:srgbClr val="00B05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TextBox 11"/>
          <p:cNvSpPr txBox="1"/>
          <p:nvPr>
            <p:custDataLst>
              <p:tags r:id="rId3"/>
            </p:custDataLst>
          </p:nvPr>
        </p:nvSpPr>
        <p:spPr>
          <a:xfrm>
            <a:off x="9523412" y="4136231"/>
            <a:ext cx="1834860" cy="615553"/>
          </a:xfrm>
          <a:prstGeom prst="rect">
            <a:avLst/>
          </a:prstGeom>
          <a:solidFill>
            <a:scrgbClr r="0" g="0" b="0">
              <a:alpha val="0"/>
            </a:scrgbClr>
          </a:solidFill>
          <a:ln/>
        </p:spPr>
        <p:txBody>
          <a:bodyPr vert="horz" wrap="square" lIns="0" tIns="0" rIns="0" bIns="0" rtlCol="0" anchor="ctr" anchorCtr="0">
            <a:spAutoFit/>
          </a:bodyPr>
          <a:lstStyle/>
          <a:p>
            <a:r>
              <a:rPr lang="en-US" sz="4000" b="1" dirty="0" smtClean="0">
                <a:solidFill>
                  <a:schemeClr val="bg1"/>
                </a:solidFill>
                <a:latin typeface="Calibri"/>
              </a:rPr>
              <a:t>BE SAFE</a:t>
            </a:r>
            <a:endParaRPr lang="en-US" sz="4000" b="1" dirty="0">
              <a:solidFill>
                <a:schemeClr val="bg1"/>
              </a:solidFill>
              <a:latin typeface="Calibri"/>
            </a:endParaRPr>
          </a:p>
        </p:txBody>
      </p:sp>
      <p:sp>
        <p:nvSpPr>
          <p:cNvPr id="13" name="TextBox 12"/>
          <p:cNvSpPr txBox="1"/>
          <p:nvPr>
            <p:custDataLst>
              <p:tags r:id="rId4"/>
            </p:custDataLst>
          </p:nvPr>
        </p:nvSpPr>
        <p:spPr>
          <a:xfrm>
            <a:off x="9294812" y="4827002"/>
            <a:ext cx="2438400" cy="1061829"/>
          </a:xfrm>
          <a:prstGeom prst="rect">
            <a:avLst/>
          </a:prstGeom>
          <a:solidFill>
            <a:scrgbClr r="0" g="0" b="0">
              <a:alpha val="0"/>
            </a:scrgbClr>
          </a:solidFill>
          <a:ln/>
        </p:spPr>
        <p:txBody>
          <a:bodyPr vert="horz" wrap="square" lIns="0" tIns="0" rIns="0" bIns="0" rtlCol="0" anchor="ctr" anchorCtr="0">
            <a:spAutoFit/>
          </a:bodyPr>
          <a:lstStyle/>
          <a:p>
            <a:r>
              <a:rPr lang="en-US" sz="2300" dirty="0" smtClean="0">
                <a:latin typeface="Calibri"/>
              </a:rPr>
              <a:t>Always wash hands to remove residue before leaving</a:t>
            </a:r>
            <a:endParaRPr lang="en-US" sz="2300" dirty="0">
              <a:latin typeface="Calibri"/>
            </a:endParaRPr>
          </a:p>
        </p:txBody>
      </p:sp>
      <p:sp>
        <p:nvSpPr>
          <p:cNvPr id="14" name="Rectangle 13"/>
          <p:cNvSpPr/>
          <p:nvPr/>
        </p:nvSpPr>
        <p:spPr bwMode="auto">
          <a:xfrm>
            <a:off x="9142412" y="3983831"/>
            <a:ext cx="2667000" cy="1981200"/>
          </a:xfrm>
          <a:prstGeom prst="rect">
            <a:avLst/>
          </a:prstGeom>
          <a:noFill/>
          <a:ln w="571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Rectangle 15"/>
          <p:cNvSpPr/>
          <p:nvPr>
            <p:custDataLst>
              <p:tags r:id="rId5"/>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7" name="TextBox 16"/>
          <p:cNvSpPr txBox="1"/>
          <p:nvPr>
            <p:custDataLst>
              <p:tags r:id="rId6"/>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pic>
        <p:nvPicPr>
          <p:cNvPr id="18" name="Picture 17" descr="image138.jpg"/>
          <p:cNvPicPr>
            <a:picLocks noChangeAspect="1"/>
          </p:cNvPicPr>
          <p:nvPr/>
        </p:nvPicPr>
        <p:blipFill>
          <a:blip r:embed="rId9" cstate="print"/>
          <a:stretch>
            <a:fillRect/>
          </a:stretch>
        </p:blipFill>
        <p:spPr>
          <a:xfrm>
            <a:off x="7389812" y="935831"/>
            <a:ext cx="2654300" cy="2222500"/>
          </a:xfrm>
          <a:prstGeom prst="rect">
            <a:avLst/>
          </a:prstGeom>
        </p:spPr>
      </p:pic>
      <p:pic>
        <p:nvPicPr>
          <p:cNvPr id="19" name="Picture 18" descr="image67.tiff"/>
          <p:cNvPicPr>
            <a:picLocks noChangeAspect="1"/>
          </p:cNvPicPr>
          <p:nvPr/>
        </p:nvPicPr>
        <p:blipFill>
          <a:blip r:embed="rId10" cstate="print"/>
          <a:stretch>
            <a:fillRect/>
          </a:stretch>
        </p:blipFill>
        <p:spPr>
          <a:xfrm>
            <a:off x="6366554" y="4212431"/>
            <a:ext cx="1846217" cy="161544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139.jpg"/>
          <p:cNvPicPr>
            <a:picLocks noChangeAspect="1"/>
          </p:cNvPicPr>
          <p:nvPr/>
        </p:nvPicPr>
        <p:blipFill>
          <a:blip r:embed="rId8" cstate="print"/>
          <a:stretch>
            <a:fillRect/>
          </a:stretch>
        </p:blipFill>
        <p:spPr>
          <a:xfrm>
            <a:off x="9371012" y="3374231"/>
            <a:ext cx="2654300" cy="2222500"/>
          </a:xfrm>
          <a:prstGeom prst="rect">
            <a:avLst/>
          </a:prstGeom>
        </p:spPr>
      </p:pic>
      <p:sp>
        <p:nvSpPr>
          <p:cNvPr id="17409" name="Rectangle 1"/>
          <p:cNvSpPr>
            <a:spLocks/>
          </p:cNvSpPr>
          <p:nvPr>
            <p:custDataLst>
              <p:tags r:id="rId1"/>
            </p:custDataLst>
          </p:nvPr>
        </p:nvSpPr>
        <p:spPr bwMode="auto">
          <a:xfrm>
            <a:off x="182880" y="457200"/>
            <a:ext cx="5756363" cy="492443"/>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Materials and </a:t>
            </a:r>
            <a:r>
              <a:rPr lang="en-US" sz="3200" b="1" dirty="0" smtClean="0">
                <a:solidFill>
                  <a:srgbClr val="EB572D"/>
                </a:solidFill>
                <a:latin typeface="Calibri"/>
                <a:ea typeface="Verdana Bold" charset="0"/>
                <a:cs typeface="Verdana Bold" charset="0"/>
                <a:sym typeface="Verdana Bold" charset="0"/>
              </a:rPr>
              <a:t>Equipment</a:t>
            </a:r>
            <a:endParaRPr lang="en-US" sz="3200" b="1" dirty="0">
              <a:solidFill>
                <a:srgbClr val="EB572D"/>
              </a:solidFill>
              <a:latin typeface="Calibri"/>
              <a:ea typeface="Verdana" charset="0"/>
              <a:cs typeface="Verdana" charset="0"/>
              <a:sym typeface="Verdana" charset="0"/>
            </a:endParaRPr>
          </a:p>
        </p:txBody>
      </p:sp>
      <p:sp>
        <p:nvSpPr>
          <p:cNvPr id="17410" name="Rectangle 2"/>
          <p:cNvSpPr>
            <a:spLocks/>
          </p:cNvSpPr>
          <p:nvPr>
            <p:custDataLst>
              <p:tags r:id="rId2"/>
            </p:custDataLst>
          </p:nvPr>
        </p:nvSpPr>
        <p:spPr bwMode="auto">
          <a:xfrm>
            <a:off x="228600" y="1005840"/>
            <a:ext cx="6887078" cy="369332"/>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1500"/>
              </a:spcBef>
              <a:spcAft>
                <a:spcPts val="0"/>
              </a:spcAft>
              <a:buClrTx/>
              <a:buSzTx/>
              <a:buNone/>
              <a:tabLst>
                <a:tab pos="533399" algn="l"/>
                <a:tab pos="1066801"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400" b="1" dirty="0">
                <a:solidFill>
                  <a:srgbClr val="0000FF"/>
                </a:solidFill>
                <a:latin typeface="Calibri"/>
                <a:ea typeface="Verdana" charset="0"/>
                <a:cs typeface="Verdana" charset="0"/>
                <a:sym typeface="Verdana" charset="0"/>
              </a:rPr>
              <a:t>Collect all of these materials before beginning the lab.</a:t>
            </a:r>
          </a:p>
        </p:txBody>
      </p:sp>
      <p:sp>
        <p:nvSpPr>
          <p:cNvPr id="17411" name="Rectangle 3"/>
          <p:cNvSpPr>
            <a:spLocks/>
          </p:cNvSpPr>
          <p:nvPr>
            <p:custDataLst>
              <p:tags r:id="rId3"/>
            </p:custDataLst>
          </p:nvPr>
        </p:nvSpPr>
        <p:spPr bwMode="auto">
          <a:xfrm>
            <a:off x="228600" y="1463040"/>
            <a:ext cx="6418178" cy="4401205"/>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548393" marR="0" lvl="0" indent="-274197"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50" algn="l"/>
                <a:tab pos="685800" algn="l"/>
                <a:tab pos="1066800" algn="l"/>
                <a:tab pos="1600200" algn="l"/>
                <a:tab pos="2133600" algn="l"/>
                <a:tab pos="2667000" algn="l"/>
              </a:tabLst>
              <a:defRPr/>
            </a:pPr>
            <a:r>
              <a:rPr lang="en-US" sz="2700" dirty="0" smtClean="0">
                <a:latin typeface="Calibri"/>
                <a:ea typeface="Verdana" charset="0"/>
                <a:cs typeface="Verdana" charset="0"/>
                <a:sym typeface="Verdana" charset="0"/>
              </a:rPr>
              <a:t>Data collection system</a:t>
            </a:r>
          </a:p>
          <a:p>
            <a:pPr marL="548393" marR="0" lvl="0" indent="-274197"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50" algn="l"/>
                <a:tab pos="685800" algn="l"/>
                <a:tab pos="1066800" algn="l"/>
                <a:tab pos="1600200" algn="l"/>
                <a:tab pos="2133600" algn="l"/>
                <a:tab pos="2667000" algn="l"/>
              </a:tabLst>
              <a:defRPr/>
            </a:pPr>
            <a:r>
              <a:rPr lang="en-US" sz="2700" dirty="0" smtClean="0">
                <a:latin typeface="Calibri"/>
                <a:ea typeface="Verdana" charset="0"/>
                <a:cs typeface="Verdana" charset="0"/>
                <a:sym typeface="Verdana" charset="0"/>
              </a:rPr>
              <a:t>Absolute </a:t>
            </a:r>
            <a:r>
              <a:rPr lang="en-US" sz="2700" dirty="0">
                <a:latin typeface="Calibri"/>
                <a:ea typeface="Verdana" charset="0"/>
                <a:cs typeface="Verdana" charset="0"/>
                <a:sym typeface="Verdana" charset="0"/>
              </a:rPr>
              <a:t>pressure sensor</a:t>
            </a:r>
          </a:p>
          <a:p>
            <a:pPr marL="548393" marR="0" lvl="0" indent="-274197"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50" algn="l"/>
                <a:tab pos="685800" algn="l"/>
                <a:tab pos="1066800" algn="l"/>
                <a:tab pos="1600200" algn="l"/>
                <a:tab pos="2133600" algn="l"/>
                <a:tab pos="2667000" algn="l"/>
              </a:tabLst>
              <a:defRPr/>
            </a:pPr>
            <a:r>
              <a:rPr lang="en-US" sz="2700" dirty="0">
                <a:latin typeface="Calibri"/>
                <a:ea typeface="Verdana" charset="0"/>
                <a:cs typeface="Verdana" charset="0"/>
                <a:sym typeface="Verdana" charset="0"/>
              </a:rPr>
              <a:t>Sensor extension cable</a:t>
            </a:r>
          </a:p>
          <a:p>
            <a:pPr marL="548393" marR="0" lvl="0" indent="-274197"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50" algn="l"/>
                <a:tab pos="685800" algn="l"/>
                <a:tab pos="1066800" algn="l"/>
                <a:tab pos="1600200" algn="l"/>
                <a:tab pos="2133600" algn="l"/>
                <a:tab pos="2667000" algn="l"/>
              </a:tabLst>
              <a:defRPr/>
            </a:pPr>
            <a:r>
              <a:rPr lang="en-US" sz="2700" dirty="0">
                <a:latin typeface="Calibri"/>
                <a:ea typeface="Verdana" charset="0"/>
                <a:cs typeface="Verdana" charset="0"/>
                <a:sym typeface="Verdana" charset="0"/>
              </a:rPr>
              <a:t>Quick-release connector</a:t>
            </a:r>
          </a:p>
          <a:p>
            <a:pPr marL="548393" marR="0" lvl="0" indent="-274197"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50" algn="l"/>
                <a:tab pos="685800" algn="l"/>
                <a:tab pos="1066800" algn="l"/>
                <a:tab pos="1600200" algn="l"/>
                <a:tab pos="2133600" algn="l"/>
                <a:tab pos="2667000" algn="l"/>
              </a:tabLst>
              <a:defRPr/>
            </a:pPr>
            <a:r>
              <a:rPr lang="en-US" sz="2700" dirty="0">
                <a:latin typeface="Calibri"/>
                <a:ea typeface="Verdana" charset="0"/>
                <a:cs typeface="Verdana" charset="0"/>
                <a:sym typeface="Verdana" charset="0"/>
              </a:rPr>
              <a:t>Tubing connector</a:t>
            </a:r>
          </a:p>
          <a:p>
            <a:pPr marL="548393" marR="0" lvl="0" indent="-274197"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50" algn="l"/>
                <a:tab pos="685800" algn="l"/>
                <a:tab pos="1066800" algn="l"/>
                <a:tab pos="1600200" algn="l"/>
                <a:tab pos="2133600" algn="l"/>
                <a:tab pos="2667000" algn="l"/>
              </a:tabLst>
              <a:defRPr/>
            </a:pPr>
            <a:r>
              <a:rPr lang="en-US" sz="2700" dirty="0">
                <a:latin typeface="Calibri"/>
                <a:ea typeface="Verdana" charset="0"/>
                <a:cs typeface="Verdana" charset="0"/>
                <a:sym typeface="Verdana" charset="0"/>
              </a:rPr>
              <a:t>Tubing (1-2 cm) </a:t>
            </a:r>
          </a:p>
          <a:p>
            <a:pPr marL="548393" marR="0" lvl="0" indent="-274197"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50" algn="l"/>
                <a:tab pos="685800" algn="l"/>
                <a:tab pos="1066800" algn="l"/>
                <a:tab pos="1600200" algn="l"/>
                <a:tab pos="2133600" algn="l"/>
                <a:tab pos="2667000" algn="l"/>
              </a:tabLst>
              <a:defRPr/>
            </a:pPr>
            <a:r>
              <a:rPr lang="en-US" sz="2700" dirty="0">
                <a:latin typeface="Calibri"/>
                <a:ea typeface="Verdana" charset="0"/>
                <a:cs typeface="Verdana" charset="0"/>
                <a:sym typeface="Verdana" charset="0"/>
              </a:rPr>
              <a:t>Test tube, 25-mm x 150-mm</a:t>
            </a:r>
          </a:p>
          <a:p>
            <a:pPr marL="548393" marR="0" lvl="0" indent="-274197"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50" algn="l"/>
                <a:tab pos="685800" algn="l"/>
                <a:tab pos="1066800" algn="l"/>
                <a:tab pos="1600200" algn="l"/>
                <a:tab pos="2133600" algn="l"/>
                <a:tab pos="2667000" algn="l"/>
              </a:tabLst>
              <a:defRPr/>
            </a:pPr>
            <a:r>
              <a:rPr lang="en-US" sz="2700" dirty="0" smtClean="0">
                <a:latin typeface="Calibri"/>
                <a:ea typeface="Verdana" charset="0"/>
                <a:cs typeface="Verdana" charset="0"/>
                <a:sym typeface="Verdana" charset="0"/>
              </a:rPr>
              <a:t>One-hole </a:t>
            </a:r>
            <a:r>
              <a:rPr lang="en-US" sz="2700" dirty="0">
                <a:latin typeface="Calibri"/>
                <a:ea typeface="Verdana" charset="0"/>
                <a:cs typeface="Verdana" charset="0"/>
                <a:sym typeface="Verdana" charset="0"/>
              </a:rPr>
              <a:t>stopper to fit test tube</a:t>
            </a:r>
          </a:p>
        </p:txBody>
      </p:sp>
      <p:sp>
        <p:nvSpPr>
          <p:cNvPr id="7" name="Text Placeholder 6"/>
          <p:cNvSpPr>
            <a:spLocks noGrp="1"/>
          </p:cNvSpPr>
          <p:nvPr>
            <p:ph type="body" sz="quarter" idx="12"/>
          </p:nvPr>
        </p:nvSpPr>
        <p:spPr/>
        <p:txBody>
          <a:bodyPr/>
          <a:lstStyle/>
          <a:p>
            <a:endParaRPr lang="en-US"/>
          </a:p>
        </p:txBody>
      </p:sp>
      <p:sp>
        <p:nvSpPr>
          <p:cNvPr id="8" name="Rectangle 7"/>
          <p:cNvSpPr/>
          <p:nvPr>
            <p:custDataLst>
              <p:tags r:id="rId4"/>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pic>
        <p:nvPicPr>
          <p:cNvPr id="10" name="Picture 9" descr="image103.jpg"/>
          <p:cNvPicPr>
            <a:picLocks noChangeAspect="1"/>
          </p:cNvPicPr>
          <p:nvPr/>
        </p:nvPicPr>
        <p:blipFill>
          <a:blip r:embed="rId9" cstate="print"/>
          <a:stretch>
            <a:fillRect/>
          </a:stretch>
        </p:blipFill>
        <p:spPr>
          <a:xfrm>
            <a:off x="5637212" y="1850231"/>
            <a:ext cx="2333625" cy="1291334"/>
          </a:xfrm>
          <a:prstGeom prst="roundRect">
            <a:avLst/>
          </a:prstGeom>
        </p:spPr>
      </p:pic>
      <p:pic>
        <p:nvPicPr>
          <p:cNvPr id="11" name="Picture 10" descr="image104.png"/>
          <p:cNvPicPr>
            <a:picLocks noChangeAspect="1"/>
          </p:cNvPicPr>
          <p:nvPr/>
        </p:nvPicPr>
        <p:blipFill>
          <a:blip r:embed="rId10" cstate="print"/>
          <a:stretch>
            <a:fillRect/>
          </a:stretch>
        </p:blipFill>
        <p:spPr>
          <a:xfrm>
            <a:off x="8761412" y="1621631"/>
            <a:ext cx="2760046" cy="1168273"/>
          </a:xfrm>
          <a:prstGeom prst="roundRect">
            <a:avLst/>
          </a:prstGeom>
        </p:spPr>
      </p:pic>
      <p:pic>
        <p:nvPicPr>
          <p:cNvPr id="12" name="Picture 11" descr="image105.png"/>
          <p:cNvPicPr>
            <a:picLocks noChangeAspect="1"/>
          </p:cNvPicPr>
          <p:nvPr/>
        </p:nvPicPr>
        <p:blipFill>
          <a:blip r:embed="rId11" cstate="print"/>
          <a:stretch>
            <a:fillRect/>
          </a:stretch>
        </p:blipFill>
        <p:spPr>
          <a:xfrm>
            <a:off x="6475412" y="3526631"/>
            <a:ext cx="824900" cy="711121"/>
          </a:xfrm>
          <a:prstGeom prst="rect">
            <a:avLst/>
          </a:prstGeom>
        </p:spPr>
      </p:pic>
      <p:pic>
        <p:nvPicPr>
          <p:cNvPr id="15" name="Picture 14" descr="image110.png"/>
          <p:cNvPicPr>
            <a:picLocks noChangeAspect="1"/>
          </p:cNvPicPr>
          <p:nvPr/>
        </p:nvPicPr>
        <p:blipFill>
          <a:blip r:embed="rId12" cstate="print"/>
          <a:stretch>
            <a:fillRect/>
          </a:stretch>
        </p:blipFill>
        <p:spPr>
          <a:xfrm>
            <a:off x="9142412" y="4974431"/>
            <a:ext cx="584127" cy="495238"/>
          </a:xfrm>
          <a:prstGeom prst="roundRect">
            <a:avLst/>
          </a:prstGeom>
        </p:spPr>
      </p:pic>
      <p:pic>
        <p:nvPicPr>
          <p:cNvPr id="16" name="Picture 15" descr="image106.png"/>
          <p:cNvPicPr>
            <a:picLocks noChangeAspect="1"/>
          </p:cNvPicPr>
          <p:nvPr/>
        </p:nvPicPr>
        <p:blipFill>
          <a:blip r:embed="rId13" cstate="print"/>
          <a:stretch>
            <a:fillRect/>
          </a:stretch>
        </p:blipFill>
        <p:spPr>
          <a:xfrm>
            <a:off x="6399212" y="4974431"/>
            <a:ext cx="1853968" cy="1003175"/>
          </a:xfrm>
          <a:prstGeom prst="roundRect">
            <a:avLst/>
          </a:prstGeom>
        </p:spPr>
      </p:pic>
      <p:grpSp>
        <p:nvGrpSpPr>
          <p:cNvPr id="18" name="Group 17"/>
          <p:cNvGrpSpPr/>
          <p:nvPr/>
        </p:nvGrpSpPr>
        <p:grpSpPr>
          <a:xfrm>
            <a:off x="8685212" y="3526631"/>
            <a:ext cx="1109332" cy="560789"/>
            <a:chOff x="8685212" y="3526631"/>
            <a:chExt cx="1109332" cy="560789"/>
          </a:xfrm>
        </p:grpSpPr>
        <p:pic>
          <p:nvPicPr>
            <p:cNvPr id="13" name="Picture 12" descr="image108.png"/>
            <p:cNvPicPr>
              <a:picLocks noChangeAspect="1"/>
            </p:cNvPicPr>
            <p:nvPr/>
          </p:nvPicPr>
          <p:blipFill>
            <a:blip r:embed="rId14" cstate="print"/>
            <a:stretch>
              <a:fillRect/>
            </a:stretch>
          </p:blipFill>
          <p:spPr>
            <a:xfrm>
              <a:off x="8685212" y="3526631"/>
              <a:ext cx="939702" cy="560789"/>
            </a:xfrm>
            <a:prstGeom prst="rect">
              <a:avLst/>
            </a:prstGeom>
          </p:spPr>
        </p:pic>
        <p:sp>
          <p:nvSpPr>
            <p:cNvPr id="17" name="Rectangle 16"/>
            <p:cNvSpPr/>
            <p:nvPr/>
          </p:nvSpPr>
          <p:spPr bwMode="auto">
            <a:xfrm>
              <a:off x="9565944" y="3657765"/>
              <a:ext cx="228600" cy="3810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p:cNvSpPr>
          <p:nvPr>
            <p:custDataLst>
              <p:tags r:id="rId1"/>
            </p:custDataLst>
          </p:nvPr>
        </p:nvSpPr>
        <p:spPr bwMode="auto">
          <a:xfrm>
            <a:off x="182880" y="457200"/>
            <a:ext cx="5756363" cy="492443"/>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Materials and </a:t>
            </a:r>
            <a:r>
              <a:rPr lang="en-US" sz="3200" b="1" dirty="0" smtClean="0">
                <a:solidFill>
                  <a:srgbClr val="EB572D"/>
                </a:solidFill>
                <a:latin typeface="Calibri"/>
                <a:ea typeface="Verdana Bold" charset="0"/>
                <a:cs typeface="Verdana Bold" charset="0"/>
                <a:sym typeface="Verdana Bold" charset="0"/>
              </a:rPr>
              <a:t>Equipment</a:t>
            </a:r>
            <a:endParaRPr lang="en-US" sz="3200" b="1" dirty="0">
              <a:solidFill>
                <a:srgbClr val="EB572D"/>
              </a:solidFill>
              <a:latin typeface="Calibri"/>
              <a:ea typeface="Verdana" charset="0"/>
              <a:cs typeface="Verdana" charset="0"/>
              <a:sym typeface="Verdana" charset="0"/>
            </a:endParaRPr>
          </a:p>
        </p:txBody>
      </p:sp>
      <p:sp>
        <p:nvSpPr>
          <p:cNvPr id="18434" name="Rectangle 2"/>
          <p:cNvSpPr>
            <a:spLocks/>
          </p:cNvSpPr>
          <p:nvPr>
            <p:custDataLst>
              <p:tags r:id="rId2"/>
            </p:custDataLst>
          </p:nvPr>
        </p:nvSpPr>
        <p:spPr bwMode="auto">
          <a:xfrm>
            <a:off x="228600" y="1005840"/>
            <a:ext cx="6887078" cy="369332"/>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1500"/>
              </a:spcBef>
              <a:spcAft>
                <a:spcPts val="0"/>
              </a:spcAft>
              <a:buClrTx/>
              <a:buSzTx/>
              <a:buNone/>
              <a:tabLst>
                <a:tab pos="533399" algn="l"/>
                <a:tab pos="1066801"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400" b="1" dirty="0">
                <a:solidFill>
                  <a:srgbClr val="0000FF"/>
                </a:solidFill>
                <a:latin typeface="Calibri"/>
                <a:ea typeface="Verdana" charset="0"/>
                <a:cs typeface="Verdana" charset="0"/>
                <a:sym typeface="Verdana" charset="0"/>
              </a:rPr>
              <a:t>Collect all of these materials before beginning the lab.</a:t>
            </a:r>
          </a:p>
        </p:txBody>
      </p:sp>
      <p:sp>
        <p:nvSpPr>
          <p:cNvPr id="18435" name="Rectangle 3"/>
          <p:cNvSpPr>
            <a:spLocks/>
          </p:cNvSpPr>
          <p:nvPr>
            <p:custDataLst>
              <p:tags r:id="rId3"/>
            </p:custDataLst>
          </p:nvPr>
        </p:nvSpPr>
        <p:spPr bwMode="auto">
          <a:xfrm>
            <a:off x="228600" y="1463040"/>
            <a:ext cx="4407104" cy="3831818"/>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t" anchorCtr="0">
            <a:spAutoFit/>
          </a:bodyPr>
          <a:lstStyle/>
          <a:p>
            <a:pPr marL="548393" marR="0" lvl="0" indent="-274197"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Stir rod</a:t>
            </a:r>
          </a:p>
          <a:p>
            <a:pPr marL="548393" marR="0" lvl="0" indent="-274197"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Beaker, 150-mL</a:t>
            </a:r>
          </a:p>
          <a:p>
            <a:pPr marL="548393" marR="0" lvl="0" indent="-274197"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Beaker, 500-mL</a:t>
            </a:r>
          </a:p>
          <a:p>
            <a:pPr marL="548393" marR="0" lvl="0" indent="-274197"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Steel wool, fine mesh, 1.0 g</a:t>
            </a:r>
          </a:p>
          <a:p>
            <a:pPr marL="548393" marR="0" lvl="0" indent="-274197"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White vinegar, 50-60mL</a:t>
            </a:r>
          </a:p>
          <a:p>
            <a:pPr marL="548393" marR="0" lvl="0" indent="-274197"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Glycerin, 2 drops</a:t>
            </a:r>
          </a:p>
          <a:p>
            <a:pPr marL="548393" marR="0" lvl="0" indent="-274197" algn="l" defTabSz="914400" eaLnBrk="1" fontAlgn="auto" latinLnBrk="0" hangingPunct="1">
              <a:lnSpc>
                <a:spcPct val="100000"/>
              </a:lnSpc>
              <a:spcBef>
                <a:spcPts val="0"/>
              </a:spcBef>
              <a:spcAft>
                <a:spcPts val="12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209564" algn="l"/>
                <a:tab pos="685846" algn="l"/>
                <a:tab pos="1066871" algn="l"/>
                <a:tab pos="1600307" algn="l"/>
                <a:tab pos="2133742" algn="l"/>
                <a:tab pos="2667178" algn="l"/>
              </a:tabLst>
              <a:defRPr/>
            </a:pPr>
            <a:r>
              <a:rPr lang="en-US" sz="2700" dirty="0">
                <a:latin typeface="Calibri"/>
                <a:ea typeface="Verdana" charset="0"/>
                <a:cs typeface="Verdana" charset="0"/>
                <a:sym typeface="Verdana" charset="0"/>
              </a:rPr>
              <a:t>Paper towels</a:t>
            </a:r>
          </a:p>
        </p:txBody>
      </p:sp>
      <p:sp>
        <p:nvSpPr>
          <p:cNvPr id="7" name="Text Placeholder 6"/>
          <p:cNvSpPr>
            <a:spLocks noGrp="1"/>
          </p:cNvSpPr>
          <p:nvPr>
            <p:ph type="body" sz="quarter" idx="12"/>
          </p:nvPr>
        </p:nvSpPr>
        <p:spPr/>
        <p:txBody>
          <a:bodyPr/>
          <a:lstStyle/>
          <a:p>
            <a:endParaRPr lang="en-US"/>
          </a:p>
        </p:txBody>
      </p:sp>
      <p:sp>
        <p:nvSpPr>
          <p:cNvPr id="8" name="Rectangle 7"/>
          <p:cNvSpPr/>
          <p:nvPr>
            <p:custDataLst>
              <p:tags r:id="rId4"/>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pic>
        <p:nvPicPr>
          <p:cNvPr id="10" name="Picture 9" descr="image111.tiff"/>
          <p:cNvPicPr>
            <a:picLocks noChangeAspect="1"/>
          </p:cNvPicPr>
          <p:nvPr/>
        </p:nvPicPr>
        <p:blipFill>
          <a:blip r:embed="rId8" cstate="print"/>
          <a:stretch>
            <a:fillRect/>
          </a:stretch>
        </p:blipFill>
        <p:spPr>
          <a:xfrm>
            <a:off x="5865812" y="2307431"/>
            <a:ext cx="1240643" cy="1524000"/>
          </a:xfrm>
          <a:prstGeom prst="rect">
            <a:avLst/>
          </a:prstGeom>
        </p:spPr>
      </p:pic>
      <p:pic>
        <p:nvPicPr>
          <p:cNvPr id="11" name="Picture 10" descr="image111.tiff"/>
          <p:cNvPicPr>
            <a:picLocks noChangeAspect="1"/>
          </p:cNvPicPr>
          <p:nvPr/>
        </p:nvPicPr>
        <p:blipFill>
          <a:blip r:embed="rId8" cstate="print"/>
          <a:stretch>
            <a:fillRect/>
          </a:stretch>
        </p:blipFill>
        <p:spPr>
          <a:xfrm>
            <a:off x="7542212" y="2764631"/>
            <a:ext cx="744386" cy="914400"/>
          </a:xfrm>
          <a:prstGeom prst="rect">
            <a:avLst/>
          </a:prstGeom>
        </p:spPr>
      </p:pic>
      <p:pic>
        <p:nvPicPr>
          <p:cNvPr id="12" name="Picture 11" descr="image113.png"/>
          <p:cNvPicPr>
            <a:picLocks noChangeAspect="1"/>
          </p:cNvPicPr>
          <p:nvPr/>
        </p:nvPicPr>
        <p:blipFill>
          <a:blip r:embed="rId9" cstate="print"/>
          <a:stretch>
            <a:fillRect/>
          </a:stretch>
        </p:blipFill>
        <p:spPr>
          <a:xfrm>
            <a:off x="8761412" y="1316831"/>
            <a:ext cx="1270289" cy="2388144"/>
          </a:xfrm>
          <a:prstGeom prst="roundRect">
            <a:avLst/>
          </a:prstGeom>
        </p:spPr>
      </p:pic>
      <p:pic>
        <p:nvPicPr>
          <p:cNvPr id="13" name="Picture 12" descr="image137.tiff"/>
          <p:cNvPicPr>
            <a:picLocks noChangeAspect="1"/>
          </p:cNvPicPr>
          <p:nvPr/>
        </p:nvPicPr>
        <p:blipFill>
          <a:blip r:embed="rId10" cstate="print"/>
          <a:stretch>
            <a:fillRect/>
          </a:stretch>
        </p:blipFill>
        <p:spPr>
          <a:xfrm>
            <a:off x="10056812" y="3374231"/>
            <a:ext cx="1284732" cy="2676525"/>
          </a:xfrm>
          <a:prstGeom prst="rect">
            <a:avLst/>
          </a:prstGeom>
        </p:spPr>
      </p:pic>
      <p:pic>
        <p:nvPicPr>
          <p:cNvPr id="16" name="Picture 15" descr="image136.png"/>
          <p:cNvPicPr>
            <a:picLocks noChangeAspect="1"/>
          </p:cNvPicPr>
          <p:nvPr/>
        </p:nvPicPr>
        <p:blipFill>
          <a:blip r:embed="rId11" cstate="print"/>
          <a:stretch>
            <a:fillRect/>
          </a:stretch>
        </p:blipFill>
        <p:spPr>
          <a:xfrm>
            <a:off x="5180012" y="4441031"/>
            <a:ext cx="1714891" cy="1727594"/>
          </a:xfrm>
          <a:prstGeom prst="roundRect">
            <a:avLst/>
          </a:prstGeom>
        </p:spPr>
      </p:pic>
      <p:grpSp>
        <p:nvGrpSpPr>
          <p:cNvPr id="15" name="Group 14"/>
          <p:cNvGrpSpPr/>
          <p:nvPr/>
        </p:nvGrpSpPr>
        <p:grpSpPr>
          <a:xfrm>
            <a:off x="7694612" y="4060031"/>
            <a:ext cx="1219417" cy="2438834"/>
            <a:chOff x="7694612" y="4060031"/>
            <a:chExt cx="1219417" cy="2438834"/>
          </a:xfrm>
        </p:grpSpPr>
        <p:pic>
          <p:nvPicPr>
            <p:cNvPr id="14" name="Picture 13" descr="image107.png"/>
            <p:cNvPicPr>
              <a:picLocks noChangeAspect="1"/>
            </p:cNvPicPr>
            <p:nvPr/>
          </p:nvPicPr>
          <p:blipFill>
            <a:blip r:embed="rId12" cstate="print"/>
            <a:stretch>
              <a:fillRect/>
            </a:stretch>
          </p:blipFill>
          <p:spPr>
            <a:xfrm>
              <a:off x="7694612" y="4060031"/>
              <a:ext cx="1219417" cy="2438834"/>
            </a:xfrm>
            <a:prstGeom prst="roundRect">
              <a:avLst/>
            </a:prstGeom>
          </p:spPr>
        </p:pic>
        <p:sp>
          <p:nvSpPr>
            <p:cNvPr id="18" name="TextBox 17"/>
            <p:cNvSpPr txBox="1"/>
            <p:nvPr/>
          </p:nvSpPr>
          <p:spPr>
            <a:xfrm>
              <a:off x="7847012" y="5523071"/>
              <a:ext cx="838200" cy="365760"/>
            </a:xfrm>
            <a:prstGeom prst="rect">
              <a:avLst/>
            </a:prstGeom>
            <a:solidFill>
              <a:schemeClr val="bg1"/>
            </a:solidFill>
          </p:spPr>
          <p:txBody>
            <a:bodyPr wrap="square" rtlCol="0">
              <a:spAutoFit/>
            </a:bodyPr>
            <a:lstStyle/>
            <a:p>
              <a:r>
                <a:rPr lang="en-US" sz="1400" dirty="0" smtClean="0"/>
                <a:t>Glycerin</a:t>
              </a:r>
              <a:endParaRPr lang="en-US" sz="1400" dirty="0"/>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8075612" y="250031"/>
            <a:ext cx="4113213" cy="64984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7" name="Picture 16" descr="SNAPSHOT 04.png"/>
          <p:cNvPicPr>
            <a:picLocks noChangeAspect="1"/>
          </p:cNvPicPr>
          <p:nvPr/>
        </p:nvPicPr>
        <p:blipFill>
          <a:blip r:embed="rId15" cstate="print"/>
          <a:stretch>
            <a:fillRect/>
          </a:stretch>
        </p:blipFill>
        <p:spPr>
          <a:xfrm>
            <a:off x="10745113" y="3017520"/>
            <a:ext cx="1216699" cy="296732"/>
          </a:xfrm>
          <a:prstGeom prst="rect">
            <a:avLst/>
          </a:prstGeom>
        </p:spPr>
      </p:pic>
      <p:sp>
        <p:nvSpPr>
          <p:cNvPr id="19459" name="Rectangle 3"/>
          <p:cNvSpPr>
            <a:spLocks/>
          </p:cNvSpPr>
          <p:nvPr>
            <p:custDataLst>
              <p:tags r:id="rId1"/>
            </p:custDataLst>
          </p:nvPr>
        </p:nvSpPr>
        <p:spPr bwMode="auto">
          <a:xfrm>
            <a:off x="182880" y="457200"/>
            <a:ext cx="370973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Sequencing Challenge</a:t>
            </a:r>
          </a:p>
        </p:txBody>
      </p:sp>
      <p:pic>
        <p:nvPicPr>
          <p:cNvPr id="19460" name="Picture 4"/>
          <p:cNvPicPr>
            <a:picLocks noChangeAspect="1" noChangeArrowheads="1"/>
          </p:cNvPicPr>
          <p:nvPr>
            <p:custDataLst>
              <p:tags r:id="rId2"/>
            </p:custDataLst>
          </p:nvPr>
        </p:nvPicPr>
        <p:blipFill>
          <a:blip r:embed="rId16" cstate="print"/>
          <a:srcRect/>
          <a:stretch>
            <a:fillRect/>
          </a:stretch>
        </p:blipFill>
        <p:spPr bwMode="auto">
          <a:xfrm>
            <a:off x="150811" y="1091763"/>
            <a:ext cx="3713783" cy="2687947"/>
          </a:xfrm>
          <a:prstGeom prst="rect">
            <a:avLst/>
          </a:prstGeom>
          <a:solidFill>
            <a:scrgbClr r="0" g="0" b="0">
              <a:alpha val="0"/>
            </a:scrgbClr>
          </a:solidFill>
          <a:ln w="12700" cap="flat">
            <a:noFill/>
            <a:miter lim="800000"/>
            <a:headEnd/>
            <a:tailEnd/>
          </a:ln>
          <a:effectLst/>
        </p:spPr>
      </p:pic>
      <p:pic>
        <p:nvPicPr>
          <p:cNvPr id="19461" name="Picture 5"/>
          <p:cNvPicPr>
            <a:picLocks noChangeAspect="1" noChangeArrowheads="1"/>
          </p:cNvPicPr>
          <p:nvPr>
            <p:custDataLst>
              <p:tags r:id="rId3"/>
            </p:custDataLst>
          </p:nvPr>
        </p:nvPicPr>
        <p:blipFill>
          <a:blip r:embed="rId16" cstate="print"/>
          <a:srcRect/>
          <a:stretch>
            <a:fillRect/>
          </a:stretch>
        </p:blipFill>
        <p:spPr bwMode="auto">
          <a:xfrm>
            <a:off x="4037012" y="1088231"/>
            <a:ext cx="3713783" cy="2687947"/>
          </a:xfrm>
          <a:prstGeom prst="rect">
            <a:avLst/>
          </a:prstGeom>
          <a:solidFill>
            <a:scrgbClr r="0" g="0" b="0">
              <a:alpha val="0"/>
            </a:scrgbClr>
          </a:solidFill>
          <a:ln w="12700" cap="flat">
            <a:noFill/>
            <a:miter lim="800000"/>
            <a:headEnd/>
            <a:tailEnd/>
          </a:ln>
        </p:spPr>
      </p:pic>
      <p:pic>
        <p:nvPicPr>
          <p:cNvPr id="19462" name="Picture 6"/>
          <p:cNvPicPr>
            <a:picLocks noChangeAspect="1" noChangeArrowheads="1"/>
          </p:cNvPicPr>
          <p:nvPr>
            <p:custDataLst>
              <p:tags r:id="rId4"/>
            </p:custDataLst>
          </p:nvPr>
        </p:nvPicPr>
        <p:blipFill>
          <a:blip r:embed="rId16" cstate="print"/>
          <a:srcRect/>
          <a:stretch>
            <a:fillRect/>
          </a:stretch>
        </p:blipFill>
        <p:spPr bwMode="auto">
          <a:xfrm>
            <a:off x="155447" y="3755231"/>
            <a:ext cx="3713783" cy="2687947"/>
          </a:xfrm>
          <a:prstGeom prst="rect">
            <a:avLst/>
          </a:prstGeom>
          <a:solidFill>
            <a:scrgbClr r="0" g="0" b="0">
              <a:alpha val="0"/>
            </a:scrgbClr>
          </a:solidFill>
          <a:ln w="12700" cap="flat">
            <a:noFill/>
            <a:miter lim="800000"/>
            <a:headEnd/>
            <a:tailEnd/>
          </a:ln>
        </p:spPr>
      </p:pic>
      <p:pic>
        <p:nvPicPr>
          <p:cNvPr id="19463" name="Picture 7"/>
          <p:cNvPicPr>
            <a:picLocks noChangeAspect="1" noChangeArrowheads="1"/>
          </p:cNvPicPr>
          <p:nvPr>
            <p:custDataLst>
              <p:tags r:id="rId5"/>
            </p:custDataLst>
          </p:nvPr>
        </p:nvPicPr>
        <p:blipFill>
          <a:blip r:embed="rId16" cstate="print"/>
          <a:srcRect/>
          <a:stretch>
            <a:fillRect/>
          </a:stretch>
        </p:blipFill>
        <p:spPr bwMode="auto">
          <a:xfrm>
            <a:off x="4041647" y="3755714"/>
            <a:ext cx="3713783" cy="2687947"/>
          </a:xfrm>
          <a:prstGeom prst="rect">
            <a:avLst/>
          </a:prstGeom>
          <a:solidFill>
            <a:scrgbClr r="0" g="0" b="0">
              <a:alpha val="0"/>
            </a:scrgbClr>
          </a:solidFill>
          <a:ln w="12700" cap="flat">
            <a:noFill/>
            <a:miter lim="800000"/>
            <a:headEnd/>
            <a:tailEnd/>
          </a:ln>
        </p:spPr>
      </p:pic>
      <p:sp>
        <p:nvSpPr>
          <p:cNvPr id="19464" name="Rectangle 8"/>
          <p:cNvSpPr>
            <a:spLocks/>
          </p:cNvSpPr>
          <p:nvPr>
            <p:custDataLst>
              <p:tags r:id="rId6"/>
            </p:custDataLst>
          </p:nvPr>
        </p:nvSpPr>
        <p:spPr bwMode="auto">
          <a:xfrm>
            <a:off x="608012" y="1341309"/>
            <a:ext cx="2743200" cy="1632109"/>
          </a:xfrm>
          <a:prstGeom prst="rect">
            <a:avLst/>
          </a:prstGeom>
          <a:solidFill>
            <a:srgbClr val="000000">
              <a:alpha val="0"/>
            </a:srgbClr>
          </a:solidFill>
          <a:ln w="12700" cap="flat">
            <a:noFill/>
            <a:miter lim="800000"/>
            <a:headEnd type="none" w="med" len="med"/>
            <a:tailEnd type="none" w="med" len="med"/>
          </a:ln>
        </p:spPr>
        <p:txBody>
          <a:bodyPr vert="horz" lIns="91436" tIns="45718" rIns="91436" bIns="45718" anchor="t" anchorCtr="0">
            <a:spAutoFit/>
          </a:bodyPr>
          <a:lstStyle/>
          <a:p>
            <a:pPr marL="91440" indent="-91440" algn="l">
              <a:lnSpc>
                <a:spcPts val="2400"/>
              </a:lnSpc>
              <a:spcBef>
                <a:spcPts val="0"/>
              </a:spcBef>
            </a:pPr>
            <a:r>
              <a:rPr lang="en-US" sz="2300" b="1" dirty="0">
                <a:latin typeface="Calibri"/>
                <a:ea typeface="Verdana Bold" charset="0"/>
                <a:cs typeface="Verdana Bold" charset="0"/>
                <a:sym typeface="Verdana Bold" charset="0"/>
              </a:rPr>
              <a:t>A.</a:t>
            </a:r>
            <a:r>
              <a:rPr lang="en-US" sz="2300" b="1" dirty="0">
                <a:latin typeface="Calibri"/>
                <a:ea typeface="Verdana" charset="0"/>
                <a:cs typeface="Verdana" charset="0"/>
                <a:sym typeface="Verdana" charset="0"/>
              </a:rPr>
              <a:t> </a:t>
            </a:r>
            <a:r>
              <a:rPr lang="en-US" sz="2300" dirty="0">
                <a:latin typeface="Calibri"/>
                <a:ea typeface="Verdana" charset="0"/>
                <a:cs typeface="Verdana" charset="0"/>
                <a:sym typeface="Verdana" charset="0"/>
              </a:rPr>
              <a:t>Create a closed container with air and steel wool and then start to collect pressure data.</a:t>
            </a:r>
          </a:p>
        </p:txBody>
      </p:sp>
      <p:sp>
        <p:nvSpPr>
          <p:cNvPr id="19465" name="Rectangle 9"/>
          <p:cNvSpPr>
            <a:spLocks/>
          </p:cNvSpPr>
          <p:nvPr>
            <p:custDataLst>
              <p:tags r:id="rId7"/>
            </p:custDataLst>
          </p:nvPr>
        </p:nvSpPr>
        <p:spPr bwMode="auto">
          <a:xfrm>
            <a:off x="4570412" y="1344263"/>
            <a:ext cx="2743200" cy="2272413"/>
          </a:xfrm>
          <a:prstGeom prst="rect">
            <a:avLst/>
          </a:prstGeom>
          <a:solidFill>
            <a:srgbClr val="000000">
              <a:alpha val="0"/>
            </a:srgbClr>
          </a:solidFill>
          <a:ln w="12700" cap="flat">
            <a:noFill/>
            <a:miter lim="800000"/>
            <a:headEnd type="none" w="med" len="med"/>
            <a:tailEnd type="none" w="med" len="med"/>
          </a:ln>
        </p:spPr>
        <p:txBody>
          <a:bodyPr vert="horz" lIns="91436" tIns="45718" rIns="91436" bIns="45718" anchor="t" anchorCtr="0">
            <a:spAutoFit/>
          </a:bodyPr>
          <a:lstStyle/>
          <a:p>
            <a:pPr marL="91440" indent="-91440" algn="l">
              <a:lnSpc>
                <a:spcPts val="2400"/>
              </a:lnSpc>
              <a:spcBef>
                <a:spcPts val="0"/>
              </a:spcBef>
            </a:pPr>
            <a:r>
              <a:rPr lang="en-US" sz="2300" b="1" dirty="0">
                <a:latin typeface="Calibri"/>
                <a:ea typeface="Verdana Bold" charset="0"/>
                <a:cs typeface="Verdana Bold" charset="0"/>
                <a:sym typeface="Verdana Bold" charset="0"/>
              </a:rPr>
              <a:t>B.</a:t>
            </a:r>
            <a:r>
              <a:rPr lang="en-US" sz="2300" b="1" dirty="0">
                <a:latin typeface="Calibri"/>
                <a:ea typeface="Verdana" charset="0"/>
                <a:cs typeface="Verdana" charset="0"/>
                <a:sym typeface="Verdana" charset="0"/>
              </a:rPr>
              <a:t> </a:t>
            </a:r>
            <a:r>
              <a:rPr lang="en-US" sz="2300" dirty="0">
                <a:latin typeface="Calibri"/>
                <a:ea typeface="Verdana" charset="0"/>
                <a:cs typeface="Verdana" charset="0"/>
                <a:sym typeface="Verdana" charset="0"/>
              </a:rPr>
              <a:t>Measure the initial and final pressure values and use them to calculate the percent oxygen in air. </a:t>
            </a:r>
            <a:endParaRPr lang="en-US" sz="2300" dirty="0">
              <a:latin typeface="Calibri"/>
              <a:cs typeface="Arial" charset="0"/>
              <a:sym typeface="Arial" charset="0"/>
            </a:endParaRPr>
          </a:p>
          <a:p>
            <a:pPr>
              <a:lnSpc>
                <a:spcPts val="1650"/>
              </a:lnSpc>
              <a:spcBef>
                <a:spcPts val="900"/>
              </a:spcBef>
            </a:pPr>
            <a:endParaRPr lang="en-US" dirty="0">
              <a:solidFill>
                <a:schemeClr val="tx1"/>
              </a:solidFill>
              <a:ea typeface="Gill Sans" charset="0"/>
              <a:cs typeface="Gill Sans" charset="0"/>
            </a:endParaRPr>
          </a:p>
        </p:txBody>
      </p:sp>
      <p:sp>
        <p:nvSpPr>
          <p:cNvPr id="19466" name="Rectangle 10"/>
          <p:cNvSpPr>
            <a:spLocks/>
          </p:cNvSpPr>
          <p:nvPr>
            <p:custDataLst>
              <p:tags r:id="rId8"/>
            </p:custDataLst>
          </p:nvPr>
        </p:nvSpPr>
        <p:spPr bwMode="auto">
          <a:xfrm>
            <a:off x="608012" y="4005262"/>
            <a:ext cx="2743200" cy="1324333"/>
          </a:xfrm>
          <a:prstGeom prst="rect">
            <a:avLst/>
          </a:prstGeom>
          <a:solidFill>
            <a:srgbClr val="000000">
              <a:alpha val="0"/>
            </a:srgbClr>
          </a:solidFill>
          <a:ln w="12700" cap="flat">
            <a:noFill/>
            <a:miter lim="800000"/>
            <a:headEnd type="none" w="med" len="med"/>
            <a:tailEnd type="none" w="med" len="med"/>
          </a:ln>
        </p:spPr>
        <p:txBody>
          <a:bodyPr vert="horz" lIns="91436" tIns="45718" rIns="91436" bIns="45718" anchor="t" anchorCtr="0">
            <a:spAutoFit/>
          </a:bodyPr>
          <a:lstStyle/>
          <a:p>
            <a:pPr marL="91440" indent="-91440" algn="l">
              <a:lnSpc>
                <a:spcPts val="2400"/>
              </a:lnSpc>
              <a:spcBef>
                <a:spcPts val="0"/>
              </a:spcBef>
            </a:pPr>
            <a:r>
              <a:rPr lang="en-US" sz="2300" b="1" dirty="0">
                <a:latin typeface="Calibri"/>
                <a:ea typeface="Verdana Bold" charset="0"/>
                <a:cs typeface="Verdana Bold" charset="0"/>
                <a:sym typeface="Verdana Bold" charset="0"/>
              </a:rPr>
              <a:t>C.</a:t>
            </a:r>
            <a:r>
              <a:rPr lang="en-US" sz="2300" b="1" dirty="0">
                <a:latin typeface="Calibri"/>
                <a:ea typeface="Verdana" charset="0"/>
                <a:cs typeface="Verdana" charset="0"/>
                <a:sym typeface="Verdana" charset="0"/>
              </a:rPr>
              <a:t> </a:t>
            </a:r>
            <a:r>
              <a:rPr lang="en-US" sz="2300" dirty="0">
                <a:latin typeface="Calibri"/>
                <a:ea typeface="Verdana" charset="0"/>
                <a:cs typeface="Verdana" charset="0"/>
                <a:sym typeface="Verdana" charset="0"/>
              </a:rPr>
              <a:t>Clean the steel wool with vinegar so that oxygen can react with the iron. </a:t>
            </a:r>
          </a:p>
        </p:txBody>
      </p:sp>
      <p:sp>
        <p:nvSpPr>
          <p:cNvPr id="19467" name="Rectangle 11"/>
          <p:cNvSpPr>
            <a:spLocks/>
          </p:cNvSpPr>
          <p:nvPr>
            <p:custDataLst>
              <p:tags r:id="rId9"/>
            </p:custDataLst>
          </p:nvPr>
        </p:nvSpPr>
        <p:spPr bwMode="auto">
          <a:xfrm>
            <a:off x="4570412" y="4005262"/>
            <a:ext cx="2743200" cy="1016556"/>
          </a:xfrm>
          <a:prstGeom prst="rect">
            <a:avLst/>
          </a:prstGeom>
          <a:solidFill>
            <a:srgbClr val="000000">
              <a:alpha val="0"/>
            </a:srgbClr>
          </a:solidFill>
          <a:ln w="12700" cap="flat">
            <a:noFill/>
            <a:miter lim="800000"/>
            <a:headEnd type="none" w="med" len="med"/>
            <a:tailEnd type="none" w="med" len="med"/>
          </a:ln>
        </p:spPr>
        <p:txBody>
          <a:bodyPr vert="horz" lIns="91436" tIns="45718" rIns="91436" bIns="45718" anchor="t" anchorCtr="0">
            <a:spAutoFit/>
          </a:bodyPr>
          <a:lstStyle/>
          <a:p>
            <a:pPr marL="91440" indent="-91440" algn="l">
              <a:lnSpc>
                <a:spcPts val="2400"/>
              </a:lnSpc>
              <a:spcBef>
                <a:spcPts val="0"/>
              </a:spcBef>
            </a:pPr>
            <a:r>
              <a:rPr lang="en-US" sz="2300" b="1" dirty="0">
                <a:latin typeface="Calibri"/>
                <a:ea typeface="Verdana Bold" charset="0"/>
                <a:cs typeface="Verdana Bold" charset="0"/>
                <a:sym typeface="Verdana Bold" charset="0"/>
              </a:rPr>
              <a:t>D.</a:t>
            </a:r>
            <a:r>
              <a:rPr lang="en-US" sz="2300" b="1" dirty="0">
                <a:latin typeface="Calibri"/>
                <a:ea typeface="Verdana" charset="0"/>
                <a:cs typeface="Verdana" charset="0"/>
                <a:sym typeface="Verdana" charset="0"/>
              </a:rPr>
              <a:t> </a:t>
            </a:r>
            <a:r>
              <a:rPr lang="en-US" sz="2300" dirty="0">
                <a:latin typeface="Calibri"/>
                <a:ea typeface="Verdana" charset="0"/>
                <a:cs typeface="Verdana" charset="0"/>
                <a:sym typeface="Verdana" charset="0"/>
              </a:rPr>
              <a:t>When the </a:t>
            </a:r>
            <a:r>
              <a:rPr lang="en-US" sz="2300" dirty="0" smtClean="0">
                <a:latin typeface="Calibri"/>
                <a:ea typeface="Verdana" charset="0"/>
                <a:cs typeface="Verdana" charset="0"/>
                <a:sym typeface="Verdana" charset="0"/>
              </a:rPr>
              <a:t>pressure stabilizes, </a:t>
            </a:r>
            <a:r>
              <a:rPr lang="en-US" sz="2300" dirty="0">
                <a:latin typeface="Calibri"/>
                <a:ea typeface="Verdana" charset="0"/>
                <a:cs typeface="Verdana" charset="0"/>
                <a:sym typeface="Verdana" charset="0"/>
              </a:rPr>
              <a:t>stop collecting data. </a:t>
            </a:r>
          </a:p>
        </p:txBody>
      </p:sp>
      <p:sp>
        <p:nvSpPr>
          <p:cNvPr id="19468" name="Rectangle 12"/>
          <p:cNvSpPr>
            <a:spLocks/>
          </p:cNvSpPr>
          <p:nvPr>
            <p:custDataLst>
              <p:tags r:id="rId10"/>
            </p:custDataLst>
          </p:nvPr>
        </p:nvSpPr>
        <p:spPr bwMode="auto">
          <a:xfrm>
            <a:off x="8380412" y="487678"/>
            <a:ext cx="3680243" cy="2585323"/>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374"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400" dirty="0">
                <a:solidFill>
                  <a:schemeClr val="tx1"/>
                </a:solidFill>
                <a:latin typeface="Calibri"/>
                <a:ea typeface="Verdana" charset="0"/>
                <a:cs typeface="Verdana" charset="0"/>
                <a:sym typeface="Verdana" charset="0"/>
              </a:rPr>
              <a:t>The steps to the left are part of the procedure for this lab activity. They are not in the right order. Determine the correct sequence of the steps, then take a snapshot of this page.</a:t>
            </a:r>
          </a:p>
        </p:txBody>
      </p:sp>
      <p:sp>
        <p:nvSpPr>
          <p:cNvPr id="13" name="Text Placeholder 12"/>
          <p:cNvSpPr>
            <a:spLocks noGrp="1"/>
          </p:cNvSpPr>
          <p:nvPr>
            <p:ph type="body" sz="quarter" idx="12"/>
          </p:nvPr>
        </p:nvSpPr>
        <p:spPr/>
        <p:txBody>
          <a:bodyPr/>
          <a:lstStyle/>
          <a:p>
            <a:endParaRPr lang="en-US"/>
          </a:p>
        </p:txBody>
      </p:sp>
      <p:sp>
        <p:nvSpPr>
          <p:cNvPr id="14" name="Rectangle 13"/>
          <p:cNvSpPr/>
          <p:nvPr>
            <p:custDataLst>
              <p:tags r:id="rId11"/>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5" name="TextBox 14"/>
          <p:cNvSpPr txBox="1"/>
          <p:nvPr>
            <p:custDataLst>
              <p:tags r:id="rId12"/>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4" name="Picture 13" descr="SNAPSHOT 04.png"/>
          <p:cNvPicPr>
            <a:picLocks noChangeAspect="1"/>
          </p:cNvPicPr>
          <p:nvPr/>
        </p:nvPicPr>
        <p:blipFill>
          <a:blip r:embed="rId8" cstate="print"/>
          <a:stretch>
            <a:fillRect/>
          </a:stretch>
        </p:blipFill>
        <p:spPr>
          <a:xfrm>
            <a:off x="10745113" y="3013957"/>
            <a:ext cx="1216699" cy="300295"/>
          </a:xfrm>
          <a:prstGeom prst="rect">
            <a:avLst/>
          </a:prstGeom>
        </p:spPr>
      </p:pic>
      <p:sp>
        <p:nvSpPr>
          <p:cNvPr id="20481" name="Rectangle 1"/>
          <p:cNvSpPr>
            <a:spLocks/>
          </p:cNvSpPr>
          <p:nvPr>
            <p:custDataLst>
              <p:tags r:id="rId1"/>
            </p:custDataLst>
          </p:nvPr>
        </p:nvSpPr>
        <p:spPr bwMode="auto">
          <a:xfrm>
            <a:off x="8205379" y="3365779"/>
            <a:ext cx="3908833" cy="2954655"/>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274320" indent="-274320" algn="l">
              <a:spcBef>
                <a:spcPts val="0"/>
              </a:spcBef>
              <a:spcAft>
                <a:spcPts val="0"/>
              </a:spcAft>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pPr>
            <a:r>
              <a:rPr lang="en-US" sz="2400" b="1" dirty="0">
                <a:solidFill>
                  <a:srgbClr val="0000FF"/>
                </a:solidFill>
                <a:latin typeface="Calibri"/>
                <a:ea typeface="Verdana Bold" charset="0"/>
                <a:cs typeface="Verdana Bold" charset="0"/>
                <a:sym typeface="Verdana Bold" charset="0"/>
              </a:rPr>
              <a:t>*To Draw a Prediction</a:t>
            </a:r>
            <a:r>
              <a:rPr lang="en-US" sz="2400" b="1" dirty="0" smtClean="0">
                <a:solidFill>
                  <a:srgbClr val="0000FF"/>
                </a:solidFill>
                <a:latin typeface="Calibri"/>
                <a:ea typeface="Verdana Bold" charset="0"/>
                <a:cs typeface="Verdana Bold" charset="0"/>
                <a:sym typeface="Verdana Bold" charset="0"/>
              </a:rPr>
              <a:t>:</a:t>
            </a:r>
          </a:p>
          <a:p>
            <a:pPr marL="274320" indent="-274320" algn="l">
              <a:spcBef>
                <a:spcPts val="0"/>
              </a:spcBef>
              <a:spcAft>
                <a:spcPts val="0"/>
              </a:spcAft>
              <a:buFont typeface="+mj-lt"/>
              <a:buAutoNum type="arabicPeriod"/>
              <a:tabLst>
                <a:tab pos="323872" algn="l"/>
                <a:tab pos="1600307" algn="l"/>
                <a:tab pos="2133742" algn="l"/>
                <a:tab pos="2667178" algn="l"/>
                <a:tab pos="3200613" algn="l"/>
                <a:tab pos="3734049" algn="l"/>
                <a:tab pos="4267484" algn="l"/>
                <a:tab pos="4800920" algn="l"/>
                <a:tab pos="5334356" algn="l"/>
                <a:tab pos="5867791" algn="l"/>
                <a:tab pos="6401227" algn="l"/>
                <a:tab pos="323872" algn="l"/>
                <a:tab pos="1600307" algn="l"/>
                <a:tab pos="2133742" algn="l"/>
                <a:tab pos="2667178" algn="l"/>
                <a:tab pos="3200613" algn="l"/>
                <a:tab pos="3734049" algn="l"/>
                <a:tab pos="4267484" algn="l"/>
                <a:tab pos="4800920" algn="l"/>
                <a:tab pos="5334356" algn="l"/>
                <a:tab pos="5867791" algn="l"/>
                <a:tab pos="6401227" algn="l"/>
                <a:tab pos="323872" algn="l"/>
                <a:tab pos="1600307" algn="l"/>
                <a:tab pos="2133742" algn="l"/>
                <a:tab pos="2667178" algn="l"/>
                <a:tab pos="3200613" algn="l"/>
                <a:tab pos="3734049" algn="l"/>
                <a:tab pos="4267484" algn="l"/>
                <a:tab pos="4800920" algn="l"/>
                <a:tab pos="5334356" algn="l"/>
                <a:tab pos="5867791" algn="l"/>
              </a:tabLst>
            </a:pPr>
            <a:r>
              <a:rPr lang="en-US" sz="2400" dirty="0" smtClean="0">
                <a:solidFill>
                  <a:srgbClr val="0000FF"/>
                </a:solidFill>
                <a:latin typeface="Calibri"/>
                <a:ea typeface="Verdana" charset="0"/>
                <a:cs typeface="Verdana" charset="0"/>
                <a:sym typeface="Verdana" charset="0"/>
              </a:rPr>
              <a:t>Tap </a:t>
            </a:r>
            <a:r>
              <a:rPr lang="en-US" sz="2400" dirty="0" smtClean="0">
                <a:solidFill>
                  <a:srgbClr val="0000FF"/>
                </a:solidFill>
                <a:latin typeface="Calibri"/>
                <a:ea typeface="Verdana Bold" charset="0"/>
                <a:cs typeface="Verdana Bold" charset="0"/>
                <a:sym typeface="Verdana Bold" charset="0"/>
              </a:rPr>
              <a:t>       </a:t>
            </a:r>
            <a:r>
              <a:rPr lang="en-US" sz="2400" dirty="0" smtClean="0">
                <a:solidFill>
                  <a:srgbClr val="0000FF"/>
                </a:solidFill>
                <a:latin typeface="Calibri"/>
                <a:ea typeface="Verdana" charset="0"/>
                <a:cs typeface="Verdana" charset="0"/>
                <a:sym typeface="Verdana" charset="0"/>
              </a:rPr>
              <a:t>to open the tool palette.</a:t>
            </a:r>
          </a:p>
          <a:p>
            <a:pPr marL="274320" indent="-274320" algn="l">
              <a:spcBef>
                <a:spcPts val="0"/>
              </a:spcBef>
              <a:spcAft>
                <a:spcPts val="0"/>
              </a:spcAft>
              <a:buFont typeface="+mj-lt"/>
              <a:buAutoNum type="arabicPeriod"/>
              <a:tabLst>
                <a:tab pos="323872" algn="l"/>
                <a:tab pos="1600307" algn="l"/>
                <a:tab pos="2133742" algn="l"/>
                <a:tab pos="2667178" algn="l"/>
                <a:tab pos="3200613" algn="l"/>
                <a:tab pos="3734049" algn="l"/>
                <a:tab pos="4267484" algn="l"/>
                <a:tab pos="4800920" algn="l"/>
                <a:tab pos="5334356" algn="l"/>
                <a:tab pos="5867791" algn="l"/>
                <a:tab pos="6401227" algn="l"/>
                <a:tab pos="323872" algn="l"/>
                <a:tab pos="1600307" algn="l"/>
                <a:tab pos="2133742" algn="l"/>
                <a:tab pos="2667178" algn="l"/>
                <a:tab pos="3200613" algn="l"/>
                <a:tab pos="3734049" algn="l"/>
                <a:tab pos="4267484" algn="l"/>
                <a:tab pos="4800920" algn="l"/>
                <a:tab pos="5334356" algn="l"/>
                <a:tab pos="5867791" algn="l"/>
                <a:tab pos="6401227" algn="l"/>
                <a:tab pos="323872" algn="l"/>
                <a:tab pos="1600307" algn="l"/>
                <a:tab pos="2133742" algn="l"/>
                <a:tab pos="2667178" algn="l"/>
                <a:tab pos="3200613" algn="l"/>
                <a:tab pos="3734049" algn="l"/>
                <a:tab pos="4267484" algn="l"/>
                <a:tab pos="4800920" algn="l"/>
                <a:tab pos="5334356" algn="l"/>
                <a:tab pos="5867791" algn="l"/>
              </a:tabLst>
            </a:pPr>
            <a:r>
              <a:rPr lang="en-US" sz="2400" dirty="0" smtClean="0">
                <a:solidFill>
                  <a:srgbClr val="0000FF"/>
                </a:solidFill>
                <a:latin typeface="Calibri"/>
                <a:ea typeface="Verdana" charset="0"/>
                <a:cs typeface="Verdana" charset="0"/>
                <a:sym typeface="Verdana" charset="0"/>
              </a:rPr>
              <a:t>Tap </a:t>
            </a:r>
            <a:r>
              <a:rPr lang="en-US" sz="2400" dirty="0" smtClean="0">
                <a:solidFill>
                  <a:srgbClr val="0000FF"/>
                </a:solidFill>
                <a:latin typeface="Calibri"/>
                <a:ea typeface="Verdana Bold" charset="0"/>
                <a:cs typeface="Verdana Bold" charset="0"/>
                <a:sym typeface="Verdana Bold" charset="0"/>
              </a:rPr>
              <a:t>       </a:t>
            </a:r>
            <a:r>
              <a:rPr lang="en-US" sz="2400" dirty="0" smtClean="0">
                <a:solidFill>
                  <a:srgbClr val="0000FF"/>
                </a:solidFill>
                <a:latin typeface="Calibri"/>
                <a:ea typeface="Verdana" charset="0"/>
                <a:cs typeface="Verdana" charset="0"/>
                <a:sym typeface="Verdana" charset="0"/>
              </a:rPr>
              <a:t>then use your finger to draw your prediction.</a:t>
            </a:r>
          </a:p>
          <a:p>
            <a:pPr marL="274320" indent="-274320" algn="l">
              <a:spcBef>
                <a:spcPts val="0"/>
              </a:spcBef>
              <a:spcAft>
                <a:spcPts val="0"/>
              </a:spcAft>
              <a:buFont typeface="+mj-lt"/>
              <a:buAutoNum type="arabicPeriod"/>
              <a:tabLst>
                <a:tab pos="323872" algn="l"/>
                <a:tab pos="1600307" algn="l"/>
                <a:tab pos="2133742" algn="l"/>
                <a:tab pos="2667178" algn="l"/>
                <a:tab pos="3200613" algn="l"/>
                <a:tab pos="3734049" algn="l"/>
                <a:tab pos="4267484" algn="l"/>
                <a:tab pos="4800920" algn="l"/>
                <a:tab pos="5334356" algn="l"/>
                <a:tab pos="5867791" algn="l"/>
                <a:tab pos="6401227" algn="l"/>
                <a:tab pos="323872" algn="l"/>
                <a:tab pos="1600307" algn="l"/>
                <a:tab pos="2133742" algn="l"/>
                <a:tab pos="2667178" algn="l"/>
                <a:tab pos="3200613" algn="l"/>
                <a:tab pos="3734049" algn="l"/>
                <a:tab pos="4267484" algn="l"/>
                <a:tab pos="4800920" algn="l"/>
                <a:tab pos="5334356" algn="l"/>
                <a:tab pos="5867791" algn="l"/>
                <a:tab pos="6401227" algn="l"/>
                <a:tab pos="323872" algn="l"/>
                <a:tab pos="1600307" algn="l"/>
                <a:tab pos="2133742" algn="l"/>
                <a:tab pos="2667178" algn="l"/>
                <a:tab pos="3200613" algn="l"/>
                <a:tab pos="3734049" algn="l"/>
                <a:tab pos="4267484" algn="l"/>
                <a:tab pos="4800920" algn="l"/>
                <a:tab pos="5334356" algn="l"/>
                <a:tab pos="5867791" algn="l"/>
              </a:tabLst>
            </a:pPr>
            <a:r>
              <a:rPr lang="en-US" sz="2400" dirty="0" smtClean="0">
                <a:solidFill>
                  <a:srgbClr val="0000FF"/>
                </a:solidFill>
                <a:latin typeface="Calibri"/>
                <a:ea typeface="Verdana" charset="0"/>
                <a:cs typeface="Verdana" charset="0"/>
                <a:sym typeface="Verdana" charset="0"/>
              </a:rPr>
              <a:t>Tap </a:t>
            </a:r>
            <a:r>
              <a:rPr lang="en-US" sz="2400" dirty="0" smtClean="0">
                <a:solidFill>
                  <a:srgbClr val="0000FF"/>
                </a:solidFill>
                <a:latin typeface="Calibri"/>
                <a:cs typeface="Helvetica" charset="0"/>
                <a:sym typeface="Helvetica" charset="0"/>
              </a:rPr>
              <a:t>       </a:t>
            </a:r>
            <a:r>
              <a:rPr lang="en-US" sz="2400" dirty="0" smtClean="0">
                <a:solidFill>
                  <a:srgbClr val="0000FF"/>
                </a:solidFill>
                <a:latin typeface="Calibri"/>
                <a:ea typeface="Verdana" charset="0"/>
                <a:cs typeface="Verdana" charset="0"/>
                <a:sym typeface="Verdana" charset="0"/>
              </a:rPr>
              <a:t>when finished.</a:t>
            </a:r>
          </a:p>
          <a:p>
            <a:pPr marL="274320" indent="-274320" algn="l">
              <a:spcBef>
                <a:spcPts val="0"/>
              </a:spcBef>
              <a:spcAft>
                <a:spcPts val="0"/>
              </a:spcAft>
              <a:buFont typeface="+mj-lt"/>
              <a:buAutoNum type="arabicPeriod"/>
              <a:tabLst>
                <a:tab pos="323872" algn="l"/>
                <a:tab pos="1600307" algn="l"/>
                <a:tab pos="2133742" algn="l"/>
                <a:tab pos="2667178" algn="l"/>
                <a:tab pos="3200613" algn="l"/>
                <a:tab pos="3734049" algn="l"/>
                <a:tab pos="4267484" algn="l"/>
                <a:tab pos="4800920" algn="l"/>
                <a:tab pos="5334356" algn="l"/>
                <a:tab pos="5867791" algn="l"/>
                <a:tab pos="6401227" algn="l"/>
                <a:tab pos="323872" algn="l"/>
                <a:tab pos="1600307" algn="l"/>
                <a:tab pos="2133742" algn="l"/>
                <a:tab pos="2667178" algn="l"/>
                <a:tab pos="3200613" algn="l"/>
                <a:tab pos="3734049" algn="l"/>
                <a:tab pos="4267484" algn="l"/>
                <a:tab pos="4800920" algn="l"/>
                <a:tab pos="5334356" algn="l"/>
                <a:tab pos="5867791" algn="l"/>
                <a:tab pos="6401227" algn="l"/>
                <a:tab pos="323872" algn="l"/>
                <a:tab pos="1600307" algn="l"/>
                <a:tab pos="2133742" algn="l"/>
                <a:tab pos="2667178" algn="l"/>
                <a:tab pos="3200613" algn="l"/>
                <a:tab pos="3734049" algn="l"/>
                <a:tab pos="4267484" algn="l"/>
                <a:tab pos="4800920" algn="l"/>
                <a:tab pos="5334356" algn="l"/>
                <a:tab pos="5867791" algn="l"/>
              </a:tabLst>
            </a:pPr>
            <a:r>
              <a:rPr lang="en-US" sz="2400" dirty="0" smtClean="0">
                <a:solidFill>
                  <a:srgbClr val="0000FF"/>
                </a:solidFill>
                <a:latin typeface="Calibri"/>
                <a:ea typeface="Verdana" charset="0"/>
                <a:cs typeface="Verdana" charset="0"/>
                <a:sym typeface="Verdana" charset="0"/>
              </a:rPr>
              <a:t>If you make a mistake, tap                         	    to clear your prediction.</a:t>
            </a:r>
          </a:p>
        </p:txBody>
      </p:sp>
      <p:sp>
        <p:nvSpPr>
          <p:cNvPr id="20482" name="Rectangle 2"/>
          <p:cNvSpPr>
            <a:spLocks/>
          </p:cNvSpPr>
          <p:nvPr>
            <p:custDataLst>
              <p:tags r:id="rId2"/>
            </p:custDataLst>
          </p:nvPr>
        </p:nvSpPr>
        <p:spPr bwMode="auto">
          <a:xfrm>
            <a:off x="8302752" y="1005840"/>
            <a:ext cx="3908841" cy="2215991"/>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502920" marR="0" lvl="0" indent="-502920" algn="l" defTabSz="914400" eaLnBrk="1" fontAlgn="auto" latinLnBrk="0" hangingPunct="1">
              <a:lnSpc>
                <a:spcPct val="100000"/>
              </a:lnSpc>
              <a:spcBef>
                <a:spcPts val="0"/>
              </a:spcBef>
              <a:spcAft>
                <a:spcPts val="0"/>
              </a:spcAft>
              <a:buClrTx/>
              <a:buSzTx/>
              <a:buNone/>
              <a:tabLst>
                <a:tab pos="19048" algn="l"/>
                <a:tab pos="342855" algn="l"/>
                <a:tab pos="1066656" algn="l"/>
                <a:tab pos="1599985" algn="l"/>
                <a:tab pos="2133316" algn="l"/>
                <a:tab pos="2666644" algn="l"/>
                <a:tab pos="3199971" algn="l"/>
                <a:tab pos="3733301" algn="l"/>
                <a:tab pos="4266630" algn="l"/>
                <a:tab pos="4799959" algn="l"/>
                <a:tab pos="5333288" algn="l"/>
                <a:tab pos="5866616" algn="l"/>
                <a:tab pos="6399945" algn="l"/>
                <a:tab pos="19048" algn="l"/>
                <a:tab pos="323807" algn="l"/>
              </a:tabLst>
              <a:defRPr/>
            </a:pPr>
            <a:r>
              <a:rPr lang="en-US" sz="2400" b="1" dirty="0">
                <a:latin typeface="Calibri"/>
                <a:ea typeface="Verdana Bold" charset="0"/>
                <a:cs typeface="Verdana Bold" charset="0"/>
                <a:sym typeface="Verdana Bold" charset="0"/>
              </a:rPr>
              <a:t>Q1</a:t>
            </a:r>
            <a:r>
              <a:rPr lang="en-US" sz="2400" b="1" dirty="0" smtClean="0">
                <a:latin typeface="Calibri"/>
                <a:ea typeface="Verdana Bold" charset="0"/>
                <a:cs typeface="Verdana Bold" charset="0"/>
                <a:sym typeface="Verdana Bold" charset="0"/>
              </a:rPr>
              <a:t>: </a:t>
            </a:r>
            <a:r>
              <a:rPr lang="en-US" sz="2400" dirty="0" smtClean="0">
                <a:latin typeface="Calibri"/>
                <a:ea typeface="Verdana" charset="0"/>
                <a:cs typeface="Verdana" charset="0"/>
                <a:sym typeface="Verdana" charset="0"/>
              </a:rPr>
              <a:t>What </a:t>
            </a:r>
            <a:r>
              <a:rPr lang="en-US" sz="2400" dirty="0">
                <a:latin typeface="Calibri"/>
                <a:ea typeface="Verdana" charset="0"/>
                <a:cs typeface="Verdana" charset="0"/>
                <a:sym typeface="Verdana" charset="0"/>
              </a:rPr>
              <a:t>will happen to </a:t>
            </a:r>
            <a:r>
              <a:rPr lang="en-US" sz="2400" dirty="0" smtClean="0">
                <a:latin typeface="Calibri"/>
                <a:ea typeface="Verdana" charset="0"/>
                <a:cs typeface="Verdana" charset="0"/>
                <a:sym typeface="Verdana" charset="0"/>
              </a:rPr>
              <a:t>the pressure </a:t>
            </a:r>
            <a:r>
              <a:rPr lang="en-US" sz="2400" dirty="0">
                <a:latin typeface="Calibri"/>
                <a:ea typeface="Verdana" charset="0"/>
                <a:cs typeface="Verdana" charset="0"/>
                <a:sym typeface="Verdana" charset="0"/>
              </a:rPr>
              <a:t>inside the </a:t>
            </a:r>
            <a:r>
              <a:rPr lang="en-US" sz="2400" dirty="0" smtClean="0">
                <a:latin typeface="Calibri"/>
                <a:ea typeface="Verdana" charset="0"/>
                <a:cs typeface="Verdana" charset="0"/>
                <a:sym typeface="Verdana" charset="0"/>
              </a:rPr>
              <a:t>test tube </a:t>
            </a:r>
            <a:r>
              <a:rPr lang="en-US" sz="2400" dirty="0">
                <a:latin typeface="Calibri"/>
                <a:ea typeface="Verdana" charset="0"/>
                <a:cs typeface="Verdana" charset="0"/>
                <a:sym typeface="Verdana" charset="0"/>
              </a:rPr>
              <a:t>as the </a:t>
            </a:r>
            <a:r>
              <a:rPr lang="en-US" sz="2400" dirty="0" smtClean="0">
                <a:latin typeface="Calibri"/>
                <a:ea typeface="Verdana" charset="0"/>
                <a:cs typeface="Verdana" charset="0"/>
                <a:sym typeface="Verdana" charset="0"/>
              </a:rPr>
              <a:t>reaction occurs</a:t>
            </a:r>
            <a:r>
              <a:rPr lang="en-US" sz="2400" dirty="0">
                <a:latin typeface="Calibri"/>
                <a:ea typeface="Verdana" charset="0"/>
                <a:cs typeface="Verdana" charset="0"/>
                <a:sym typeface="Verdana" charset="0"/>
              </a:rPr>
              <a:t>? Draw </a:t>
            </a:r>
            <a:r>
              <a:rPr lang="en-US" sz="2400" dirty="0" smtClean="0">
                <a:latin typeface="Calibri"/>
                <a:ea typeface="Verdana" charset="0"/>
                <a:cs typeface="Verdana" charset="0"/>
                <a:sym typeface="Verdana" charset="0"/>
              </a:rPr>
              <a:t>your prediction </a:t>
            </a:r>
            <a:r>
              <a:rPr lang="en-US" sz="2400" dirty="0">
                <a:latin typeface="Calibri"/>
                <a:ea typeface="Verdana" charset="0"/>
                <a:cs typeface="Verdana" charset="0"/>
                <a:sym typeface="Verdana" charset="0"/>
              </a:rPr>
              <a:t>on </a:t>
            </a:r>
            <a:r>
              <a:rPr lang="en-US" sz="2400" dirty="0" smtClean="0">
                <a:latin typeface="Calibri"/>
                <a:ea typeface="Verdana" charset="0"/>
                <a:cs typeface="Verdana" charset="0"/>
                <a:sym typeface="Verdana" charset="0"/>
              </a:rPr>
              <a:t>the </a:t>
            </a:r>
            <a:r>
              <a:rPr lang="en-US" sz="2400" dirty="0">
                <a:latin typeface="Calibri"/>
                <a:ea typeface="Verdana" charset="0"/>
                <a:cs typeface="Verdana" charset="0"/>
                <a:sym typeface="Verdana" charset="0"/>
              </a:rPr>
              <a:t>graph provided.</a:t>
            </a:r>
            <a:r>
              <a:rPr lang="en-US" sz="2400" b="1" dirty="0">
                <a:solidFill>
                  <a:srgbClr val="0000FF"/>
                </a:solidFill>
                <a:latin typeface="Calibri"/>
                <a:ea typeface="Verdana Bold" charset="0"/>
                <a:cs typeface="Verdana Bold" charset="0"/>
                <a:sym typeface="Verdana" charset="0"/>
              </a:rPr>
              <a:t>*</a:t>
            </a:r>
          </a:p>
        </p:txBody>
      </p:sp>
      <p:sp>
        <p:nvSpPr>
          <p:cNvPr id="20484" name="Rectangle 4"/>
          <p:cNvSpPr>
            <a:spLocks/>
          </p:cNvSpPr>
          <p:nvPr>
            <p:custDataLst>
              <p:tags r:id="rId3"/>
            </p:custDataLst>
          </p:nvPr>
        </p:nvSpPr>
        <p:spPr bwMode="auto">
          <a:xfrm>
            <a:off x="8229600" y="457200"/>
            <a:ext cx="1742657"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Prediction</a:t>
            </a:r>
          </a:p>
        </p:txBody>
      </p:sp>
      <p:sp>
        <p:nvSpPr>
          <p:cNvPr id="10" name="Text Placeholder 9"/>
          <p:cNvSpPr>
            <a:spLocks noGrp="1"/>
          </p:cNvSpPr>
          <p:nvPr>
            <p:ph type="body" sz="quarter" idx="12"/>
          </p:nvPr>
        </p:nvSpPr>
        <p:spPr/>
        <p:txBody>
          <a:bodyPr/>
          <a:lstStyle/>
          <a:p>
            <a:endParaRPr lang="en-US"/>
          </a:p>
        </p:txBody>
      </p:sp>
      <p:sp>
        <p:nvSpPr>
          <p:cNvPr id="11" name="Rectangle 10"/>
          <p:cNvSpPr/>
          <p:nvPr>
            <p:custDataLst>
              <p:tags r:id="rId4"/>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TextBox 11"/>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pic>
        <p:nvPicPr>
          <p:cNvPr id="16" name="Picture 15" descr="Graph_On.png"/>
          <p:cNvPicPr>
            <a:picLocks noChangeAspect="1"/>
          </p:cNvPicPr>
          <p:nvPr/>
        </p:nvPicPr>
        <p:blipFill>
          <a:blip r:embed="rId9" cstate="print"/>
          <a:stretch>
            <a:fillRect/>
          </a:stretch>
        </p:blipFill>
        <p:spPr>
          <a:xfrm>
            <a:off x="8990012" y="3755231"/>
            <a:ext cx="390145" cy="390145"/>
          </a:xfrm>
          <a:prstGeom prst="rect">
            <a:avLst/>
          </a:prstGeom>
        </p:spPr>
      </p:pic>
      <p:pic>
        <p:nvPicPr>
          <p:cNvPr id="17" name="Picture 16" descr="Prediction_On.png"/>
          <p:cNvPicPr>
            <a:picLocks noChangeAspect="1"/>
          </p:cNvPicPr>
          <p:nvPr/>
        </p:nvPicPr>
        <p:blipFill>
          <a:blip r:embed="rId10" cstate="print"/>
          <a:stretch>
            <a:fillRect/>
          </a:stretch>
        </p:blipFill>
        <p:spPr>
          <a:xfrm>
            <a:off x="8990012" y="4508086"/>
            <a:ext cx="390145" cy="390145"/>
          </a:xfrm>
          <a:prstGeom prst="rect">
            <a:avLst/>
          </a:prstGeom>
        </p:spPr>
      </p:pic>
      <p:pic>
        <p:nvPicPr>
          <p:cNvPr id="18" name="Picture 17" descr="Prediction_Off.png"/>
          <p:cNvPicPr>
            <a:picLocks noChangeAspect="1"/>
          </p:cNvPicPr>
          <p:nvPr/>
        </p:nvPicPr>
        <p:blipFill>
          <a:blip r:embed="rId11" cstate="print"/>
          <a:stretch>
            <a:fillRect/>
          </a:stretch>
        </p:blipFill>
        <p:spPr>
          <a:xfrm>
            <a:off x="8380412" y="5888831"/>
            <a:ext cx="390145" cy="390145"/>
          </a:xfrm>
          <a:prstGeom prst="rect">
            <a:avLst/>
          </a:prstGeom>
        </p:spPr>
      </p:pic>
      <p:pic>
        <p:nvPicPr>
          <p:cNvPr id="19" name="Picture 18" descr="image47.tiff"/>
          <p:cNvPicPr>
            <a:picLocks noChangeAspect="1"/>
          </p:cNvPicPr>
          <p:nvPr/>
        </p:nvPicPr>
        <p:blipFill>
          <a:blip r:embed="rId12" cstate="print"/>
          <a:stretch>
            <a:fillRect/>
          </a:stretch>
        </p:blipFill>
        <p:spPr>
          <a:xfrm>
            <a:off x="8990012" y="5203031"/>
            <a:ext cx="400050" cy="400050"/>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227012" y="1926431"/>
            <a:ext cx="10134600" cy="4669632"/>
            <a:chOff x="227012" y="1926431"/>
            <a:chExt cx="10134600" cy="4669632"/>
          </a:xfrm>
        </p:grpSpPr>
        <p:pic>
          <p:nvPicPr>
            <p:cNvPr id="59395" name="Picture 3" descr="Y:\Curriculum\Graphics\HS Chemistry\HSC Percent Oxygen\Abs Pressure to test tube.png"/>
            <p:cNvPicPr>
              <a:picLocks noChangeAspect="1" noChangeArrowheads="1"/>
            </p:cNvPicPr>
            <p:nvPr/>
          </p:nvPicPr>
          <p:blipFill>
            <a:blip r:embed="rId11" cstate="print"/>
            <a:srcRect/>
            <a:stretch>
              <a:fillRect/>
            </a:stretch>
          </p:blipFill>
          <p:spPr bwMode="auto">
            <a:xfrm>
              <a:off x="227012" y="1926431"/>
              <a:ext cx="10058400" cy="4669632"/>
            </a:xfrm>
            <a:prstGeom prst="rect">
              <a:avLst/>
            </a:prstGeom>
            <a:noFill/>
          </p:spPr>
        </p:pic>
        <p:sp>
          <p:nvSpPr>
            <p:cNvPr id="21510" name="Rectangle 6"/>
            <p:cNvSpPr>
              <a:spLocks/>
            </p:cNvSpPr>
            <p:nvPr>
              <p:custDataLst>
                <p:tags r:id="rId6"/>
              </p:custDataLst>
            </p:nvPr>
          </p:nvSpPr>
          <p:spPr bwMode="auto">
            <a:xfrm>
              <a:off x="7085012" y="4974431"/>
              <a:ext cx="799258"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smtClean="0">
                  <a:latin typeface="Calibri"/>
                  <a:ea typeface="Verdana" charset="0"/>
                  <a:cs typeface="Verdana" charset="0"/>
                  <a:sym typeface="Verdana" charset="0"/>
                </a:rPr>
                <a:t>Tubing</a:t>
              </a:r>
              <a:endParaRPr lang="en-US" sz="2300" dirty="0">
                <a:latin typeface="Calibri"/>
                <a:ea typeface="Verdana" charset="0"/>
                <a:cs typeface="Verdana" charset="0"/>
                <a:sym typeface="Verdana" charset="0"/>
              </a:endParaRPr>
            </a:p>
          </p:txBody>
        </p:sp>
        <p:pic>
          <p:nvPicPr>
            <p:cNvPr id="21512" name="Picture 8"/>
            <p:cNvPicPr>
              <a:picLocks noChangeAspect="1" noChangeArrowheads="1"/>
            </p:cNvPicPr>
            <p:nvPr/>
          </p:nvPicPr>
          <p:blipFill>
            <a:blip r:embed="rId12" cstate="print"/>
            <a:srcRect/>
            <a:stretch>
              <a:fillRect/>
            </a:stretch>
          </p:blipFill>
          <p:spPr bwMode="auto">
            <a:xfrm>
              <a:off x="6856412" y="3755231"/>
              <a:ext cx="666576" cy="324079"/>
            </a:xfrm>
            <a:prstGeom prst="rect">
              <a:avLst/>
            </a:prstGeom>
            <a:noFill/>
            <a:ln w="12700" cap="flat">
              <a:noFill/>
              <a:miter lim="800000"/>
              <a:headEnd/>
              <a:tailEnd/>
            </a:ln>
          </p:spPr>
        </p:pic>
        <p:pic>
          <p:nvPicPr>
            <p:cNvPr id="21513" name="Picture 9"/>
            <p:cNvPicPr>
              <a:picLocks noChangeAspect="1" noChangeArrowheads="1"/>
            </p:cNvPicPr>
            <p:nvPr/>
          </p:nvPicPr>
          <p:blipFill>
            <a:blip r:embed="rId13" cstate="print"/>
            <a:srcRect/>
            <a:stretch>
              <a:fillRect/>
            </a:stretch>
          </p:blipFill>
          <p:spPr bwMode="auto">
            <a:xfrm>
              <a:off x="6323012" y="3983831"/>
              <a:ext cx="761802" cy="1010363"/>
            </a:xfrm>
            <a:prstGeom prst="rect">
              <a:avLst/>
            </a:prstGeom>
            <a:noFill/>
            <a:ln w="12700" cap="flat">
              <a:noFill/>
              <a:miter lim="800000"/>
              <a:headEnd/>
              <a:tailEnd/>
            </a:ln>
          </p:spPr>
        </p:pic>
        <p:pic>
          <p:nvPicPr>
            <p:cNvPr id="21514" name="Picture 10"/>
            <p:cNvPicPr>
              <a:picLocks noChangeAspect="1" noChangeArrowheads="1"/>
            </p:cNvPicPr>
            <p:nvPr/>
          </p:nvPicPr>
          <p:blipFill>
            <a:blip r:embed="rId13" cstate="print"/>
            <a:srcRect/>
            <a:stretch>
              <a:fillRect/>
            </a:stretch>
          </p:blipFill>
          <p:spPr bwMode="auto">
            <a:xfrm>
              <a:off x="4418012" y="4954668"/>
              <a:ext cx="761802" cy="1010363"/>
            </a:xfrm>
            <a:prstGeom prst="rect">
              <a:avLst/>
            </a:prstGeom>
            <a:noFill/>
            <a:ln w="12700" cap="flat">
              <a:noFill/>
              <a:miter lim="800000"/>
              <a:headEnd/>
              <a:tailEnd/>
            </a:ln>
          </p:spPr>
        </p:pic>
        <p:pic>
          <p:nvPicPr>
            <p:cNvPr id="21515" name="Picture 11"/>
            <p:cNvPicPr>
              <a:picLocks noChangeAspect="1" noChangeArrowheads="1"/>
            </p:cNvPicPr>
            <p:nvPr/>
          </p:nvPicPr>
          <p:blipFill>
            <a:blip r:embed="rId14" cstate="print"/>
            <a:srcRect/>
            <a:stretch>
              <a:fillRect/>
            </a:stretch>
          </p:blipFill>
          <p:spPr bwMode="auto">
            <a:xfrm>
              <a:off x="4570610" y="3526308"/>
              <a:ext cx="761802" cy="457523"/>
            </a:xfrm>
            <a:prstGeom prst="rect">
              <a:avLst/>
            </a:prstGeom>
            <a:noFill/>
            <a:ln w="12700" cap="flat">
              <a:noFill/>
              <a:miter lim="800000"/>
              <a:headEnd/>
              <a:tailEnd/>
            </a:ln>
          </p:spPr>
        </p:pic>
        <p:sp>
          <p:nvSpPr>
            <p:cNvPr id="21516" name="Rectangle 12"/>
            <p:cNvSpPr>
              <a:spLocks/>
            </p:cNvSpPr>
            <p:nvPr>
              <p:custDataLst>
                <p:tags r:id="rId7"/>
              </p:custDataLst>
            </p:nvPr>
          </p:nvSpPr>
          <p:spPr bwMode="auto">
            <a:xfrm>
              <a:off x="2817812" y="3096488"/>
              <a:ext cx="2082750"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Tubing connecto</a:t>
              </a:r>
              <a:r>
                <a:rPr lang="en-US" sz="2300" dirty="0">
                  <a:latin typeface="Calibri"/>
                  <a:cs typeface="Helvetica" charset="0"/>
                  <a:sym typeface="Helvetica" charset="0"/>
                </a:rPr>
                <a:t>r</a:t>
              </a:r>
            </a:p>
          </p:txBody>
        </p:sp>
        <p:sp>
          <p:nvSpPr>
            <p:cNvPr id="24" name="Rectangle 23"/>
            <p:cNvSpPr/>
            <p:nvPr/>
          </p:nvSpPr>
          <p:spPr bwMode="auto">
            <a:xfrm>
              <a:off x="6932612" y="1926431"/>
              <a:ext cx="3429000" cy="17526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1509" name="Rectangle 5"/>
            <p:cNvSpPr>
              <a:spLocks/>
            </p:cNvSpPr>
            <p:nvPr>
              <p:custDataLst>
                <p:tags r:id="rId8"/>
              </p:custDataLst>
            </p:nvPr>
          </p:nvSpPr>
          <p:spPr bwMode="auto">
            <a:xfrm>
              <a:off x="7847012" y="3885545"/>
              <a:ext cx="1626792" cy="707886"/>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Quick-release</a:t>
              </a:r>
            </a:p>
            <a:p>
              <a:pPr marL="0" marR="0" lvl="0" indent="0" algn="l" defTabSz="914400" eaLnBrk="1" fontAlgn="auto" latinLnBrk="0" hangingPunct="1">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connector</a:t>
              </a:r>
            </a:p>
          </p:txBody>
        </p:sp>
      </p:grpSp>
      <p:sp>
        <p:nvSpPr>
          <p:cNvPr id="21506" name="Rectangle 2"/>
          <p:cNvSpPr>
            <a:spLocks/>
          </p:cNvSpPr>
          <p:nvPr>
            <p:custDataLst>
              <p:tags r:id="rId1"/>
            </p:custDataLst>
          </p:nvPr>
        </p:nvSpPr>
        <p:spPr bwMode="auto">
          <a:xfrm>
            <a:off x="182880" y="457200"/>
            <a:ext cx="979820"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Setup</a:t>
            </a:r>
          </a:p>
        </p:txBody>
      </p:sp>
      <p:sp>
        <p:nvSpPr>
          <p:cNvPr id="21507" name="Rectangle 3"/>
          <p:cNvSpPr>
            <a:spLocks/>
          </p:cNvSpPr>
          <p:nvPr>
            <p:custDataLst>
              <p:tags r:id="rId2"/>
            </p:custDataLst>
          </p:nvPr>
        </p:nvSpPr>
        <p:spPr bwMode="auto">
          <a:xfrm>
            <a:off x="228600" y="1097280"/>
            <a:ext cx="10817582" cy="1246495"/>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marR="0" lvl="0" indent="-465138" algn="l" defTabSz="914400" eaLnBrk="1" fontAlgn="auto" latinLnBrk="0" hangingPunct="1">
              <a:lnSpc>
                <a:spcPct val="100000"/>
              </a:lnSpc>
              <a:spcBef>
                <a:spcPts val="1500"/>
              </a:spcBef>
              <a:spcAft>
                <a:spcPts val="0"/>
              </a:spcAft>
              <a:buClrTx/>
              <a:buSzTx/>
              <a:buFont typeface="+mj-lt"/>
              <a:buAutoNum type="arabicPeriod"/>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700" dirty="0" smtClean="0">
                <a:latin typeface="Calibri"/>
                <a:ea typeface="Verdana" charset="0"/>
                <a:cs typeface="Verdana" charset="0"/>
                <a:sym typeface="Verdana" charset="0"/>
              </a:rPr>
              <a:t>Connect </a:t>
            </a:r>
            <a:r>
              <a:rPr lang="en-US" sz="2700" dirty="0">
                <a:latin typeface="Calibri"/>
                <a:ea typeface="Verdana" charset="0"/>
                <a:cs typeface="Verdana" charset="0"/>
                <a:sym typeface="Verdana" charset="0"/>
              </a:rPr>
              <a:t>the quick-release connector to </a:t>
            </a:r>
            <a:r>
              <a:rPr lang="en-US" sz="2700" dirty="0" smtClean="0">
                <a:latin typeface="Calibri"/>
                <a:ea typeface="Verdana" charset="0"/>
                <a:cs typeface="Verdana" charset="0"/>
                <a:sym typeface="Verdana" charset="0"/>
              </a:rPr>
              <a:t>the stopper </a:t>
            </a:r>
            <a:r>
              <a:rPr lang="en-US" sz="2700" dirty="0">
                <a:latin typeface="Calibri"/>
                <a:ea typeface="Verdana" charset="0"/>
                <a:cs typeface="Verdana" charset="0"/>
                <a:sym typeface="Verdana" charset="0"/>
              </a:rPr>
              <a:t>using the tubing connector and the 1- to 2-cm piece of </a:t>
            </a:r>
            <a:r>
              <a:rPr lang="en-US" sz="2700" dirty="0" smtClean="0">
                <a:latin typeface="Calibri"/>
                <a:ea typeface="Verdana" charset="0"/>
                <a:cs typeface="Verdana" charset="0"/>
                <a:sym typeface="Verdana" charset="0"/>
              </a:rPr>
              <a:t>tubing</a:t>
            </a:r>
            <a:r>
              <a:rPr lang="en-US" sz="2700" dirty="0">
                <a:latin typeface="Calibri"/>
                <a:ea typeface="Verdana" charset="0"/>
                <a:cs typeface="Verdana" charset="0"/>
                <a:sym typeface="Verdana" charset="0"/>
              </a:rPr>
              <a:t>. Put a drop of </a:t>
            </a:r>
            <a:r>
              <a:rPr lang="en-US" sz="2700" dirty="0" smtClean="0">
                <a:latin typeface="Calibri"/>
                <a:ea typeface="Verdana" charset="0"/>
                <a:cs typeface="Verdana" charset="0"/>
                <a:sym typeface="Verdana" charset="0"/>
              </a:rPr>
              <a:t>glycerin </a:t>
            </a:r>
            <a:r>
              <a:rPr lang="en-US" sz="2700" dirty="0">
                <a:latin typeface="Calibri"/>
                <a:ea typeface="Verdana" charset="0"/>
                <a:cs typeface="Verdana" charset="0"/>
                <a:sym typeface="Verdana" charset="0"/>
              </a:rPr>
              <a:t>on the connectors as necessary.   </a:t>
            </a:r>
          </a:p>
        </p:txBody>
      </p:sp>
      <p:sp>
        <p:nvSpPr>
          <p:cNvPr id="21511" name="Rectangle 7"/>
          <p:cNvSpPr>
            <a:spLocks/>
          </p:cNvSpPr>
          <p:nvPr>
            <p:custDataLst>
              <p:tags r:id="rId3"/>
            </p:custDataLst>
          </p:nvPr>
        </p:nvSpPr>
        <p:spPr bwMode="auto">
          <a:xfrm>
            <a:off x="5332412" y="5763488"/>
            <a:ext cx="949299"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smtClean="0">
                <a:latin typeface="Calibri"/>
                <a:cs typeface="Helvetica" charset="0"/>
                <a:sym typeface="Helvetica" charset="0"/>
              </a:rPr>
              <a:t>Stopper</a:t>
            </a:r>
            <a:endParaRPr lang="en-US" sz="2300" dirty="0">
              <a:latin typeface="Calibri"/>
              <a:cs typeface="Helvetica" charset="0"/>
              <a:sym typeface="Helvetica" charset="0"/>
            </a:endParaRPr>
          </a:p>
        </p:txBody>
      </p:sp>
      <p:sp>
        <p:nvSpPr>
          <p:cNvPr id="15" name="Text Placeholder 14"/>
          <p:cNvSpPr>
            <a:spLocks noGrp="1"/>
          </p:cNvSpPr>
          <p:nvPr>
            <p:ph type="body" sz="quarter" idx="12"/>
          </p:nvPr>
        </p:nvSpPr>
        <p:spPr/>
        <p:txBody>
          <a:bodyPr/>
          <a:lstStyle/>
          <a:p>
            <a:endParaRPr lang="en-US"/>
          </a:p>
        </p:txBody>
      </p:sp>
      <p:sp>
        <p:nvSpPr>
          <p:cNvPr id="16" name="Rectangle 15"/>
          <p:cNvSpPr/>
          <p:nvPr>
            <p:custDataLst>
              <p:tags r:id="rId4"/>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7" name="TextBox 16"/>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descr="C:\Documents and Settings\aflindt\Desktop\cable from sensor to port.png"/>
          <p:cNvPicPr>
            <a:picLocks noChangeAspect="1" noChangeArrowheads="1"/>
          </p:cNvPicPr>
          <p:nvPr/>
        </p:nvPicPr>
        <p:blipFill>
          <a:blip r:embed="rId9" cstate="print"/>
          <a:srcRect/>
          <a:stretch>
            <a:fillRect/>
          </a:stretch>
        </p:blipFill>
        <p:spPr bwMode="auto">
          <a:xfrm>
            <a:off x="2817812" y="2759074"/>
            <a:ext cx="7790614" cy="3282157"/>
          </a:xfrm>
          <a:prstGeom prst="rect">
            <a:avLst/>
          </a:prstGeom>
          <a:noFill/>
        </p:spPr>
      </p:pic>
      <p:sp>
        <p:nvSpPr>
          <p:cNvPr id="22529" name="Rectangle 1"/>
          <p:cNvSpPr>
            <a:spLocks/>
          </p:cNvSpPr>
          <p:nvPr>
            <p:custDataLst>
              <p:tags r:id="rId1"/>
            </p:custDataLst>
          </p:nvPr>
        </p:nvSpPr>
        <p:spPr bwMode="auto">
          <a:xfrm>
            <a:off x="182880" y="457200"/>
            <a:ext cx="979820"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Setup</a:t>
            </a:r>
          </a:p>
        </p:txBody>
      </p:sp>
      <p:sp>
        <p:nvSpPr>
          <p:cNvPr id="22530" name="Rectangle 2"/>
          <p:cNvSpPr>
            <a:spLocks/>
          </p:cNvSpPr>
          <p:nvPr>
            <p:custDataLst>
              <p:tags r:id="rId2"/>
            </p:custDataLst>
          </p:nvPr>
        </p:nvSpPr>
        <p:spPr bwMode="auto">
          <a:xfrm>
            <a:off x="228600" y="1097280"/>
            <a:ext cx="11446068" cy="830997"/>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marR="0" lvl="0" indent="-465138" algn="l" defTabSz="914400" eaLnBrk="1" fontAlgn="auto" latinLnBrk="0" hangingPunct="1">
              <a:lnSpc>
                <a:spcPct val="100000"/>
              </a:lnSpc>
              <a:spcBef>
                <a:spcPts val="1500"/>
              </a:spcBef>
              <a:spcAft>
                <a:spcPts val="0"/>
              </a:spcAft>
              <a:buClrTx/>
              <a:buSzTx/>
              <a:buFont typeface="+mj-lt"/>
              <a:buAutoNum type="arabicPeriod" startAt="2"/>
              <a:tabLst>
                <a:tab pos="19046" algn="l"/>
                <a:tab pos="476130" algn="l"/>
                <a:tab pos="1066532" algn="l"/>
                <a:tab pos="1599800" algn="l"/>
                <a:tab pos="2133065" algn="l"/>
                <a:tab pos="2666331" algn="l"/>
                <a:tab pos="3199597" algn="l"/>
                <a:tab pos="3732865" algn="l"/>
                <a:tab pos="4266130" algn="l"/>
                <a:tab pos="4799397" algn="l"/>
                <a:tab pos="5332664" algn="l"/>
                <a:tab pos="5865929" algn="l"/>
              </a:tabLst>
              <a:defRPr/>
            </a:pPr>
            <a:r>
              <a:rPr lang="en-US" sz="2700" dirty="0" smtClean="0">
                <a:latin typeface="Calibri"/>
                <a:ea typeface="Verdana" charset="0"/>
                <a:cs typeface="Verdana" charset="0"/>
                <a:sym typeface="Verdana" charset="0"/>
              </a:rPr>
              <a:t>Connect </a:t>
            </a:r>
            <a:r>
              <a:rPr lang="en-US" sz="2700" dirty="0">
                <a:latin typeface="Calibri"/>
                <a:ea typeface="Verdana" charset="0"/>
                <a:cs typeface="Verdana" charset="0"/>
                <a:sym typeface="Verdana" charset="0"/>
              </a:rPr>
              <a:t>the absolute pressure sensor to the </a:t>
            </a:r>
            <a:r>
              <a:rPr lang="en-US" sz="2700" dirty="0" smtClean="0">
                <a:latin typeface="Calibri"/>
                <a:ea typeface="Verdana" charset="0"/>
                <a:cs typeface="Verdana" charset="0"/>
                <a:sym typeface="Verdana" charset="0"/>
              </a:rPr>
              <a:t>data collection system </a:t>
            </a:r>
            <a:r>
              <a:rPr lang="en-US" sz="2700" dirty="0">
                <a:latin typeface="Calibri"/>
                <a:ea typeface="Verdana" charset="0"/>
                <a:cs typeface="Verdana" charset="0"/>
                <a:sym typeface="Verdana" charset="0"/>
              </a:rPr>
              <a:t>using a sensor extension cable.</a:t>
            </a:r>
          </a:p>
        </p:txBody>
      </p:sp>
      <p:pic>
        <p:nvPicPr>
          <p:cNvPr id="22534" name="Picture 6"/>
          <p:cNvPicPr>
            <a:picLocks noChangeAspect="1" noChangeArrowheads="1"/>
          </p:cNvPicPr>
          <p:nvPr/>
        </p:nvPicPr>
        <p:blipFill>
          <a:blip r:embed="rId10" cstate="print"/>
          <a:srcRect/>
          <a:stretch>
            <a:fillRect/>
          </a:stretch>
        </p:blipFill>
        <p:spPr bwMode="auto">
          <a:xfrm>
            <a:off x="4170724" y="2383631"/>
            <a:ext cx="1002575" cy="591129"/>
          </a:xfrm>
          <a:prstGeom prst="rect">
            <a:avLst/>
          </a:prstGeom>
          <a:noFill/>
          <a:ln w="12700" cap="flat">
            <a:noFill/>
            <a:miter lim="800000"/>
            <a:headEnd/>
            <a:tailEnd/>
          </a:ln>
        </p:spPr>
      </p:pic>
      <p:sp>
        <p:nvSpPr>
          <p:cNvPr id="22535" name="Rectangle 7"/>
          <p:cNvSpPr>
            <a:spLocks/>
          </p:cNvSpPr>
          <p:nvPr>
            <p:custDataLst>
              <p:tags r:id="rId3"/>
            </p:custDataLst>
          </p:nvPr>
        </p:nvSpPr>
        <p:spPr bwMode="auto">
          <a:xfrm>
            <a:off x="8951249" y="3477488"/>
            <a:ext cx="1867563"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Extension cable</a:t>
            </a:r>
          </a:p>
        </p:txBody>
      </p:sp>
      <p:sp>
        <p:nvSpPr>
          <p:cNvPr id="22537" name="Rectangle 9"/>
          <p:cNvSpPr>
            <a:spLocks/>
          </p:cNvSpPr>
          <p:nvPr>
            <p:custDataLst>
              <p:tags r:id="rId4"/>
            </p:custDataLst>
          </p:nvPr>
        </p:nvSpPr>
        <p:spPr bwMode="auto">
          <a:xfrm>
            <a:off x="5194879" y="2182088"/>
            <a:ext cx="1890133"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Pressure sensor</a:t>
            </a:r>
          </a:p>
        </p:txBody>
      </p:sp>
      <p:sp>
        <p:nvSpPr>
          <p:cNvPr id="12" name="Text Placeholder 11"/>
          <p:cNvSpPr>
            <a:spLocks noGrp="1"/>
          </p:cNvSpPr>
          <p:nvPr>
            <p:ph type="body" sz="quarter" idx="12"/>
          </p:nvPr>
        </p:nvSpPr>
        <p:spPr/>
        <p:txBody>
          <a:bodyPr/>
          <a:lstStyle/>
          <a:p>
            <a:endParaRPr lang="en-US"/>
          </a:p>
        </p:txBody>
      </p:sp>
      <p:sp>
        <p:nvSpPr>
          <p:cNvPr id="13" name="Rectangle 12"/>
          <p:cNvSpPr/>
          <p:nvPr>
            <p:custDataLst>
              <p:tags r:id="rId5"/>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TextBox 13"/>
          <p:cNvSpPr txBox="1"/>
          <p:nvPr>
            <p:custDataLst>
              <p:tags r:id="rId6"/>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pic>
        <p:nvPicPr>
          <p:cNvPr id="15" name="Picture 6"/>
          <p:cNvPicPr>
            <a:picLocks noChangeAspect="1" noChangeArrowheads="1"/>
          </p:cNvPicPr>
          <p:nvPr/>
        </p:nvPicPr>
        <p:blipFill>
          <a:blip r:embed="rId10" cstate="print"/>
          <a:srcRect/>
          <a:stretch>
            <a:fillRect/>
          </a:stretch>
        </p:blipFill>
        <p:spPr bwMode="auto">
          <a:xfrm>
            <a:off x="7911237" y="3755231"/>
            <a:ext cx="1002575" cy="591129"/>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p:cNvSpPr>
          <p:nvPr>
            <p:custDataLst>
              <p:tags r:id="rId1"/>
            </p:custDataLst>
          </p:nvPr>
        </p:nvSpPr>
        <p:spPr bwMode="auto">
          <a:xfrm>
            <a:off x="182880" y="457200"/>
            <a:ext cx="979820"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Setup</a:t>
            </a:r>
          </a:p>
        </p:txBody>
      </p:sp>
      <p:sp>
        <p:nvSpPr>
          <p:cNvPr id="23554" name="Rectangle 2"/>
          <p:cNvSpPr>
            <a:spLocks/>
          </p:cNvSpPr>
          <p:nvPr>
            <p:custDataLst>
              <p:tags r:id="rId2"/>
            </p:custDataLst>
          </p:nvPr>
        </p:nvSpPr>
        <p:spPr bwMode="auto">
          <a:xfrm>
            <a:off x="228600" y="1097280"/>
            <a:ext cx="10608087" cy="1246495"/>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marR="0" lvl="0" indent="-465138" algn="l" defTabSz="914400" eaLnBrk="1" fontAlgn="auto" latinLnBrk="0" hangingPunct="1">
              <a:lnSpc>
                <a:spcPct val="100000"/>
              </a:lnSpc>
              <a:spcBef>
                <a:spcPts val="1500"/>
              </a:spcBef>
              <a:spcAft>
                <a:spcPts val="0"/>
              </a:spcAft>
              <a:buClrTx/>
              <a:buSzTx/>
              <a:buFontTx/>
              <a:buAutoNum type="arabicPeriod" startAt="3"/>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700" dirty="0">
                <a:latin typeface="Calibri"/>
                <a:ea typeface="Verdana" charset="0"/>
                <a:cs typeface="Verdana" charset="0"/>
                <a:sym typeface="Verdana" charset="0"/>
              </a:rPr>
              <a:t>Insert the quick-release connector into the port of the absolute pressure sensor and then turn the connector clockwise until the fitting “clicks” (about one-eighth </a:t>
            </a:r>
            <a:r>
              <a:rPr lang="en-US" sz="2700" dirty="0" smtClean="0">
                <a:latin typeface="Calibri"/>
                <a:ea typeface="Verdana" charset="0"/>
                <a:cs typeface="Verdana" charset="0"/>
                <a:sym typeface="Verdana" charset="0"/>
              </a:rPr>
              <a:t>of a turn</a:t>
            </a:r>
            <a:r>
              <a:rPr lang="en-US" sz="2700" dirty="0">
                <a:latin typeface="Calibri"/>
                <a:ea typeface="Verdana" charset="0"/>
                <a:cs typeface="Verdana" charset="0"/>
                <a:sym typeface="Verdana" charset="0"/>
              </a:rPr>
              <a:t>).</a:t>
            </a:r>
          </a:p>
        </p:txBody>
      </p:sp>
      <p:sp>
        <p:nvSpPr>
          <p:cNvPr id="6" name="Text Placeholder 5"/>
          <p:cNvSpPr>
            <a:spLocks noGrp="1"/>
          </p:cNvSpPr>
          <p:nvPr>
            <p:ph type="body" sz="quarter" idx="12"/>
          </p:nvPr>
        </p:nvSpPr>
        <p:spPr/>
        <p:txBody>
          <a:bodyPr/>
          <a:lstStyle/>
          <a:p>
            <a:endParaRPr lang="en-US"/>
          </a:p>
        </p:txBody>
      </p:sp>
      <p:sp>
        <p:nvSpPr>
          <p:cNvPr id="7" name="Rectangle 6"/>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pic>
        <p:nvPicPr>
          <p:cNvPr id="9" name="Picture 8" descr="image73.tiff"/>
          <p:cNvPicPr>
            <a:picLocks noChangeAspect="1"/>
          </p:cNvPicPr>
          <p:nvPr/>
        </p:nvPicPr>
        <p:blipFill>
          <a:blip r:embed="rId7" cstate="print"/>
          <a:stretch>
            <a:fillRect/>
          </a:stretch>
        </p:blipFill>
        <p:spPr>
          <a:xfrm>
            <a:off x="2894012" y="2993231"/>
            <a:ext cx="5490882" cy="2456447"/>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8075612" y="402431"/>
            <a:ext cx="4113213" cy="6346031"/>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6146" name="Picture 2"/>
          <p:cNvPicPr>
            <a:picLocks noChangeAspect="1" noChangeArrowheads="1"/>
          </p:cNvPicPr>
          <p:nvPr/>
        </p:nvPicPr>
        <p:blipFill>
          <a:blip r:embed="rId9" cstate="print"/>
          <a:srcRect/>
          <a:stretch>
            <a:fillRect/>
          </a:stretch>
        </p:blipFill>
        <p:spPr bwMode="auto">
          <a:xfrm>
            <a:off x="5370701" y="5566531"/>
            <a:ext cx="2094954" cy="781603"/>
          </a:xfrm>
          <a:prstGeom prst="rect">
            <a:avLst/>
          </a:prstGeom>
          <a:noFill/>
          <a:ln w="12700" cap="flat">
            <a:noFill/>
            <a:miter lim="800000"/>
            <a:headEnd/>
            <a:tailEnd/>
          </a:ln>
        </p:spPr>
      </p:pic>
      <p:sp>
        <p:nvSpPr>
          <p:cNvPr id="6150" name="Rectangle 6"/>
          <p:cNvSpPr>
            <a:spLocks/>
          </p:cNvSpPr>
          <p:nvPr/>
        </p:nvSpPr>
        <p:spPr bwMode="auto">
          <a:xfrm>
            <a:off x="1009388" y="1545004"/>
            <a:ext cx="6037279" cy="762537"/>
          </a:xfrm>
          <a:prstGeom prst="rect">
            <a:avLst/>
          </a:prstGeom>
          <a:noFill/>
          <a:ln w="12700" cap="flat">
            <a:noFill/>
            <a:miter lim="800000"/>
            <a:headEnd type="none" w="med" len="med"/>
            <a:tailEnd type="none" w="med" len="med"/>
          </a:ln>
        </p:spPr>
        <p:txBody>
          <a:bodyPr lIns="0" tIns="0" rIns="0" bIns="0" anchor="ctr"/>
          <a:lstStyle/>
          <a:p>
            <a:pPr algn="l">
              <a:spcBef>
                <a:spcPts val="1500"/>
              </a:spcBef>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700" dirty="0">
                <a:solidFill>
                  <a:schemeClr val="tx1"/>
                </a:solidFill>
                <a:latin typeface="Calibri" pitchFamily="34" charset="0"/>
                <a:ea typeface="Verdana" charset="0"/>
                <a:cs typeface="Verdana" charset="0"/>
                <a:sym typeface="Verdana" charset="0"/>
              </a:rPr>
              <a:t>The Snapshot button is used to capture the </a:t>
            </a:r>
            <a:r>
              <a:rPr lang="en-US" sz="2700" dirty="0" smtClean="0">
                <a:solidFill>
                  <a:schemeClr val="tx1"/>
                </a:solidFill>
                <a:latin typeface="Calibri" pitchFamily="34" charset="0"/>
                <a:ea typeface="Verdana" charset="0"/>
                <a:cs typeface="Verdana" charset="0"/>
                <a:sym typeface="Verdana" charset="0"/>
              </a:rPr>
              <a:t>screen. </a:t>
            </a:r>
            <a:endParaRPr lang="en-US" sz="2700" dirty="0">
              <a:solidFill>
                <a:schemeClr val="tx1"/>
              </a:solidFill>
              <a:latin typeface="Calibri" pitchFamily="34" charset="0"/>
              <a:ea typeface="Verdana" charset="0"/>
              <a:cs typeface="Verdana" charset="0"/>
              <a:sym typeface="Verdana" charset="0"/>
            </a:endParaRPr>
          </a:p>
        </p:txBody>
      </p:sp>
      <p:sp>
        <p:nvSpPr>
          <p:cNvPr id="6151" name="Rectangle 7"/>
          <p:cNvSpPr>
            <a:spLocks/>
          </p:cNvSpPr>
          <p:nvPr/>
        </p:nvSpPr>
        <p:spPr bwMode="auto">
          <a:xfrm>
            <a:off x="1295067" y="2612556"/>
            <a:ext cx="6322953" cy="762537"/>
          </a:xfrm>
          <a:prstGeom prst="rect">
            <a:avLst/>
          </a:prstGeom>
          <a:noFill/>
          <a:ln w="12700" cap="flat">
            <a:noFill/>
            <a:miter lim="800000"/>
            <a:headEnd type="none" w="med" len="med"/>
            <a:tailEnd type="none" w="med" len="med"/>
          </a:ln>
        </p:spPr>
        <p:txBody>
          <a:bodyPr lIns="0" tIns="0" rIns="0" bIns="0" anchor="ctr"/>
          <a:lstStyle/>
          <a:p>
            <a:pPr algn="l">
              <a:spcBef>
                <a:spcPts val="1500"/>
              </a:spcBef>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700" dirty="0">
                <a:solidFill>
                  <a:schemeClr val="tx1"/>
                </a:solidFill>
                <a:latin typeface="Calibri" pitchFamily="34" charset="0"/>
                <a:ea typeface="Verdana" charset="0"/>
                <a:cs typeface="Verdana" charset="0"/>
                <a:sym typeface="Verdana" charset="0"/>
              </a:rPr>
              <a:t>The Journal is where snapshots are stored and </a:t>
            </a:r>
            <a:r>
              <a:rPr lang="en-US" sz="2700" dirty="0" smtClean="0">
                <a:solidFill>
                  <a:schemeClr val="tx1"/>
                </a:solidFill>
                <a:latin typeface="Calibri" pitchFamily="34" charset="0"/>
                <a:ea typeface="Verdana" charset="0"/>
                <a:cs typeface="Verdana" charset="0"/>
                <a:sym typeface="Verdana" charset="0"/>
              </a:rPr>
              <a:t>viewed.</a:t>
            </a:r>
            <a:endParaRPr lang="en-US" sz="2700" dirty="0">
              <a:solidFill>
                <a:schemeClr val="tx1"/>
              </a:solidFill>
              <a:latin typeface="Calibri" pitchFamily="34" charset="0"/>
              <a:ea typeface="Verdana" charset="0"/>
              <a:cs typeface="Verdana" charset="0"/>
              <a:sym typeface="Verdana" charset="0"/>
            </a:endParaRPr>
          </a:p>
        </p:txBody>
      </p:sp>
      <p:sp>
        <p:nvSpPr>
          <p:cNvPr id="6152" name="Rectangle 8"/>
          <p:cNvSpPr>
            <a:spLocks/>
          </p:cNvSpPr>
          <p:nvPr/>
        </p:nvSpPr>
        <p:spPr bwMode="auto">
          <a:xfrm>
            <a:off x="1790239" y="3907094"/>
            <a:ext cx="5142159" cy="762537"/>
          </a:xfrm>
          <a:prstGeom prst="rect">
            <a:avLst/>
          </a:prstGeom>
          <a:noFill/>
          <a:ln w="12700" cap="flat">
            <a:noFill/>
            <a:miter lim="800000"/>
            <a:headEnd type="none" w="med" len="med"/>
            <a:tailEnd type="none" w="med" len="med"/>
          </a:ln>
        </p:spPr>
        <p:txBody>
          <a:bodyPr lIns="0" tIns="0" rIns="0" bIns="0" anchor="ctr"/>
          <a:lstStyle/>
          <a:p>
            <a:pPr algn="l">
              <a:spcBef>
                <a:spcPts val="1500"/>
              </a:spcBef>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700" dirty="0">
                <a:solidFill>
                  <a:schemeClr val="tx1"/>
                </a:solidFill>
                <a:latin typeface="Calibri" pitchFamily="34" charset="0"/>
                <a:ea typeface="Verdana" charset="0"/>
                <a:cs typeface="Verdana" charset="0"/>
                <a:sym typeface="Verdana" charset="0"/>
              </a:rPr>
              <a:t>The Share button is used to export or print your journal to turn in your work.</a:t>
            </a:r>
          </a:p>
        </p:txBody>
      </p:sp>
      <p:pic>
        <p:nvPicPr>
          <p:cNvPr id="6156" name="Picture 12"/>
          <p:cNvPicPr>
            <a:picLocks noChangeAspect="1" noChangeArrowheads="1"/>
          </p:cNvPicPr>
          <p:nvPr/>
        </p:nvPicPr>
        <p:blipFill>
          <a:blip r:embed="rId10" cstate="print"/>
          <a:srcRect/>
          <a:stretch>
            <a:fillRect/>
          </a:stretch>
        </p:blipFill>
        <p:spPr bwMode="auto">
          <a:xfrm>
            <a:off x="285677" y="5013689"/>
            <a:ext cx="1790234" cy="1544140"/>
          </a:xfrm>
          <a:prstGeom prst="rect">
            <a:avLst/>
          </a:prstGeom>
          <a:noFill/>
          <a:ln w="12700" cap="flat">
            <a:noFill/>
            <a:miter lim="800000"/>
            <a:headEnd/>
            <a:tailEnd/>
          </a:ln>
        </p:spPr>
      </p:pic>
      <p:pic>
        <p:nvPicPr>
          <p:cNvPr id="6157" name="Picture 13"/>
          <p:cNvPicPr>
            <a:picLocks noChangeAspect="1" noChangeArrowheads="1"/>
          </p:cNvPicPr>
          <p:nvPr/>
        </p:nvPicPr>
        <p:blipFill>
          <a:blip r:embed="rId11" cstate="print"/>
          <a:srcRect/>
          <a:stretch>
            <a:fillRect/>
          </a:stretch>
        </p:blipFill>
        <p:spPr bwMode="auto">
          <a:xfrm>
            <a:off x="2209224" y="4727738"/>
            <a:ext cx="3161478" cy="1239125"/>
          </a:xfrm>
          <a:prstGeom prst="rect">
            <a:avLst/>
          </a:prstGeom>
          <a:noFill/>
          <a:ln w="12700" cap="flat">
            <a:noFill/>
            <a:miter lim="800000"/>
            <a:headEnd/>
            <a:tailEnd/>
          </a:ln>
        </p:spPr>
      </p:pic>
      <p:sp>
        <p:nvSpPr>
          <p:cNvPr id="20" name="Text Placeholder 19"/>
          <p:cNvSpPr>
            <a:spLocks noGrp="1"/>
          </p:cNvSpPr>
          <p:nvPr>
            <p:ph type="body" sz="quarter" idx="12"/>
          </p:nvPr>
        </p:nvSpPr>
        <p:spPr/>
        <p:txBody>
          <a:bodyPr/>
          <a:lstStyle/>
          <a:p>
            <a:endParaRPr lang="en-US" dirty="0"/>
          </a:p>
        </p:txBody>
      </p:sp>
      <p:sp>
        <p:nvSpPr>
          <p:cNvPr id="19" name="Rectangle 2"/>
          <p:cNvSpPr>
            <a:spLocks/>
          </p:cNvSpPr>
          <p:nvPr>
            <p:custDataLst>
              <p:tags r:id="rId1"/>
            </p:custDataLst>
          </p:nvPr>
        </p:nvSpPr>
        <p:spPr bwMode="auto">
          <a:xfrm>
            <a:off x="182880" y="457200"/>
            <a:ext cx="2124812"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smtClean="0">
                <a:solidFill>
                  <a:srgbClr val="EB572D"/>
                </a:solidFill>
                <a:latin typeface="Calibri"/>
                <a:ea typeface="Verdana Bold" charset="0"/>
                <a:cs typeface="Verdana Bold" charset="0"/>
                <a:sym typeface="Verdana Bold" charset="0"/>
              </a:rPr>
              <a:t>Introduction</a:t>
            </a:r>
          </a:p>
        </p:txBody>
      </p:sp>
      <p:sp>
        <p:nvSpPr>
          <p:cNvPr id="23" name="Rectangle 3"/>
          <p:cNvSpPr>
            <a:spLocks/>
          </p:cNvSpPr>
          <p:nvPr>
            <p:custDataLst>
              <p:tags r:id="rId2"/>
            </p:custDataLst>
          </p:nvPr>
        </p:nvSpPr>
        <p:spPr bwMode="auto">
          <a:xfrm>
            <a:off x="228600" y="1005840"/>
            <a:ext cx="2992935" cy="369332"/>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b="1" dirty="0" smtClean="0">
                <a:solidFill>
                  <a:srgbClr val="0000FF"/>
                </a:solidFill>
                <a:latin typeface="Calibri" pitchFamily="34" charset="0"/>
                <a:ea typeface="Verdana" charset="0"/>
                <a:cs typeface="Verdana" charset="0"/>
                <a:sym typeface="Verdana" charset="0"/>
              </a:rPr>
              <a:t>Journals and Snapshots</a:t>
            </a:r>
          </a:p>
        </p:txBody>
      </p:sp>
      <p:sp>
        <p:nvSpPr>
          <p:cNvPr id="29" name="Rectangle 3"/>
          <p:cNvSpPr>
            <a:spLocks/>
          </p:cNvSpPr>
          <p:nvPr>
            <p:custDataLst>
              <p:tags r:id="rId3"/>
            </p:custDataLst>
          </p:nvPr>
        </p:nvSpPr>
        <p:spPr bwMode="auto">
          <a:xfrm>
            <a:off x="8229600" y="4517231"/>
            <a:ext cx="3669787" cy="1477328"/>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b="1" dirty="0" smtClean="0">
                <a:solidFill>
                  <a:srgbClr val="0000FF"/>
                </a:solidFill>
                <a:latin typeface="Calibri" pitchFamily="34" charset="0"/>
                <a:ea typeface="Verdana" charset="0"/>
                <a:cs typeface="Verdana" charset="0"/>
                <a:sym typeface="Verdana" charset="0"/>
              </a:rPr>
              <a:t>Note: </a:t>
            </a:r>
            <a:r>
              <a:rPr lang="en-US" sz="2400" dirty="0" smtClean="0">
                <a:solidFill>
                  <a:srgbClr val="0000FF"/>
                </a:solidFill>
                <a:latin typeface="Calibri" pitchFamily="34" charset="0"/>
                <a:ea typeface="Verdana" charset="0"/>
                <a:cs typeface="Verdana" charset="0"/>
                <a:sym typeface="Verdana" charset="0"/>
              </a:rPr>
              <a:t>You may want to take a</a:t>
            </a:r>
          </a:p>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dirty="0" smtClean="0">
                <a:solidFill>
                  <a:srgbClr val="0000FF"/>
                </a:solidFill>
                <a:latin typeface="Calibri" pitchFamily="34" charset="0"/>
                <a:ea typeface="Verdana" charset="0"/>
                <a:cs typeface="Verdana" charset="0"/>
                <a:sym typeface="Verdana" charset="0"/>
              </a:rPr>
              <a:t>snapshot of the first page of</a:t>
            </a:r>
          </a:p>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dirty="0" smtClean="0">
                <a:solidFill>
                  <a:srgbClr val="0000FF"/>
                </a:solidFill>
                <a:latin typeface="Calibri" pitchFamily="34" charset="0"/>
                <a:ea typeface="Verdana" charset="0"/>
                <a:cs typeface="Verdana" charset="0"/>
                <a:sym typeface="Verdana" charset="0"/>
              </a:rPr>
              <a:t>this lab as a cover page for </a:t>
            </a:r>
          </a:p>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dirty="0" smtClean="0">
                <a:solidFill>
                  <a:srgbClr val="0000FF"/>
                </a:solidFill>
                <a:latin typeface="Calibri" pitchFamily="34" charset="0"/>
                <a:ea typeface="Verdana" charset="0"/>
                <a:cs typeface="Verdana" charset="0"/>
                <a:sym typeface="Verdana" charset="0"/>
              </a:rPr>
              <a:t>your Journal.</a:t>
            </a:r>
          </a:p>
        </p:txBody>
      </p:sp>
      <p:sp>
        <p:nvSpPr>
          <p:cNvPr id="30" name="Rectangle 3"/>
          <p:cNvSpPr>
            <a:spLocks/>
          </p:cNvSpPr>
          <p:nvPr>
            <p:custDataLst>
              <p:tags r:id="rId4"/>
            </p:custDataLst>
          </p:nvPr>
        </p:nvSpPr>
        <p:spPr bwMode="auto">
          <a:xfrm>
            <a:off x="8229600" y="631031"/>
            <a:ext cx="3776345" cy="3323987"/>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ctr" anchorCtr="0">
            <a:spAutoFit/>
          </a:bodyPr>
          <a:lstStyle/>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b="1" dirty="0" smtClean="0">
                <a:solidFill>
                  <a:srgbClr val="EF7857"/>
                </a:solidFill>
                <a:latin typeface="Calibri" pitchFamily="34" charset="0"/>
                <a:ea typeface="Verdana" charset="0"/>
                <a:cs typeface="Verdana" charset="0"/>
                <a:sym typeface="Verdana" charset="0"/>
              </a:rPr>
              <a:t>Each page of this lab that contains the symbol</a:t>
            </a:r>
          </a:p>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endParaRPr lang="en-US" sz="2400" b="1" dirty="0" smtClean="0">
              <a:solidFill>
                <a:srgbClr val="EF7857"/>
              </a:solidFill>
              <a:latin typeface="Calibri" pitchFamily="34" charset="0"/>
              <a:ea typeface="Verdana" charset="0"/>
              <a:cs typeface="Verdana" charset="0"/>
              <a:sym typeface="Verdana" charset="0"/>
            </a:endParaRPr>
          </a:p>
          <a:p>
            <a:pPr marL="3175" algn="l">
              <a:tabLst>
                <a:tab pos="533368" algn="l"/>
                <a:tab pos="1066739" algn="l"/>
                <a:tab pos="1600107" algn="l"/>
                <a:tab pos="2133475" algn="l"/>
                <a:tab pos="2666845" algn="l"/>
                <a:tab pos="3200213" algn="l"/>
                <a:tab pos="3733581" algn="l"/>
                <a:tab pos="4266952" algn="l"/>
                <a:tab pos="4800320" algn="l"/>
                <a:tab pos="5333688" algn="l"/>
                <a:tab pos="5867058" algn="l"/>
                <a:tab pos="6400426" algn="l"/>
              </a:tabLst>
            </a:pPr>
            <a:r>
              <a:rPr lang="en-US" sz="2400" b="1" dirty="0" smtClean="0">
                <a:solidFill>
                  <a:srgbClr val="EF7857"/>
                </a:solidFill>
                <a:latin typeface="Calibri" pitchFamily="34" charset="0"/>
                <a:ea typeface="Verdana" charset="0"/>
                <a:cs typeface="Verdana" charset="0"/>
                <a:sym typeface="Verdana" charset="0"/>
              </a:rPr>
              <a:t>should be inserted into your journal.  After completing a lab page with the snapshot symbol, tap         (in the upper right hand corner) to insert the page into your journal. </a:t>
            </a:r>
          </a:p>
        </p:txBody>
      </p:sp>
      <p:pic>
        <p:nvPicPr>
          <p:cNvPr id="31" name="Picture 30" descr="SNAPSHOT 04.png"/>
          <p:cNvPicPr>
            <a:picLocks noChangeAspect="1"/>
          </p:cNvPicPr>
          <p:nvPr/>
        </p:nvPicPr>
        <p:blipFill>
          <a:blip r:embed="rId12" cstate="print"/>
          <a:stretch>
            <a:fillRect/>
          </a:stretch>
        </p:blipFill>
        <p:spPr>
          <a:xfrm>
            <a:off x="9525913" y="1469231"/>
            <a:ext cx="1216699" cy="296732"/>
          </a:xfrm>
          <a:prstGeom prst="rect">
            <a:avLst/>
          </a:prstGeom>
        </p:spPr>
      </p:pic>
      <p:sp>
        <p:nvSpPr>
          <p:cNvPr id="22" name="Rectangle 21"/>
          <p:cNvSpPr/>
          <p:nvPr>
            <p:custDataLst>
              <p:tags r:id="rId5"/>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885" tIns="91443" rIns="182885" bIns="91443" numCol="1" rtlCol="0" anchor="t" anchorCtr="0" compatLnSpc="1">
            <a:prstTxWarp prst="textNoShape">
              <a:avLst/>
            </a:prstTxWarp>
          </a:bodyPr>
          <a:lstStyle/>
          <a:p>
            <a:pPr marL="0" marR="0" indent="0" algn="ctr" defTabSz="1828829"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4" name="TextBox 23"/>
          <p:cNvSpPr txBox="1"/>
          <p:nvPr>
            <p:custDataLst>
              <p:tags r:id="rId6"/>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algn="l"/>
            <a:r>
              <a:rPr lang="en-US" sz="2400" b="1" dirty="0" smtClean="0">
                <a:solidFill>
                  <a:srgbClr val="FFFFFF"/>
                </a:solidFill>
                <a:latin typeface="Calibri"/>
              </a:rPr>
              <a:t>Percent Oxygen in Air </a:t>
            </a:r>
            <a:endParaRPr lang="en-US" sz="2400" b="1" dirty="0">
              <a:solidFill>
                <a:srgbClr val="FFFFFF"/>
              </a:solidFill>
              <a:latin typeface="Calibri"/>
            </a:endParaRPr>
          </a:p>
        </p:txBody>
      </p:sp>
      <p:pic>
        <p:nvPicPr>
          <p:cNvPr id="21" name="Picture 20" descr="Snapshot_On.png"/>
          <p:cNvPicPr>
            <a:picLocks noChangeAspect="1"/>
          </p:cNvPicPr>
          <p:nvPr/>
        </p:nvPicPr>
        <p:blipFill>
          <a:blip r:embed="rId13" cstate="print"/>
          <a:stretch>
            <a:fillRect/>
          </a:stretch>
        </p:blipFill>
        <p:spPr>
          <a:xfrm>
            <a:off x="9828212" y="2840831"/>
            <a:ext cx="390145" cy="390145"/>
          </a:xfrm>
          <a:prstGeom prst="rect">
            <a:avLst/>
          </a:prstGeom>
        </p:spPr>
      </p:pic>
      <p:pic>
        <p:nvPicPr>
          <p:cNvPr id="25" name="Picture 24" descr="Snapshot_On.png"/>
          <p:cNvPicPr>
            <a:picLocks noChangeAspect="1"/>
          </p:cNvPicPr>
          <p:nvPr/>
        </p:nvPicPr>
        <p:blipFill>
          <a:blip r:embed="rId13" cstate="print"/>
          <a:stretch>
            <a:fillRect/>
          </a:stretch>
        </p:blipFill>
        <p:spPr>
          <a:xfrm>
            <a:off x="455612" y="1545431"/>
            <a:ext cx="390145" cy="390145"/>
          </a:xfrm>
          <a:prstGeom prst="rect">
            <a:avLst/>
          </a:prstGeom>
        </p:spPr>
      </p:pic>
      <p:pic>
        <p:nvPicPr>
          <p:cNvPr id="26" name="Picture 25" descr="Journal_On.png"/>
          <p:cNvPicPr>
            <a:picLocks noChangeAspect="1"/>
          </p:cNvPicPr>
          <p:nvPr/>
        </p:nvPicPr>
        <p:blipFill>
          <a:blip r:embed="rId14" cstate="print"/>
          <a:stretch>
            <a:fillRect/>
          </a:stretch>
        </p:blipFill>
        <p:spPr>
          <a:xfrm>
            <a:off x="760412" y="2612231"/>
            <a:ext cx="390145" cy="390145"/>
          </a:xfrm>
          <a:prstGeom prst="rect">
            <a:avLst/>
          </a:prstGeom>
        </p:spPr>
      </p:pic>
      <p:pic>
        <p:nvPicPr>
          <p:cNvPr id="27" name="Picture 26" descr="Share_On.png"/>
          <p:cNvPicPr>
            <a:picLocks noChangeAspect="1"/>
          </p:cNvPicPr>
          <p:nvPr/>
        </p:nvPicPr>
        <p:blipFill>
          <a:blip r:embed="rId15" cstate="print"/>
          <a:stretch>
            <a:fillRect/>
          </a:stretch>
        </p:blipFill>
        <p:spPr>
          <a:xfrm>
            <a:off x="1293812" y="3679031"/>
            <a:ext cx="390145" cy="390145"/>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p:cNvSpPr>
          <p:nvPr>
            <p:custDataLst>
              <p:tags r:id="rId1"/>
            </p:custDataLst>
          </p:nvPr>
        </p:nvSpPr>
        <p:spPr bwMode="auto">
          <a:xfrm>
            <a:off x="182880" y="457200"/>
            <a:ext cx="979820"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Setup</a:t>
            </a:r>
          </a:p>
        </p:txBody>
      </p:sp>
      <p:sp>
        <p:nvSpPr>
          <p:cNvPr id="24578" name="Rectangle 2"/>
          <p:cNvSpPr>
            <a:spLocks/>
          </p:cNvSpPr>
          <p:nvPr>
            <p:custDataLst>
              <p:tags r:id="rId2"/>
            </p:custDataLst>
          </p:nvPr>
        </p:nvSpPr>
        <p:spPr bwMode="auto">
          <a:xfrm>
            <a:off x="228600" y="1097280"/>
            <a:ext cx="6780034" cy="5295296"/>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marR="0" lvl="0" indent="-465138" algn="l" defTabSz="914400" eaLnBrk="1" fontAlgn="auto" latinLnBrk="0" hangingPunct="1">
              <a:spcBef>
                <a:spcPts val="1500"/>
              </a:spcBef>
              <a:spcAft>
                <a:spcPts val="0"/>
              </a:spcAft>
              <a:buClrTx/>
              <a:buSzTx/>
              <a:buFontTx/>
              <a:buAutoNum type="arabicPeriod" startAt="4"/>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700" dirty="0">
                <a:latin typeface="Calibri"/>
                <a:ea typeface="Verdana" charset="0"/>
                <a:cs typeface="Verdana" charset="0"/>
                <a:sym typeface="Verdana" charset="0"/>
              </a:rPr>
              <a:t>Obtain enough fine mesh steel wool to fill a large test tube about 2/3 full (about </a:t>
            </a:r>
            <a:r>
              <a:rPr lang="en-US" sz="2700" dirty="0" smtClean="0">
                <a:latin typeface="Calibri"/>
                <a:ea typeface="Verdana" charset="0"/>
                <a:cs typeface="Verdana" charset="0"/>
                <a:sym typeface="Verdana" charset="0"/>
              </a:rPr>
              <a:t>1.0 g).</a:t>
            </a:r>
          </a:p>
          <a:p>
            <a:pPr marL="465138" marR="0" lvl="0" indent="-465138" algn="l" defTabSz="914400" eaLnBrk="1" fontAlgn="auto" latinLnBrk="0" hangingPunct="1">
              <a:spcBef>
                <a:spcPts val="1500"/>
              </a:spcBef>
              <a:spcAft>
                <a:spcPts val="0"/>
              </a:spcAft>
              <a:buClrTx/>
              <a:buSzTx/>
              <a:buFontTx/>
              <a:buAutoNum type="arabicPeriod" startAt="4"/>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700" dirty="0" smtClean="0">
                <a:latin typeface="Calibri"/>
                <a:ea typeface="Verdana" charset="0"/>
                <a:cs typeface="Verdana" charset="0"/>
                <a:sym typeface="Verdana" charset="0"/>
              </a:rPr>
              <a:t>Stretch the steel wool apart so that a large amount of surface area is exposed.</a:t>
            </a:r>
          </a:p>
          <a:p>
            <a:pPr marL="465138" marR="0" lvl="0" indent="-465138" algn="l" defTabSz="914400" eaLnBrk="1" fontAlgn="auto" latinLnBrk="0" hangingPunct="1">
              <a:spcBef>
                <a:spcPts val="1500"/>
              </a:spcBef>
              <a:spcAft>
                <a:spcPts val="0"/>
              </a:spcAft>
              <a:buClrTx/>
              <a:buSzTx/>
              <a:buFontTx/>
              <a:buAutoNum type="arabicPeriod" startAt="4"/>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700" dirty="0" smtClean="0">
                <a:latin typeface="Calibri"/>
                <a:ea typeface="Verdana" charset="0"/>
                <a:cs typeface="Verdana" charset="0"/>
                <a:sym typeface="Verdana" charset="0"/>
              </a:rPr>
              <a:t>Clean the steel wool by soaking it in a 150-mL beaker containing approximately 50 </a:t>
            </a:r>
            <a:r>
              <a:rPr lang="en-US" sz="2700" dirty="0" err="1" smtClean="0">
                <a:latin typeface="Calibri"/>
                <a:ea typeface="Verdana" charset="0"/>
                <a:cs typeface="Verdana" charset="0"/>
                <a:sym typeface="Verdana" charset="0"/>
              </a:rPr>
              <a:t>mL</a:t>
            </a:r>
            <a:r>
              <a:rPr lang="en-US" sz="2700" dirty="0" smtClean="0">
                <a:latin typeface="Calibri"/>
                <a:ea typeface="Verdana" charset="0"/>
                <a:cs typeface="Verdana" charset="0"/>
                <a:sym typeface="Verdana" charset="0"/>
              </a:rPr>
              <a:t> of vinegar for about one minute. Use a stir rod to fully rinse the steel wool in the vinegar.</a:t>
            </a:r>
          </a:p>
          <a:p>
            <a:pPr marL="465138" marR="0" lvl="0" indent="-465138" algn="l" defTabSz="914400" eaLnBrk="1" fontAlgn="auto" latinLnBrk="0" hangingPunct="1">
              <a:spcBef>
                <a:spcPts val="1500"/>
              </a:spcBef>
              <a:spcAft>
                <a:spcPts val="0"/>
              </a:spcAft>
              <a:buClrTx/>
              <a:buSzTx/>
              <a:buFontTx/>
              <a:buAutoNum type="arabicPeriod" startAt="4"/>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endParaRPr lang="en-US" sz="2700" dirty="0">
              <a:latin typeface="Calibri"/>
              <a:ea typeface="Verdana" charset="0"/>
              <a:cs typeface="Verdana" charset="0"/>
              <a:sym typeface="Verdana" charset="0"/>
            </a:endParaRPr>
          </a:p>
          <a:p>
            <a:pPr marL="465138" marR="0" lvl="0" indent="-465138" defTabSz="914400" eaLnBrk="1" fontAlgn="auto" latinLnBrk="0" hangingPunct="1">
              <a:lnSpc>
                <a:spcPct val="120000"/>
              </a:lnSpc>
              <a:spcBef>
                <a:spcPts val="1800"/>
              </a:spcBef>
              <a:buClrTx/>
              <a:buSzTx/>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endParaRPr lang="en-US" dirty="0">
              <a:solidFill>
                <a:schemeClr val="tx1"/>
              </a:solidFill>
              <a:ea typeface="Gill Sans" charset="0"/>
              <a:cs typeface="Gill Sans" charset="0"/>
            </a:endParaRPr>
          </a:p>
        </p:txBody>
      </p:sp>
      <p:sp>
        <p:nvSpPr>
          <p:cNvPr id="24582" name="Rectangle 6"/>
          <p:cNvSpPr>
            <a:spLocks/>
          </p:cNvSpPr>
          <p:nvPr>
            <p:custDataLst>
              <p:tags r:id="rId3"/>
            </p:custDataLst>
          </p:nvPr>
        </p:nvSpPr>
        <p:spPr bwMode="auto">
          <a:xfrm>
            <a:off x="8398863" y="2840831"/>
            <a:ext cx="3003323"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cs typeface="Helvetica" charset="0"/>
                <a:sym typeface="Helvetica" charset="0"/>
              </a:rPr>
              <a:t>Steel wool stretched out.</a:t>
            </a:r>
          </a:p>
        </p:txBody>
      </p:sp>
      <p:sp>
        <p:nvSpPr>
          <p:cNvPr id="24583" name="Rectangle 7"/>
          <p:cNvSpPr>
            <a:spLocks/>
          </p:cNvSpPr>
          <p:nvPr>
            <p:custDataLst>
              <p:tags r:id="rId4"/>
            </p:custDataLst>
          </p:nvPr>
        </p:nvSpPr>
        <p:spPr bwMode="auto">
          <a:xfrm>
            <a:off x="8075612" y="6041231"/>
            <a:ext cx="3508012"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cs typeface="Helvetica" charset="0"/>
                <a:sym typeface="Helvetica" charset="0"/>
              </a:rPr>
              <a:t>Steel wool soaking in vinegar.</a:t>
            </a:r>
          </a:p>
        </p:txBody>
      </p:sp>
      <p:sp>
        <p:nvSpPr>
          <p:cNvPr id="9" name="Text Placeholder 8"/>
          <p:cNvSpPr>
            <a:spLocks noGrp="1"/>
          </p:cNvSpPr>
          <p:nvPr>
            <p:ph type="body" sz="quarter" idx="12"/>
          </p:nvPr>
        </p:nvSpPr>
        <p:spPr/>
        <p:txBody>
          <a:bodyPr/>
          <a:lstStyle/>
          <a:p>
            <a:endParaRPr lang="en-US"/>
          </a:p>
        </p:txBody>
      </p:sp>
      <p:sp>
        <p:nvSpPr>
          <p:cNvPr id="11" name="Rectangle 10"/>
          <p:cNvSpPr/>
          <p:nvPr>
            <p:custDataLst>
              <p:tags r:id="rId5"/>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TextBox 11"/>
          <p:cNvSpPr txBox="1"/>
          <p:nvPr>
            <p:custDataLst>
              <p:tags r:id="rId6"/>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pic>
        <p:nvPicPr>
          <p:cNvPr id="13" name="Picture 12" descr="image93.png"/>
          <p:cNvPicPr>
            <a:picLocks noChangeAspect="1"/>
          </p:cNvPicPr>
          <p:nvPr/>
        </p:nvPicPr>
        <p:blipFill>
          <a:blip r:embed="rId9" cstate="print"/>
          <a:stretch>
            <a:fillRect/>
          </a:stretch>
        </p:blipFill>
        <p:spPr>
          <a:xfrm>
            <a:off x="7618412" y="707231"/>
            <a:ext cx="3886200" cy="1952397"/>
          </a:xfrm>
          <a:prstGeom prst="rect">
            <a:avLst/>
          </a:prstGeom>
          <a:ln w="9525">
            <a:noFill/>
          </a:ln>
          <a:effectLst>
            <a:outerShdw blurRad="190500" algn="tl" rotWithShape="0">
              <a:srgbClr val="000000">
                <a:alpha val="70000"/>
              </a:srgbClr>
            </a:outerShdw>
          </a:effectLst>
        </p:spPr>
      </p:pic>
      <p:pic>
        <p:nvPicPr>
          <p:cNvPr id="14" name="Picture 13" descr="image94.png"/>
          <p:cNvPicPr>
            <a:picLocks noChangeAspect="1"/>
          </p:cNvPicPr>
          <p:nvPr/>
        </p:nvPicPr>
        <p:blipFill>
          <a:blip r:embed="rId10" cstate="print"/>
          <a:stretch>
            <a:fillRect/>
          </a:stretch>
        </p:blipFill>
        <p:spPr>
          <a:xfrm>
            <a:off x="8685212" y="3526631"/>
            <a:ext cx="2067831" cy="2338388"/>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2" name="Picture 11" descr="SNAPSHOT 04.png"/>
          <p:cNvPicPr>
            <a:picLocks noChangeAspect="1"/>
          </p:cNvPicPr>
          <p:nvPr/>
        </p:nvPicPr>
        <p:blipFill>
          <a:blip r:embed="rId8" cstate="print"/>
          <a:stretch>
            <a:fillRect/>
          </a:stretch>
        </p:blipFill>
        <p:spPr>
          <a:xfrm>
            <a:off x="10745113" y="3013957"/>
            <a:ext cx="1216699" cy="300295"/>
          </a:xfrm>
          <a:prstGeom prst="rect">
            <a:avLst/>
          </a:prstGeom>
        </p:spPr>
      </p:pic>
      <p:sp>
        <p:nvSpPr>
          <p:cNvPr id="25603" name="Rectangle 3"/>
          <p:cNvSpPr>
            <a:spLocks/>
          </p:cNvSpPr>
          <p:nvPr>
            <p:custDataLst>
              <p:tags r:id="rId1"/>
            </p:custDataLst>
          </p:nvPr>
        </p:nvSpPr>
        <p:spPr bwMode="auto">
          <a:xfrm>
            <a:off x="182880" y="457200"/>
            <a:ext cx="979820"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Setup</a:t>
            </a:r>
          </a:p>
        </p:txBody>
      </p:sp>
      <p:sp>
        <p:nvSpPr>
          <p:cNvPr id="25604" name="Rectangle 4"/>
          <p:cNvSpPr>
            <a:spLocks/>
          </p:cNvSpPr>
          <p:nvPr>
            <p:custDataLst>
              <p:tags r:id="rId2"/>
            </p:custDataLst>
          </p:nvPr>
        </p:nvSpPr>
        <p:spPr bwMode="auto">
          <a:xfrm>
            <a:off x="228600" y="1097280"/>
            <a:ext cx="7598971" cy="2269852"/>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L="465138" marR="0" lvl="0" indent="-465138" algn="l" defTabSz="914400" eaLnBrk="1" fontAlgn="auto" latinLnBrk="0" hangingPunct="1">
              <a:spcBef>
                <a:spcPts val="1499"/>
              </a:spcBef>
              <a:spcAft>
                <a:spcPts val="0"/>
              </a:spcAft>
              <a:buClrTx/>
              <a:buSzTx/>
              <a:buFont typeface="+mj-lt"/>
              <a:buAutoNum type="arabicPeriod" startAt="7"/>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700" dirty="0" smtClean="0">
                <a:latin typeface="Calibri"/>
                <a:ea typeface="Verdana" charset="0"/>
                <a:cs typeface="Verdana" charset="0"/>
                <a:sym typeface="Verdana" charset="0"/>
              </a:rPr>
              <a:t>Remove </a:t>
            </a:r>
            <a:r>
              <a:rPr lang="en-US" sz="2700" dirty="0">
                <a:latin typeface="Calibri"/>
                <a:ea typeface="Verdana" charset="0"/>
                <a:cs typeface="Verdana" charset="0"/>
                <a:sym typeface="Verdana" charset="0"/>
              </a:rPr>
              <a:t>the steel wool from the beaker of vinegar and wring it out, draining the vinegar into the beaker.  </a:t>
            </a:r>
            <a:endParaRPr lang="en-US" sz="2700" dirty="0" smtClean="0">
              <a:latin typeface="Calibri"/>
              <a:ea typeface="Verdana" charset="0"/>
              <a:cs typeface="Verdana" charset="0"/>
              <a:sym typeface="Verdana" charset="0"/>
            </a:endParaRPr>
          </a:p>
          <a:p>
            <a:pPr marL="465138" marR="0" lvl="0" indent="-465138" algn="l" defTabSz="914400" eaLnBrk="1" fontAlgn="auto" latinLnBrk="0" hangingPunct="1">
              <a:spcBef>
                <a:spcPts val="1499"/>
              </a:spcBef>
              <a:spcAft>
                <a:spcPts val="0"/>
              </a:spcAft>
              <a:buClrTx/>
              <a:buSzTx/>
              <a:buFont typeface="+mj-lt"/>
              <a:buAutoNum type="arabicPeriod" startAt="7"/>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700" dirty="0" smtClean="0">
                <a:latin typeface="Calibri"/>
                <a:ea typeface="Verdana" charset="0"/>
                <a:cs typeface="Verdana" charset="0"/>
                <a:sym typeface="Verdana" charset="0"/>
              </a:rPr>
              <a:t>Stretch apart the steel wool and thoroughly dry it with paper towels.</a:t>
            </a:r>
          </a:p>
        </p:txBody>
      </p:sp>
      <p:sp>
        <p:nvSpPr>
          <p:cNvPr id="25607" name="Rectangle 7"/>
          <p:cNvSpPr>
            <a:spLocks/>
          </p:cNvSpPr>
          <p:nvPr>
            <p:custDataLst>
              <p:tags r:id="rId3"/>
            </p:custDataLst>
          </p:nvPr>
        </p:nvSpPr>
        <p:spPr bwMode="auto">
          <a:xfrm>
            <a:off x="8302752" y="548640"/>
            <a:ext cx="3908841" cy="738664"/>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502920" marR="0" lvl="0" indent="-502920" algn="l" defTabSz="914400" eaLnBrk="1" fontAlgn="auto" latinLnBrk="0" hangingPunct="1">
              <a:lnSpc>
                <a:spcPct val="100000"/>
              </a:lnSpc>
              <a:spcBef>
                <a:spcPts val="0"/>
              </a:spcBef>
              <a:spcAft>
                <a:spcPts val="0"/>
              </a:spcAft>
              <a:buClrTx/>
              <a:buSzTx/>
              <a:buNone/>
              <a:tabLst>
                <a:tab pos="152410" algn="l"/>
                <a:tab pos="209564" algn="l"/>
                <a:tab pos="571538" algn="l"/>
                <a:tab pos="1066871" algn="l"/>
                <a:tab pos="1600307" algn="l"/>
                <a:tab pos="2133742" algn="l"/>
                <a:tab pos="2667178" algn="l"/>
                <a:tab pos="3200613" algn="l"/>
                <a:tab pos="3734049" algn="l"/>
                <a:tab pos="4267484" algn="l"/>
                <a:tab pos="4800920" algn="l"/>
                <a:tab pos="5334356" algn="l"/>
                <a:tab pos="4800920" algn="l"/>
                <a:tab pos="5334356" algn="l"/>
              </a:tabLst>
              <a:defRPr/>
            </a:pPr>
            <a:r>
              <a:rPr lang="en-US" sz="2400" b="1" dirty="0" smtClean="0">
                <a:latin typeface="Calibri"/>
                <a:ea typeface="Verdana" charset="0"/>
                <a:cs typeface="Verdana" charset="0"/>
                <a:sym typeface="Verdana Bold" charset="0"/>
              </a:rPr>
              <a:t>Q2:</a:t>
            </a:r>
            <a:r>
              <a:rPr lang="en-US" sz="2400" dirty="0" smtClean="0">
                <a:latin typeface="Calibri"/>
                <a:ea typeface="Verdana" charset="0"/>
                <a:cs typeface="Verdana" charset="0"/>
                <a:sym typeface="Verdana" charset="0"/>
              </a:rPr>
              <a:t>Why </a:t>
            </a:r>
            <a:r>
              <a:rPr lang="en-US" sz="2400" dirty="0">
                <a:latin typeface="Calibri"/>
                <a:ea typeface="Verdana" charset="0"/>
                <a:cs typeface="Verdana" charset="0"/>
                <a:sym typeface="Verdana" charset="0"/>
              </a:rPr>
              <a:t>is it necessary to rinse the steel wool in vinegar?</a:t>
            </a:r>
          </a:p>
        </p:txBody>
      </p:sp>
      <p:sp>
        <p:nvSpPr>
          <p:cNvPr id="8" name="Text Placeholder 7"/>
          <p:cNvSpPr>
            <a:spLocks noGrp="1"/>
          </p:cNvSpPr>
          <p:nvPr>
            <p:ph type="body" sz="quarter" idx="12"/>
          </p:nvPr>
        </p:nvSpPr>
        <p:spPr/>
        <p:txBody>
          <a:bodyPr/>
          <a:lstStyle/>
          <a:p>
            <a:endParaRPr lang="en-US"/>
          </a:p>
        </p:txBody>
      </p:sp>
      <p:sp>
        <p:nvSpPr>
          <p:cNvPr id="9" name="Rectangle 8"/>
          <p:cNvSpPr/>
          <p:nvPr>
            <p:custDataLst>
              <p:tags r:id="rId4"/>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TextBox 9"/>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pic>
        <p:nvPicPr>
          <p:cNvPr id="13" name="Picture 12" descr="image94.png"/>
          <p:cNvPicPr>
            <a:picLocks noChangeAspect="1"/>
          </p:cNvPicPr>
          <p:nvPr/>
        </p:nvPicPr>
        <p:blipFill>
          <a:blip r:embed="rId9" cstate="print"/>
          <a:stretch>
            <a:fillRect/>
          </a:stretch>
        </p:blipFill>
        <p:spPr>
          <a:xfrm>
            <a:off x="9066212" y="1469231"/>
            <a:ext cx="1358730" cy="1536508"/>
          </a:xfrm>
          <a:prstGeom prst="rect">
            <a:avLst/>
          </a:prstGeom>
          <a:ln>
            <a:noFill/>
          </a:ln>
          <a:effectLst>
            <a:outerShdw blurRad="190500" algn="tl" rotWithShape="0">
              <a:srgbClr val="000000">
                <a:alpha val="70000"/>
              </a:srgbClr>
            </a:outerShdw>
          </a:effectLst>
        </p:spPr>
      </p:pic>
      <p:pic>
        <p:nvPicPr>
          <p:cNvPr id="14" name="Picture 13" descr="image95.png"/>
          <p:cNvPicPr>
            <a:picLocks noChangeAspect="1"/>
          </p:cNvPicPr>
          <p:nvPr/>
        </p:nvPicPr>
        <p:blipFill>
          <a:blip r:embed="rId10" cstate="print"/>
          <a:stretch>
            <a:fillRect/>
          </a:stretch>
        </p:blipFill>
        <p:spPr>
          <a:xfrm>
            <a:off x="760412" y="3907631"/>
            <a:ext cx="6487972" cy="2209800"/>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p:cNvSpPr>
          <p:nvPr>
            <p:custDataLst>
              <p:tags r:id="rId1"/>
            </p:custDataLst>
          </p:nvPr>
        </p:nvSpPr>
        <p:spPr bwMode="auto">
          <a:xfrm>
            <a:off x="182880" y="457200"/>
            <a:ext cx="979820"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1813" algn="l"/>
                <a:tab pos="1066800" algn="l"/>
                <a:tab pos="1600200" algn="l"/>
                <a:tab pos="2132013" algn="l"/>
                <a:tab pos="2667000" algn="l"/>
                <a:tab pos="3200400" algn="l"/>
                <a:tab pos="3732213" algn="l"/>
                <a:tab pos="4267200" algn="l"/>
                <a:tab pos="4799013" algn="l"/>
                <a:tab pos="5332413" algn="l"/>
                <a:tab pos="5867400" algn="l"/>
                <a:tab pos="6399213" algn="l"/>
              </a:tabLst>
              <a:defRPr/>
            </a:pPr>
            <a:r>
              <a:rPr lang="en-US" sz="3200" b="1" dirty="0">
                <a:solidFill>
                  <a:srgbClr val="EB572D"/>
                </a:solidFill>
                <a:latin typeface="Calibri"/>
                <a:ea typeface="Verdana Bold" charset="0"/>
                <a:cs typeface="Verdana Bold" charset="0"/>
                <a:sym typeface="Verdana Bold" charset="0"/>
              </a:rPr>
              <a:t>Setup</a:t>
            </a:r>
          </a:p>
        </p:txBody>
      </p:sp>
      <p:sp>
        <p:nvSpPr>
          <p:cNvPr id="26626" name="Rectangle 2"/>
          <p:cNvSpPr>
            <a:spLocks/>
          </p:cNvSpPr>
          <p:nvPr>
            <p:custDataLst>
              <p:tags r:id="rId2"/>
            </p:custDataLst>
          </p:nvPr>
        </p:nvSpPr>
        <p:spPr bwMode="auto">
          <a:xfrm>
            <a:off x="228600" y="1097280"/>
            <a:ext cx="7294250" cy="2839239"/>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marR="0" lvl="0" indent="-465138" algn="l" defTabSz="914400" eaLnBrk="1" fontAlgn="auto" latinLnBrk="0" hangingPunct="1">
              <a:lnSpc>
                <a:spcPct val="100000"/>
              </a:lnSpc>
              <a:spcBef>
                <a:spcPts val="1500"/>
              </a:spcBef>
              <a:spcAft>
                <a:spcPts val="1200"/>
              </a:spcAft>
              <a:buClrTx/>
              <a:buSzTx/>
              <a:buFont typeface="+mj-lt"/>
              <a:buAutoNum type="arabicPeriod" startAt="9"/>
              <a:tabLst>
                <a:tab pos="17463" algn="l"/>
                <a:tab pos="474663" algn="l"/>
                <a:tab pos="508000" algn="l"/>
                <a:tab pos="1065213" algn="l"/>
                <a:tab pos="1598613" algn="l"/>
                <a:tab pos="2132013" algn="l"/>
                <a:tab pos="2665413" algn="l"/>
                <a:tab pos="3198813" algn="l"/>
                <a:tab pos="3732213" algn="l"/>
                <a:tab pos="4265613" algn="l"/>
                <a:tab pos="4799013" algn="l"/>
                <a:tab pos="5332413" algn="l"/>
                <a:tab pos="5865813" algn="l"/>
                <a:tab pos="6397625" algn="l"/>
                <a:tab pos="17463" algn="l"/>
                <a:tab pos="474663" algn="l"/>
              </a:tabLst>
              <a:defRPr/>
            </a:pPr>
            <a:r>
              <a:rPr lang="en-US" sz="2700" dirty="0" smtClean="0">
                <a:latin typeface="Calibri"/>
                <a:ea typeface="Verdana" charset="0"/>
                <a:cs typeface="Verdana" charset="0"/>
                <a:sym typeface="Verdana" charset="0"/>
              </a:rPr>
              <a:t>Stretch </a:t>
            </a:r>
            <a:r>
              <a:rPr lang="en-US" sz="2700" dirty="0">
                <a:latin typeface="Calibri"/>
                <a:ea typeface="Verdana" charset="0"/>
                <a:cs typeface="Verdana" charset="0"/>
                <a:sym typeface="Verdana" charset="0"/>
              </a:rPr>
              <a:t>the steel wool apart and shake it in the air to make sure it is dry. </a:t>
            </a:r>
            <a:endParaRPr lang="en-US" sz="2700" dirty="0" smtClean="0">
              <a:latin typeface="Calibri"/>
              <a:ea typeface="Verdana" charset="0"/>
              <a:cs typeface="Verdana" charset="0"/>
              <a:sym typeface="Verdana" charset="0"/>
            </a:endParaRPr>
          </a:p>
          <a:p>
            <a:pPr marL="465138" marR="0" lvl="0" indent="-465138" algn="l" defTabSz="914400" eaLnBrk="1" fontAlgn="auto" latinLnBrk="0" hangingPunct="1">
              <a:lnSpc>
                <a:spcPct val="100000"/>
              </a:lnSpc>
              <a:spcBef>
                <a:spcPts val="1500"/>
              </a:spcBef>
              <a:spcAft>
                <a:spcPts val="1200"/>
              </a:spcAft>
              <a:buClrTx/>
              <a:buSzTx/>
              <a:buFont typeface="+mj-lt"/>
              <a:buAutoNum type="arabicPeriod" startAt="9"/>
              <a:tabLst>
                <a:tab pos="17463" algn="l"/>
                <a:tab pos="474663" algn="l"/>
                <a:tab pos="508000" algn="l"/>
                <a:tab pos="1065213" algn="l"/>
                <a:tab pos="1598613" algn="l"/>
                <a:tab pos="2132013" algn="l"/>
                <a:tab pos="2665413" algn="l"/>
                <a:tab pos="3198813" algn="l"/>
                <a:tab pos="3732213" algn="l"/>
                <a:tab pos="4265613" algn="l"/>
                <a:tab pos="4799013" algn="l"/>
                <a:tab pos="5332413" algn="l"/>
                <a:tab pos="5865813" algn="l"/>
                <a:tab pos="6397625" algn="l"/>
                <a:tab pos="17463" algn="l"/>
                <a:tab pos="474663" algn="l"/>
              </a:tabLst>
              <a:defRPr/>
            </a:pPr>
            <a:r>
              <a:rPr lang="en-US" sz="2700" dirty="0" smtClean="0">
                <a:latin typeface="Calibri"/>
                <a:ea typeface="Verdana" charset="0"/>
                <a:cs typeface="Verdana" charset="0"/>
                <a:sym typeface="Verdana" charset="0"/>
              </a:rPr>
              <a:t>Put the steel wool in a large test tube making sure that a large surface area is still exposed. Do not pack the steel wool into the bottom of the test tube.</a:t>
            </a:r>
          </a:p>
        </p:txBody>
      </p:sp>
      <p:sp>
        <p:nvSpPr>
          <p:cNvPr id="26628" name="Rectangle 4"/>
          <p:cNvSpPr>
            <a:spLocks/>
          </p:cNvSpPr>
          <p:nvPr>
            <p:custDataLst>
              <p:tags r:id="rId3"/>
            </p:custDataLst>
          </p:nvPr>
        </p:nvSpPr>
        <p:spPr bwMode="auto">
          <a:xfrm>
            <a:off x="-1588" y="4185136"/>
            <a:ext cx="7103800" cy="707886"/>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274320" marR="0" lvl="0" indent="0" algn="l" defTabSz="914400" eaLnBrk="1" fontAlgn="auto" latinLnBrk="0" hangingPunct="1">
              <a:lnSpc>
                <a:spcPct val="100000"/>
              </a:lnSpc>
              <a:spcBef>
                <a:spcPts val="150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6401227" algn="l"/>
                <a:tab pos="5867791" algn="l"/>
                <a:tab pos="6401227" algn="l"/>
              </a:tabLst>
              <a:defRPr/>
            </a:pPr>
            <a:r>
              <a:rPr lang="en-US" sz="2300" b="1" dirty="0">
                <a:solidFill>
                  <a:srgbClr val="0000FF"/>
                </a:solidFill>
                <a:latin typeface="Calibri"/>
                <a:ea typeface="Verdana Bold" charset="0"/>
                <a:cs typeface="Verdana Bold" charset="0"/>
                <a:sym typeface="Verdana Bold" charset="0"/>
              </a:rPr>
              <a:t>Note:</a:t>
            </a:r>
            <a:r>
              <a:rPr lang="en-US" sz="2300" b="1" dirty="0">
                <a:solidFill>
                  <a:srgbClr val="0000FF"/>
                </a:solidFill>
                <a:latin typeface="Calibri"/>
                <a:ea typeface="Verdana" charset="0"/>
                <a:cs typeface="Verdana" charset="0"/>
                <a:sym typeface="Verdana" charset="0"/>
              </a:rPr>
              <a:t>  </a:t>
            </a:r>
            <a:r>
              <a:rPr lang="en-US" sz="2300" dirty="0">
                <a:solidFill>
                  <a:srgbClr val="0000FF"/>
                </a:solidFill>
                <a:latin typeface="Calibri"/>
                <a:ea typeface="Verdana" charset="0"/>
                <a:cs typeface="Verdana" charset="0"/>
                <a:sym typeface="Verdana" charset="0"/>
              </a:rPr>
              <a:t>You may have to gently tap the test tube to get the steel wool to slide down into the test tube</a:t>
            </a:r>
            <a:r>
              <a:rPr lang="en-US" sz="2300" dirty="0" smtClean="0">
                <a:solidFill>
                  <a:srgbClr val="0000FF"/>
                </a:solidFill>
                <a:latin typeface="Calibri"/>
                <a:ea typeface="Verdana" charset="0"/>
                <a:cs typeface="Verdana" charset="0"/>
                <a:sym typeface="Verdana" charset="0"/>
              </a:rPr>
              <a:t>.</a:t>
            </a:r>
            <a:endParaRPr lang="en-US" sz="2300" dirty="0">
              <a:solidFill>
                <a:srgbClr val="0000FF"/>
              </a:solidFill>
              <a:latin typeface="Calibri"/>
              <a:ea typeface="Verdana" charset="0"/>
              <a:cs typeface="Verdana" charset="0"/>
              <a:sym typeface="Verdana" charset="0"/>
            </a:endParaRPr>
          </a:p>
        </p:txBody>
      </p:sp>
      <p:sp>
        <p:nvSpPr>
          <p:cNvPr id="26629" name="Rectangle 5"/>
          <p:cNvSpPr>
            <a:spLocks/>
          </p:cNvSpPr>
          <p:nvPr>
            <p:custDataLst>
              <p:tags r:id="rId4"/>
            </p:custDataLst>
          </p:nvPr>
        </p:nvSpPr>
        <p:spPr bwMode="auto">
          <a:xfrm>
            <a:off x="7865602" y="5812631"/>
            <a:ext cx="3627981"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cs typeface="Helvetica" charset="0"/>
                <a:sym typeface="Helvetica" charset="0"/>
              </a:rPr>
              <a:t>Steel wool in a large test tube.</a:t>
            </a:r>
          </a:p>
        </p:txBody>
      </p:sp>
      <p:sp>
        <p:nvSpPr>
          <p:cNvPr id="9" name="Text Placeholder 8"/>
          <p:cNvSpPr>
            <a:spLocks noGrp="1"/>
          </p:cNvSpPr>
          <p:nvPr>
            <p:ph type="body" sz="quarter" idx="12"/>
          </p:nvPr>
        </p:nvSpPr>
        <p:spPr/>
        <p:txBody>
          <a:bodyPr/>
          <a:lstStyle/>
          <a:p>
            <a:endParaRPr lang="en-US"/>
          </a:p>
        </p:txBody>
      </p:sp>
      <p:sp>
        <p:nvSpPr>
          <p:cNvPr id="10" name="Rectangle 9"/>
          <p:cNvSpPr/>
          <p:nvPr>
            <p:custDataLst>
              <p:tags r:id="rId5"/>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TextBox 10"/>
          <p:cNvSpPr txBox="1"/>
          <p:nvPr>
            <p:custDataLst>
              <p:tags r:id="rId6"/>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pic>
        <p:nvPicPr>
          <p:cNvPr id="12" name="Picture 11" descr="image96.png"/>
          <p:cNvPicPr>
            <a:picLocks noChangeAspect="1"/>
          </p:cNvPicPr>
          <p:nvPr/>
        </p:nvPicPr>
        <p:blipFill>
          <a:blip r:embed="rId9" cstate="print"/>
          <a:stretch>
            <a:fillRect/>
          </a:stretch>
        </p:blipFill>
        <p:spPr>
          <a:xfrm>
            <a:off x="8304212" y="1316831"/>
            <a:ext cx="2738931" cy="3910584"/>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7649" name="Rectangle 1"/>
          <p:cNvSpPr>
            <a:spLocks/>
          </p:cNvSpPr>
          <p:nvPr>
            <p:custDataLst>
              <p:tags r:id="rId1"/>
            </p:custDataLst>
          </p:nvPr>
        </p:nvSpPr>
        <p:spPr bwMode="auto">
          <a:xfrm>
            <a:off x="8229600" y="457200"/>
            <a:ext cx="2144370"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91440" marR="0" lvl="0" indent="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Collect Data</a:t>
            </a:r>
          </a:p>
        </p:txBody>
      </p:sp>
      <p:sp>
        <p:nvSpPr>
          <p:cNvPr id="27651" name="Rectangle 3"/>
          <p:cNvSpPr>
            <a:spLocks/>
          </p:cNvSpPr>
          <p:nvPr>
            <p:custDataLst>
              <p:tags r:id="rId2"/>
            </p:custDataLst>
          </p:nvPr>
        </p:nvSpPr>
        <p:spPr bwMode="auto">
          <a:xfrm>
            <a:off x="8302753" y="1005840"/>
            <a:ext cx="3659060" cy="2323713"/>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274320" marR="0" lvl="0" indent="-274320" algn="l" defTabSz="914400" eaLnBrk="1" fontAlgn="auto" latinLnBrk="0" hangingPunct="1">
              <a:lnSpc>
                <a:spcPct val="100000"/>
              </a:lnSpc>
              <a:spcBef>
                <a:spcPts val="0"/>
              </a:spcBef>
              <a:spcAft>
                <a:spcPts val="0"/>
              </a:spcAft>
              <a:buClrTx/>
              <a:buSzTx/>
              <a:buFont typeface="+mj-lt"/>
              <a:buAutoNum type="arabicPeriod"/>
              <a:tabLst>
                <a:tab pos="19048" algn="l"/>
                <a:tab pos="342855" algn="l"/>
                <a:tab pos="1066656" algn="l"/>
                <a:tab pos="1599985" algn="l"/>
                <a:tab pos="2133316" algn="l"/>
                <a:tab pos="2666644" algn="l"/>
                <a:tab pos="3199971" algn="l"/>
                <a:tab pos="3733301" algn="l"/>
                <a:tab pos="4266630" algn="l"/>
                <a:tab pos="4799959" algn="l"/>
                <a:tab pos="5333288" algn="l"/>
                <a:tab pos="5866616" algn="l"/>
                <a:tab pos="6399945" algn="l"/>
                <a:tab pos="19048" algn="l"/>
                <a:tab pos="323807" algn="l"/>
              </a:tabLst>
              <a:defRPr/>
            </a:pPr>
            <a:r>
              <a:rPr lang="en-US" sz="2600" dirty="0" smtClean="0">
                <a:latin typeface="Calibri"/>
                <a:ea typeface="Verdana" charset="0"/>
                <a:cs typeface="Verdana" charset="0"/>
                <a:sym typeface="Verdana" charset="0"/>
              </a:rPr>
              <a:t>Place </a:t>
            </a:r>
            <a:r>
              <a:rPr lang="en-US" sz="2600" dirty="0">
                <a:latin typeface="Calibri"/>
                <a:ea typeface="Verdana" charset="0"/>
                <a:cs typeface="Verdana" charset="0"/>
                <a:sym typeface="Verdana" charset="0"/>
              </a:rPr>
              <a:t>the </a:t>
            </a:r>
            <a:r>
              <a:rPr lang="en-US" sz="2600" dirty="0" smtClean="0">
                <a:latin typeface="Calibri"/>
                <a:ea typeface="Verdana" charset="0"/>
                <a:cs typeface="Verdana" charset="0"/>
                <a:sym typeface="Verdana" charset="0"/>
              </a:rPr>
              <a:t>stopper </a:t>
            </a:r>
            <a:r>
              <a:rPr lang="en-US" sz="2600" dirty="0">
                <a:latin typeface="Calibri"/>
                <a:ea typeface="Verdana" charset="0"/>
                <a:cs typeface="Verdana" charset="0"/>
                <a:sym typeface="Verdana" charset="0"/>
              </a:rPr>
              <a:t>into the top of the test tube and </a:t>
            </a:r>
            <a:r>
              <a:rPr lang="en-US" sz="2600" dirty="0" smtClean="0">
                <a:latin typeface="Calibri"/>
                <a:ea typeface="Verdana" charset="0"/>
                <a:cs typeface="Verdana" charset="0"/>
                <a:sym typeface="Verdana" charset="0"/>
              </a:rPr>
              <a:t>tap        to </a:t>
            </a:r>
            <a:r>
              <a:rPr lang="en-US" sz="2600" dirty="0">
                <a:latin typeface="Calibri"/>
                <a:ea typeface="Verdana" charset="0"/>
                <a:cs typeface="Verdana" charset="0"/>
                <a:sym typeface="Verdana" charset="0"/>
              </a:rPr>
              <a:t>start collecting data</a:t>
            </a:r>
            <a:r>
              <a:rPr lang="en-US" sz="2600" dirty="0" smtClean="0">
                <a:latin typeface="Calibri"/>
                <a:ea typeface="Verdana" charset="0"/>
                <a:cs typeface="Verdana" charset="0"/>
                <a:sym typeface="Verdana" charset="0"/>
              </a:rPr>
              <a:t>.</a:t>
            </a:r>
          </a:p>
          <a:p>
            <a:pPr marL="274320" marR="0" lvl="0" indent="-274320" algn="l" defTabSz="914400" eaLnBrk="1" fontAlgn="auto" latinLnBrk="0" hangingPunct="1">
              <a:lnSpc>
                <a:spcPct val="100000"/>
              </a:lnSpc>
              <a:spcBef>
                <a:spcPts val="0"/>
              </a:spcBef>
              <a:spcAft>
                <a:spcPts val="0"/>
              </a:spcAft>
              <a:buClrTx/>
              <a:buSzTx/>
              <a:buFont typeface="+mj-lt"/>
              <a:buAutoNum type="arabicPeriod"/>
              <a:tabLst>
                <a:tab pos="19048" algn="l"/>
                <a:tab pos="342855" algn="l"/>
                <a:tab pos="1066656" algn="l"/>
                <a:tab pos="1599985" algn="l"/>
                <a:tab pos="2133316" algn="l"/>
                <a:tab pos="2666644" algn="l"/>
                <a:tab pos="3199971" algn="l"/>
                <a:tab pos="3733301" algn="l"/>
                <a:tab pos="4266630" algn="l"/>
                <a:tab pos="4799959" algn="l"/>
                <a:tab pos="5333288" algn="l"/>
                <a:tab pos="5866616" algn="l"/>
                <a:tab pos="6399945" algn="l"/>
                <a:tab pos="19048" algn="l"/>
                <a:tab pos="323807" algn="l"/>
              </a:tabLst>
              <a:defRPr/>
            </a:pPr>
            <a:endParaRPr lang="en-US" sz="2400" dirty="0" smtClean="0">
              <a:latin typeface="Calibri"/>
              <a:ea typeface="Verdana" charset="0"/>
              <a:cs typeface="Verdana" charset="0"/>
              <a:sym typeface="Verdana" charset="0"/>
            </a:endParaRPr>
          </a:p>
          <a:p>
            <a:pPr marL="274320" marR="0" lvl="0" indent="-274320" algn="l" defTabSz="914400" eaLnBrk="1" fontAlgn="auto" latinLnBrk="0" hangingPunct="1">
              <a:lnSpc>
                <a:spcPct val="100000"/>
              </a:lnSpc>
              <a:spcBef>
                <a:spcPts val="0"/>
              </a:spcBef>
              <a:spcAft>
                <a:spcPts val="0"/>
              </a:spcAft>
              <a:buClrTx/>
              <a:buSzTx/>
              <a:tabLst>
                <a:tab pos="19048" algn="l"/>
                <a:tab pos="342855" algn="l"/>
                <a:tab pos="1066656" algn="l"/>
                <a:tab pos="1599985" algn="l"/>
                <a:tab pos="2133316" algn="l"/>
                <a:tab pos="2666644" algn="l"/>
                <a:tab pos="3199971" algn="l"/>
                <a:tab pos="3733301" algn="l"/>
                <a:tab pos="4266630" algn="l"/>
                <a:tab pos="4799959" algn="l"/>
                <a:tab pos="5333288" algn="l"/>
                <a:tab pos="5866616" algn="l"/>
                <a:tab pos="6399945" algn="l"/>
                <a:tab pos="19048" algn="l"/>
                <a:tab pos="323807" algn="l"/>
              </a:tabLst>
              <a:defRPr/>
            </a:pPr>
            <a:r>
              <a:rPr lang="en-US" sz="2300" b="1" dirty="0" smtClean="0">
                <a:solidFill>
                  <a:srgbClr val="0000FF"/>
                </a:solidFill>
                <a:latin typeface="Calibri"/>
                <a:ea typeface="Verdana" charset="0"/>
                <a:cs typeface="Verdana" charset="0"/>
                <a:sym typeface="Verdana" charset="0"/>
              </a:rPr>
              <a:t> 	</a:t>
            </a:r>
            <a:r>
              <a:rPr lang="en-US" sz="2100" dirty="0" smtClean="0">
                <a:solidFill>
                  <a:srgbClr val="0000FF"/>
                </a:solidFill>
                <a:latin typeface="Calibri"/>
                <a:ea typeface="Verdana" charset="0"/>
                <a:cs typeface="Verdana" charset="0"/>
                <a:sym typeface="Verdana" charset="0"/>
              </a:rPr>
              <a:t>Continue to the next page</a:t>
            </a:r>
            <a:r>
              <a:rPr lang="en-US" sz="2100" dirty="0" smtClean="0">
                <a:solidFill>
                  <a:srgbClr val="0000FF"/>
                </a:solidFill>
                <a:latin typeface="Calibri"/>
                <a:cs typeface="Helvetica" charset="0"/>
                <a:sym typeface="Helvetica" charset="0"/>
              </a:rPr>
              <a:t>.</a:t>
            </a:r>
            <a:endParaRPr lang="en-US" sz="2100" dirty="0">
              <a:solidFill>
                <a:srgbClr val="0000FF"/>
              </a:solidFill>
              <a:latin typeface="Calibri"/>
              <a:ea typeface="Verdana" charset="0"/>
              <a:cs typeface="Verdana" charset="0"/>
              <a:sym typeface="Verdana" charset="0"/>
            </a:endParaRPr>
          </a:p>
        </p:txBody>
      </p:sp>
      <p:sp>
        <p:nvSpPr>
          <p:cNvPr id="7" name="Rectangle 6"/>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pic>
        <p:nvPicPr>
          <p:cNvPr id="47105" name="Picture 1" descr="Y:\Curriculum\Graphics\HS Chemistry\HSC Percent Oxygen\Steel wool setup.png"/>
          <p:cNvPicPr>
            <a:picLocks noChangeAspect="1" noChangeArrowheads="1"/>
          </p:cNvPicPr>
          <p:nvPr/>
        </p:nvPicPr>
        <p:blipFill>
          <a:blip r:embed="rId7" cstate="print"/>
          <a:srcRect/>
          <a:stretch>
            <a:fillRect/>
          </a:stretch>
        </p:blipFill>
        <p:spPr bwMode="auto">
          <a:xfrm rot="2776413">
            <a:off x="9849000" y="2808118"/>
            <a:ext cx="723901" cy="4373779"/>
          </a:xfrm>
          <a:prstGeom prst="rect">
            <a:avLst/>
          </a:prstGeom>
          <a:noFill/>
        </p:spPr>
      </p:pic>
      <p:pic>
        <p:nvPicPr>
          <p:cNvPr id="10" name="Picture 9" descr="Start.png"/>
          <p:cNvPicPr>
            <a:picLocks noChangeAspect="1"/>
          </p:cNvPicPr>
          <p:nvPr/>
        </p:nvPicPr>
        <p:blipFill>
          <a:blip r:embed="rId8" cstate="print"/>
          <a:stretch>
            <a:fillRect/>
          </a:stretch>
        </p:blipFill>
        <p:spPr>
          <a:xfrm>
            <a:off x="9666667" y="1764886"/>
            <a:ext cx="390145" cy="390145"/>
          </a:xfrm>
          <a:prstGeom prst="rect">
            <a:avLst/>
          </a:prstGeom>
        </p:spPr>
      </p:pic>
      <p:sp>
        <p:nvSpPr>
          <p:cNvPr id="6" name="Text Placeholder 5"/>
          <p:cNvSpPr>
            <a:spLocks noGrp="1"/>
          </p:cNvSpPr>
          <p:nvPr>
            <p:ph type="body" sz="quarter" idx="12"/>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8" name="Picture 7" descr="SNAPSHOT 04.png"/>
          <p:cNvPicPr>
            <a:picLocks noChangeAspect="1"/>
          </p:cNvPicPr>
          <p:nvPr/>
        </p:nvPicPr>
        <p:blipFill>
          <a:blip r:embed="rId6" cstate="print"/>
          <a:stretch>
            <a:fillRect/>
          </a:stretch>
        </p:blipFill>
        <p:spPr>
          <a:xfrm>
            <a:off x="10745113" y="3013957"/>
            <a:ext cx="1216699" cy="300295"/>
          </a:xfrm>
          <a:prstGeom prst="rect">
            <a:avLst/>
          </a:prstGeom>
        </p:spPr>
      </p:pic>
      <p:sp>
        <p:nvSpPr>
          <p:cNvPr id="28674" name="Rectangle 2"/>
          <p:cNvSpPr>
            <a:spLocks/>
          </p:cNvSpPr>
          <p:nvPr>
            <p:custDataLst>
              <p:tags r:id="rId1"/>
            </p:custDataLst>
          </p:nvPr>
        </p:nvSpPr>
        <p:spPr bwMode="auto">
          <a:xfrm>
            <a:off x="8302753" y="548640"/>
            <a:ext cx="3659060" cy="1600438"/>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502920" marR="0" lvl="0" indent="-502920" algn="l" defTabSz="914400" eaLnBrk="1" fontAlgn="auto" latinLnBrk="0" hangingPunct="1">
              <a:lnSpc>
                <a:spcPct val="100000"/>
              </a:lnSpc>
              <a:spcBef>
                <a:spcPts val="0"/>
              </a:spcBef>
              <a:spcAft>
                <a:spcPts val="0"/>
              </a:spcAft>
              <a:buClrTx/>
              <a:buSzTx/>
              <a:buNone/>
              <a:tabLst>
                <a:tab pos="152410" algn="l"/>
                <a:tab pos="209564" algn="l"/>
                <a:tab pos="571538" algn="l"/>
                <a:tab pos="1066871" algn="l"/>
                <a:tab pos="1600307" algn="l"/>
                <a:tab pos="2133742" algn="l"/>
                <a:tab pos="2667178" algn="l"/>
                <a:tab pos="3200613" algn="l"/>
                <a:tab pos="3734049" algn="l"/>
                <a:tab pos="4267484" algn="l"/>
                <a:tab pos="4800920" algn="l"/>
                <a:tab pos="5334356" algn="l"/>
                <a:tab pos="4800920" algn="l"/>
              </a:tabLst>
              <a:defRPr/>
            </a:pPr>
            <a:r>
              <a:rPr lang="en-US" sz="2600" b="1" dirty="0">
                <a:latin typeface="Calibri"/>
                <a:ea typeface="Verdana Bold" charset="0"/>
                <a:cs typeface="Verdana Bold" charset="0"/>
                <a:sym typeface="Verdana Bold" charset="0"/>
              </a:rPr>
              <a:t>Q3: </a:t>
            </a:r>
            <a:r>
              <a:rPr lang="en-US" sz="2600" dirty="0">
                <a:latin typeface="Calibri"/>
                <a:ea typeface="Verdana" charset="0"/>
                <a:cs typeface="Verdana" charset="0"/>
                <a:sym typeface="Verdana" charset="0"/>
              </a:rPr>
              <a:t>What is the dependent variable in </a:t>
            </a:r>
            <a:r>
              <a:rPr lang="en-US" sz="2600" dirty="0" smtClean="0">
                <a:latin typeface="Calibri"/>
                <a:ea typeface="Verdana" charset="0"/>
                <a:cs typeface="Verdana" charset="0"/>
                <a:sym typeface="Verdana" charset="0"/>
              </a:rPr>
              <a:t>this experiment</a:t>
            </a:r>
            <a:r>
              <a:rPr lang="en-US" sz="2600" dirty="0">
                <a:latin typeface="Calibri"/>
                <a:ea typeface="Verdana" charset="0"/>
                <a:cs typeface="Verdana" charset="0"/>
                <a:sym typeface="Verdana" charset="0"/>
              </a:rPr>
              <a:t>? What </a:t>
            </a:r>
            <a:r>
              <a:rPr lang="en-US" sz="2600" dirty="0" smtClean="0">
                <a:latin typeface="Calibri"/>
                <a:ea typeface="Verdana" charset="0"/>
                <a:cs typeface="Verdana" charset="0"/>
                <a:sym typeface="Verdana" charset="0"/>
              </a:rPr>
              <a:t>unit </a:t>
            </a:r>
            <a:r>
              <a:rPr lang="en-US" sz="2600" dirty="0">
                <a:latin typeface="Calibri"/>
                <a:ea typeface="Verdana" charset="0"/>
                <a:cs typeface="Verdana" charset="0"/>
                <a:sym typeface="Verdana" charset="0"/>
              </a:rPr>
              <a:t>is it measured in?</a:t>
            </a:r>
            <a:r>
              <a:rPr lang="en-US" sz="2600" dirty="0">
                <a:latin typeface="Calibri"/>
                <a:ea typeface="Verdana Bold" charset="0"/>
                <a:cs typeface="Verdana Bold" charset="0"/>
                <a:sym typeface="Verdana Bold" charset="0"/>
              </a:rPr>
              <a:t> </a:t>
            </a:r>
          </a:p>
        </p:txBody>
      </p:sp>
      <p:sp>
        <p:nvSpPr>
          <p:cNvPr id="4" name="Text Placeholder 3"/>
          <p:cNvSpPr>
            <a:spLocks noGrp="1"/>
          </p:cNvSpPr>
          <p:nvPr>
            <p:ph type="body" sz="quarter" idx="12"/>
          </p:nvPr>
        </p:nvSpPr>
        <p:spPr/>
        <p:txBody>
          <a:bodyPr/>
          <a:lstStyle/>
          <a:p>
            <a:endParaRPr lang="en-US"/>
          </a:p>
        </p:txBody>
      </p:sp>
      <p:sp>
        <p:nvSpPr>
          <p:cNvPr id="5" name="Rectangle 4"/>
          <p:cNvSpPr/>
          <p:nvPr>
            <p:custDataLst>
              <p:tags r:id="rId2"/>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custDataLst>
              <p:tags r:id="rId3"/>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8" name="Picture 7" descr="SNAPSHOT 04.png"/>
          <p:cNvPicPr>
            <a:picLocks noChangeAspect="1"/>
          </p:cNvPicPr>
          <p:nvPr/>
        </p:nvPicPr>
        <p:blipFill>
          <a:blip r:embed="rId6" cstate="print"/>
          <a:stretch>
            <a:fillRect/>
          </a:stretch>
        </p:blipFill>
        <p:spPr>
          <a:xfrm>
            <a:off x="10745113" y="3013957"/>
            <a:ext cx="1216699" cy="300295"/>
          </a:xfrm>
          <a:prstGeom prst="rect">
            <a:avLst/>
          </a:prstGeom>
        </p:spPr>
      </p:pic>
      <p:sp>
        <p:nvSpPr>
          <p:cNvPr id="29698" name="Rectangle 2"/>
          <p:cNvSpPr>
            <a:spLocks/>
          </p:cNvSpPr>
          <p:nvPr>
            <p:custDataLst>
              <p:tags r:id="rId1"/>
            </p:custDataLst>
          </p:nvPr>
        </p:nvSpPr>
        <p:spPr bwMode="auto">
          <a:xfrm>
            <a:off x="8302753" y="548640"/>
            <a:ext cx="3735260" cy="1600438"/>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502920" marR="0" lvl="0" indent="-502920" algn="l" defTabSz="914400" eaLnBrk="1" fontAlgn="auto" latinLnBrk="0" hangingPunct="1">
              <a:lnSpc>
                <a:spcPct val="100000"/>
              </a:lnSpc>
              <a:spcBef>
                <a:spcPts val="0"/>
              </a:spcBef>
              <a:spcAft>
                <a:spcPts val="0"/>
              </a:spcAft>
              <a:buClrTx/>
              <a:buSzTx/>
              <a:buNone/>
              <a:tabLst>
                <a:tab pos="152410" algn="l"/>
                <a:tab pos="209564" algn="l"/>
                <a:tab pos="571538" algn="l"/>
                <a:tab pos="1066871" algn="l"/>
                <a:tab pos="1600307" algn="l"/>
                <a:tab pos="2133742" algn="l"/>
                <a:tab pos="2667178" algn="l"/>
                <a:tab pos="3200613" algn="l"/>
                <a:tab pos="3734049" algn="l"/>
                <a:tab pos="4267484" algn="l"/>
                <a:tab pos="4800920" algn="l"/>
                <a:tab pos="5334356" algn="l"/>
                <a:tab pos="4800920" algn="l"/>
              </a:tabLst>
              <a:defRPr/>
            </a:pPr>
            <a:r>
              <a:rPr lang="en-US" sz="2600" b="1" dirty="0">
                <a:latin typeface="Calibri"/>
                <a:ea typeface="Verdana Bold" charset="0"/>
                <a:cs typeface="Verdana Bold" charset="0"/>
                <a:sym typeface="Verdana Bold" charset="0"/>
              </a:rPr>
              <a:t>Q4: </a:t>
            </a:r>
            <a:r>
              <a:rPr lang="en-US" sz="2600" dirty="0">
                <a:latin typeface="Calibri"/>
                <a:ea typeface="Verdana" charset="0"/>
                <a:cs typeface="Verdana" charset="0"/>
                <a:sym typeface="Verdana" charset="0"/>
              </a:rPr>
              <a:t>What is the independent variable in this experiment? What unit is it measured in? </a:t>
            </a:r>
          </a:p>
        </p:txBody>
      </p:sp>
      <p:sp>
        <p:nvSpPr>
          <p:cNvPr id="4" name="Text Placeholder 3"/>
          <p:cNvSpPr>
            <a:spLocks noGrp="1"/>
          </p:cNvSpPr>
          <p:nvPr>
            <p:ph type="body" sz="quarter" idx="12"/>
          </p:nvPr>
        </p:nvSpPr>
        <p:spPr/>
        <p:txBody>
          <a:bodyPr/>
          <a:lstStyle/>
          <a:p>
            <a:endParaRPr lang="en-US"/>
          </a:p>
        </p:txBody>
      </p:sp>
      <p:sp>
        <p:nvSpPr>
          <p:cNvPr id="5" name="Rectangle 4"/>
          <p:cNvSpPr/>
          <p:nvPr>
            <p:custDataLst>
              <p:tags r:id="rId2"/>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custDataLst>
              <p:tags r:id="rId3"/>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SNAPSHOT 04.png"/>
          <p:cNvPicPr>
            <a:picLocks noChangeAspect="1"/>
          </p:cNvPicPr>
          <p:nvPr/>
        </p:nvPicPr>
        <p:blipFill>
          <a:blip r:embed="rId6" cstate="print"/>
          <a:stretch>
            <a:fillRect/>
          </a:stretch>
        </p:blipFill>
        <p:spPr>
          <a:xfrm>
            <a:off x="10745113" y="3013957"/>
            <a:ext cx="1216699" cy="300295"/>
          </a:xfrm>
          <a:prstGeom prst="rect">
            <a:avLst/>
          </a:prstGeom>
        </p:spPr>
      </p:pic>
      <p:pic>
        <p:nvPicPr>
          <p:cNvPr id="30722" name="Picture 2"/>
          <p:cNvPicPr>
            <a:picLocks noChangeAspect="1" noChangeArrowheads="1"/>
          </p:cNvPicPr>
          <p:nvPr/>
        </p:nvPicPr>
        <p:blipFill>
          <a:blip r:embed="rId7" cstate="print"/>
          <a:srcRect/>
          <a:stretch>
            <a:fillRect/>
          </a:stretch>
        </p:blipFill>
        <p:spPr bwMode="auto">
          <a:xfrm rot="18894327">
            <a:off x="6895345" y="466953"/>
            <a:ext cx="2590800" cy="2691786"/>
          </a:xfrm>
          <a:prstGeom prst="rect">
            <a:avLst/>
          </a:prstGeom>
          <a:noFill/>
          <a:ln w="12700" cap="flat">
            <a:noFill/>
            <a:miter lim="800000"/>
            <a:headEnd/>
            <a:tailEnd/>
          </a:ln>
        </p:spPr>
      </p:pic>
      <p:sp>
        <p:nvSpPr>
          <p:cNvPr id="30723" name="Rectangle 3"/>
          <p:cNvSpPr>
            <a:spLocks/>
          </p:cNvSpPr>
          <p:nvPr>
            <p:custDataLst>
              <p:tags r:id="rId1"/>
            </p:custDataLst>
          </p:nvPr>
        </p:nvSpPr>
        <p:spPr bwMode="auto">
          <a:xfrm>
            <a:off x="8302752" y="548640"/>
            <a:ext cx="3908841" cy="1600438"/>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502920" marR="0" lvl="0" indent="-502920" algn="l" defTabSz="914400" eaLnBrk="1" fontAlgn="auto" latinLnBrk="0" hangingPunct="1">
              <a:lnSpc>
                <a:spcPct val="100000"/>
              </a:lnSpc>
              <a:spcBef>
                <a:spcPts val="0"/>
              </a:spcBef>
              <a:spcAft>
                <a:spcPts val="0"/>
              </a:spcAft>
              <a:buClrTx/>
              <a:buSzTx/>
              <a:buNone/>
              <a:tabLst>
                <a:tab pos="152410" algn="l"/>
                <a:tab pos="209564" algn="l"/>
                <a:tab pos="571538" algn="l"/>
                <a:tab pos="1066871" algn="l"/>
                <a:tab pos="1600307" algn="l"/>
                <a:tab pos="2133742" algn="l"/>
                <a:tab pos="2667178" algn="l"/>
                <a:tab pos="3200613" algn="l"/>
                <a:tab pos="3734049" algn="l"/>
                <a:tab pos="4267484" algn="l"/>
                <a:tab pos="4800920" algn="l"/>
                <a:tab pos="5334356" algn="l"/>
                <a:tab pos="4800920" algn="l"/>
                <a:tab pos="5334356" algn="l"/>
              </a:tabLst>
              <a:defRPr/>
            </a:pPr>
            <a:r>
              <a:rPr lang="en-US" sz="2600" b="1" dirty="0">
                <a:latin typeface="Calibri"/>
                <a:ea typeface="Verdana Bold" charset="0"/>
                <a:cs typeface="Verdana Bold" charset="0"/>
                <a:sym typeface="Verdana Bold" charset="0"/>
              </a:rPr>
              <a:t>Q5:</a:t>
            </a:r>
            <a:r>
              <a:rPr lang="en-US" sz="2600" b="1" dirty="0">
                <a:latin typeface="Calibri"/>
                <a:ea typeface="Verdana" charset="0"/>
                <a:cs typeface="Verdana" charset="0"/>
                <a:sym typeface="Verdana" charset="0"/>
              </a:rPr>
              <a:t> </a:t>
            </a:r>
            <a:r>
              <a:rPr lang="en-US" sz="2600" dirty="0">
                <a:latin typeface="Calibri"/>
                <a:ea typeface="Verdana" charset="0"/>
                <a:cs typeface="Verdana" charset="0"/>
                <a:sym typeface="Verdana" charset="0"/>
              </a:rPr>
              <a:t>What molecules are contributing to the pressure you are recording? Be specific.  </a:t>
            </a:r>
          </a:p>
        </p:txBody>
      </p:sp>
      <p:sp>
        <p:nvSpPr>
          <p:cNvPr id="5" name="Text Placeholder 4"/>
          <p:cNvSpPr>
            <a:spLocks noGrp="1"/>
          </p:cNvSpPr>
          <p:nvPr>
            <p:ph type="body" sz="quarter" idx="12"/>
          </p:nvPr>
        </p:nvSpPr>
        <p:spPr/>
        <p:txBody>
          <a:bodyPr/>
          <a:lstStyle/>
          <a:p>
            <a:endParaRPr lang="en-US"/>
          </a:p>
        </p:txBody>
      </p:sp>
      <p:sp>
        <p:nvSpPr>
          <p:cNvPr id="6" name="Rectangle 5"/>
          <p:cNvSpPr/>
          <p:nvPr>
            <p:custDataLst>
              <p:tags r:id="rId2"/>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3"/>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8" name="Picture 7" descr="SNAPSHOT 04.png"/>
          <p:cNvPicPr>
            <a:picLocks noChangeAspect="1"/>
          </p:cNvPicPr>
          <p:nvPr/>
        </p:nvPicPr>
        <p:blipFill>
          <a:blip r:embed="rId6" cstate="print"/>
          <a:stretch>
            <a:fillRect/>
          </a:stretch>
        </p:blipFill>
        <p:spPr>
          <a:xfrm>
            <a:off x="10745113" y="3013957"/>
            <a:ext cx="1216699" cy="300295"/>
          </a:xfrm>
          <a:prstGeom prst="rect">
            <a:avLst/>
          </a:prstGeom>
        </p:spPr>
      </p:pic>
      <p:sp>
        <p:nvSpPr>
          <p:cNvPr id="31746" name="Rectangle 2"/>
          <p:cNvSpPr>
            <a:spLocks/>
          </p:cNvSpPr>
          <p:nvPr>
            <p:custDataLst>
              <p:tags r:id="rId1"/>
            </p:custDataLst>
          </p:nvPr>
        </p:nvSpPr>
        <p:spPr bwMode="auto">
          <a:xfrm>
            <a:off x="8304212" y="583059"/>
            <a:ext cx="3733800" cy="2333972"/>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502920" marR="0" lvl="0" indent="-502920" algn="l" defTabSz="914400" eaLnBrk="1" fontAlgn="auto" latinLnBrk="0" hangingPunct="1">
              <a:lnSpc>
                <a:spcPts val="2600"/>
              </a:lnSpc>
              <a:spcBef>
                <a:spcPts val="0"/>
              </a:spcBef>
              <a:spcAft>
                <a:spcPts val="0"/>
              </a:spcAft>
              <a:buClrTx/>
              <a:buSzTx/>
              <a:buNone/>
              <a:tabLst>
                <a:tab pos="152410" algn="l"/>
                <a:tab pos="209564" algn="l"/>
                <a:tab pos="571538" algn="l"/>
                <a:tab pos="1066871" algn="l"/>
                <a:tab pos="1600307" algn="l"/>
                <a:tab pos="2133742" algn="l"/>
                <a:tab pos="2667178" algn="l"/>
                <a:tab pos="3200613" algn="l"/>
                <a:tab pos="3734049" algn="l"/>
                <a:tab pos="4267484" algn="l"/>
                <a:tab pos="4800920" algn="l"/>
                <a:tab pos="5334356" algn="l"/>
                <a:tab pos="4800920" algn="l"/>
              </a:tabLst>
              <a:defRPr/>
            </a:pPr>
            <a:r>
              <a:rPr lang="en-US" sz="2400" b="1" dirty="0">
                <a:latin typeface="Calibri"/>
                <a:ea typeface="Verdana Bold" charset="0"/>
                <a:cs typeface="Verdana Bold" charset="0"/>
                <a:sym typeface="Verdana Bold" charset="0"/>
              </a:rPr>
              <a:t>Q6:</a:t>
            </a:r>
            <a:r>
              <a:rPr lang="en-US" sz="2400" b="1" dirty="0">
                <a:latin typeface="Calibri"/>
                <a:ea typeface="Verdana" charset="0"/>
                <a:cs typeface="Verdana" charset="0"/>
                <a:sym typeface="Verdana" charset="0"/>
              </a:rPr>
              <a:t> </a:t>
            </a:r>
            <a:r>
              <a:rPr lang="en-US" sz="2400" dirty="0">
                <a:latin typeface="Calibri"/>
                <a:ea typeface="Verdana" charset="0"/>
                <a:cs typeface="Verdana" charset="0"/>
                <a:sym typeface="Verdana" charset="0"/>
              </a:rPr>
              <a:t>Write a sentence explaining the reaction occurring in the test tube. Explain where each substance comes from and its physical state (solid, liquid, </a:t>
            </a:r>
            <a:r>
              <a:rPr lang="en-US" sz="2400" dirty="0" smtClean="0">
                <a:latin typeface="Calibri"/>
                <a:ea typeface="Verdana" charset="0"/>
                <a:cs typeface="Verdana" charset="0"/>
                <a:sym typeface="Verdana" charset="0"/>
              </a:rPr>
              <a:t>or gas</a:t>
            </a:r>
            <a:r>
              <a:rPr lang="en-US" sz="2400" dirty="0">
                <a:latin typeface="Calibri"/>
                <a:ea typeface="Verdana" charset="0"/>
                <a:cs typeface="Verdana" charset="0"/>
                <a:sym typeface="Verdana" charset="0"/>
              </a:rPr>
              <a:t>).  </a:t>
            </a:r>
          </a:p>
        </p:txBody>
      </p:sp>
      <p:sp>
        <p:nvSpPr>
          <p:cNvPr id="4" name="Text Placeholder 3"/>
          <p:cNvSpPr>
            <a:spLocks noGrp="1"/>
          </p:cNvSpPr>
          <p:nvPr>
            <p:ph type="body" sz="quarter" idx="12"/>
          </p:nvPr>
        </p:nvSpPr>
        <p:spPr/>
        <p:txBody>
          <a:bodyPr/>
          <a:lstStyle/>
          <a:p>
            <a:endParaRPr lang="en-US"/>
          </a:p>
        </p:txBody>
      </p:sp>
      <p:sp>
        <p:nvSpPr>
          <p:cNvPr id="5" name="Rectangle 4"/>
          <p:cNvSpPr/>
          <p:nvPr>
            <p:custDataLst>
              <p:tags r:id="rId2"/>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custDataLst>
              <p:tags r:id="rId3"/>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0" name="Picture 9" descr="SNAPSHOT 04.png"/>
          <p:cNvPicPr>
            <a:picLocks noChangeAspect="1"/>
          </p:cNvPicPr>
          <p:nvPr/>
        </p:nvPicPr>
        <p:blipFill>
          <a:blip r:embed="rId7" cstate="print"/>
          <a:stretch>
            <a:fillRect/>
          </a:stretch>
        </p:blipFill>
        <p:spPr>
          <a:xfrm>
            <a:off x="10745113" y="3013957"/>
            <a:ext cx="1216699" cy="300295"/>
          </a:xfrm>
          <a:prstGeom prst="rect">
            <a:avLst/>
          </a:prstGeom>
        </p:spPr>
      </p:pic>
      <p:pic>
        <p:nvPicPr>
          <p:cNvPr id="32770" name="Picture 2"/>
          <p:cNvPicPr>
            <a:picLocks noChangeAspect="1" noChangeArrowheads="1"/>
          </p:cNvPicPr>
          <p:nvPr/>
        </p:nvPicPr>
        <p:blipFill>
          <a:blip r:embed="rId8" cstate="print"/>
          <a:srcRect/>
          <a:stretch>
            <a:fillRect/>
          </a:stretch>
        </p:blipFill>
        <p:spPr bwMode="auto">
          <a:xfrm>
            <a:off x="8532812" y="1697831"/>
            <a:ext cx="1907129" cy="1685266"/>
          </a:xfrm>
          <a:prstGeom prst="rect">
            <a:avLst/>
          </a:prstGeom>
          <a:noFill/>
          <a:ln w="12700" cap="flat">
            <a:noFill/>
            <a:miter lim="800000"/>
            <a:headEnd/>
            <a:tailEnd/>
          </a:ln>
        </p:spPr>
      </p:pic>
      <p:sp>
        <p:nvSpPr>
          <p:cNvPr id="32771" name="Rectangle 3"/>
          <p:cNvSpPr>
            <a:spLocks/>
          </p:cNvSpPr>
          <p:nvPr>
            <p:custDataLst>
              <p:tags r:id="rId1"/>
            </p:custDataLst>
          </p:nvPr>
        </p:nvSpPr>
        <p:spPr bwMode="auto">
          <a:xfrm>
            <a:off x="9218612" y="2791688"/>
            <a:ext cx="490134"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b="1" dirty="0">
                <a:latin typeface="Calibri"/>
                <a:ea typeface="Verdana" charset="0"/>
                <a:cs typeface="Verdana" charset="0"/>
                <a:sym typeface="Verdana" charset="0"/>
              </a:rPr>
              <a:t>iron</a:t>
            </a:r>
          </a:p>
        </p:txBody>
      </p:sp>
      <p:sp>
        <p:nvSpPr>
          <p:cNvPr id="32772" name="Rectangle 4"/>
          <p:cNvSpPr>
            <a:spLocks/>
          </p:cNvSpPr>
          <p:nvPr>
            <p:custDataLst>
              <p:tags r:id="rId2"/>
            </p:custDataLst>
          </p:nvPr>
        </p:nvSpPr>
        <p:spPr bwMode="auto">
          <a:xfrm>
            <a:off x="8304211" y="563876"/>
            <a:ext cx="3810001" cy="1200329"/>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502920" marR="0" lvl="0" indent="-502920" algn="l" defTabSz="914400" eaLnBrk="1" fontAlgn="auto" latinLnBrk="0" hangingPunct="1">
              <a:lnSpc>
                <a:spcPct val="100000"/>
              </a:lnSpc>
              <a:spcBef>
                <a:spcPts val="0"/>
              </a:spcBef>
              <a:spcAft>
                <a:spcPts val="0"/>
              </a:spcAft>
              <a:buClrTx/>
              <a:buSzTx/>
              <a:buNone/>
              <a:tabLst>
                <a:tab pos="152410" algn="l"/>
                <a:tab pos="209564" algn="l"/>
                <a:tab pos="571538" algn="l"/>
                <a:tab pos="1066871" algn="l"/>
                <a:tab pos="1600307" algn="l"/>
                <a:tab pos="2133742" algn="l"/>
                <a:tab pos="2667178" algn="l"/>
                <a:tab pos="3200613" algn="l"/>
                <a:tab pos="3734049" algn="l"/>
                <a:tab pos="4267484" algn="l"/>
                <a:tab pos="4800920" algn="l"/>
                <a:tab pos="5334356" algn="l"/>
                <a:tab pos="4800920" algn="l"/>
              </a:tabLst>
              <a:defRPr/>
            </a:pPr>
            <a:r>
              <a:rPr lang="en-US" sz="2600" b="1" dirty="0">
                <a:latin typeface="Calibri"/>
                <a:ea typeface="Verdana Bold" charset="0"/>
                <a:cs typeface="Verdana Bold" charset="0"/>
                <a:sym typeface="Verdana Bold" charset="0"/>
              </a:rPr>
              <a:t>Q7:</a:t>
            </a:r>
            <a:r>
              <a:rPr lang="en-US" sz="2600" b="1" dirty="0">
                <a:latin typeface="Calibri"/>
                <a:ea typeface="Verdana" charset="0"/>
                <a:cs typeface="Verdana" charset="0"/>
                <a:sym typeface="Verdana" charset="0"/>
              </a:rPr>
              <a:t> </a:t>
            </a:r>
            <a:r>
              <a:rPr lang="en-US" sz="2600" dirty="0">
                <a:latin typeface="Calibri"/>
                <a:ea typeface="Verdana" charset="0"/>
                <a:cs typeface="Verdana" charset="0"/>
                <a:sym typeface="Verdana" charset="0"/>
              </a:rPr>
              <a:t>What is happening to the pressure as the reaction occurs? Why? </a:t>
            </a:r>
          </a:p>
        </p:txBody>
      </p:sp>
      <p:sp>
        <p:nvSpPr>
          <p:cNvPr id="6" name="Text Placeholder 5"/>
          <p:cNvSpPr>
            <a:spLocks noGrp="1"/>
          </p:cNvSpPr>
          <p:nvPr>
            <p:ph type="body" sz="quarter" idx="12"/>
          </p:nvPr>
        </p:nvSpPr>
        <p:spPr/>
        <p:txBody>
          <a:bodyPr/>
          <a:lstStyle/>
          <a:p>
            <a:endParaRPr lang="en-US"/>
          </a:p>
        </p:txBody>
      </p:sp>
      <p:sp>
        <p:nvSpPr>
          <p:cNvPr id="7" name="Rectangle 6"/>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8" name="Picture 7" descr="SNAPSHOT 04.png"/>
          <p:cNvPicPr>
            <a:picLocks noChangeAspect="1"/>
          </p:cNvPicPr>
          <p:nvPr/>
        </p:nvPicPr>
        <p:blipFill>
          <a:blip r:embed="rId6" cstate="print"/>
          <a:stretch>
            <a:fillRect/>
          </a:stretch>
        </p:blipFill>
        <p:spPr>
          <a:xfrm>
            <a:off x="10745113" y="3013957"/>
            <a:ext cx="1216699" cy="300295"/>
          </a:xfrm>
          <a:prstGeom prst="rect">
            <a:avLst/>
          </a:prstGeom>
        </p:spPr>
      </p:pic>
      <p:sp>
        <p:nvSpPr>
          <p:cNvPr id="33794" name="Rectangle 2"/>
          <p:cNvSpPr>
            <a:spLocks/>
          </p:cNvSpPr>
          <p:nvPr>
            <p:custDataLst>
              <p:tags r:id="rId1"/>
            </p:custDataLst>
          </p:nvPr>
        </p:nvSpPr>
        <p:spPr bwMode="auto">
          <a:xfrm>
            <a:off x="8302753" y="573702"/>
            <a:ext cx="3659060" cy="1200329"/>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502920" marR="0" lvl="0" indent="-502920" algn="l" defTabSz="914400" eaLnBrk="1" fontAlgn="auto" latinLnBrk="0" hangingPunct="1">
              <a:lnSpc>
                <a:spcPct val="100000"/>
              </a:lnSpc>
              <a:spcBef>
                <a:spcPts val="0"/>
              </a:spcBef>
              <a:spcAft>
                <a:spcPts val="0"/>
              </a:spcAft>
              <a:buClrTx/>
              <a:buSzTx/>
              <a:buNone/>
              <a:tabLst>
                <a:tab pos="152410" algn="l"/>
                <a:tab pos="209564" algn="l"/>
                <a:tab pos="571538" algn="l"/>
                <a:tab pos="1066871" algn="l"/>
                <a:tab pos="1600307" algn="l"/>
                <a:tab pos="2133742" algn="l"/>
                <a:tab pos="2667178" algn="l"/>
                <a:tab pos="3200613" algn="l"/>
                <a:tab pos="3734049" algn="l"/>
                <a:tab pos="4267484" algn="l"/>
                <a:tab pos="4800920" algn="l"/>
                <a:tab pos="5334356" algn="l"/>
                <a:tab pos="4800920" algn="l"/>
              </a:tabLst>
              <a:defRPr/>
            </a:pPr>
            <a:r>
              <a:rPr lang="en-US" sz="2600" b="1" dirty="0">
                <a:latin typeface="Calibri"/>
                <a:ea typeface="Verdana Bold" charset="0"/>
                <a:cs typeface="Verdana Bold" charset="0"/>
                <a:sym typeface="Verdana Bold" charset="0"/>
              </a:rPr>
              <a:t>Q8:</a:t>
            </a:r>
            <a:r>
              <a:rPr lang="en-US" sz="2600" dirty="0">
                <a:latin typeface="Calibri"/>
                <a:ea typeface="Verdana" charset="0"/>
                <a:cs typeface="Verdana" charset="0"/>
                <a:sym typeface="Verdana" charset="0"/>
              </a:rPr>
              <a:t> List three changes you observe taking place in the test tube.</a:t>
            </a:r>
          </a:p>
        </p:txBody>
      </p:sp>
      <p:sp>
        <p:nvSpPr>
          <p:cNvPr id="4" name="Text Placeholder 3"/>
          <p:cNvSpPr>
            <a:spLocks noGrp="1"/>
          </p:cNvSpPr>
          <p:nvPr>
            <p:ph type="body" sz="quarter" idx="12"/>
          </p:nvPr>
        </p:nvSpPr>
        <p:spPr/>
        <p:txBody>
          <a:bodyPr/>
          <a:lstStyle/>
          <a:p>
            <a:endParaRPr lang="en-US"/>
          </a:p>
        </p:txBody>
      </p:sp>
      <p:sp>
        <p:nvSpPr>
          <p:cNvPr id="5" name="Rectangle 4"/>
          <p:cNvSpPr/>
          <p:nvPr>
            <p:custDataLst>
              <p:tags r:id="rId2"/>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custDataLst>
              <p:tags r:id="rId3"/>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10" cstate="print"/>
          <a:srcRect/>
          <a:stretch>
            <a:fillRect/>
          </a:stretch>
        </p:blipFill>
        <p:spPr bwMode="auto">
          <a:xfrm>
            <a:off x="7541836" y="3145470"/>
            <a:ext cx="3980413" cy="3336105"/>
          </a:xfrm>
          <a:prstGeom prst="rect">
            <a:avLst/>
          </a:prstGeom>
          <a:noFill/>
          <a:ln w="12700" cap="flat">
            <a:noFill/>
            <a:miter lim="800000"/>
            <a:headEnd/>
            <a:tailEnd/>
          </a:ln>
        </p:spPr>
      </p:pic>
      <p:sp>
        <p:nvSpPr>
          <p:cNvPr id="7170" name="Rectangle 2"/>
          <p:cNvSpPr>
            <a:spLocks/>
          </p:cNvSpPr>
          <p:nvPr>
            <p:custDataLst>
              <p:tags r:id="rId1"/>
            </p:custDataLst>
          </p:nvPr>
        </p:nvSpPr>
        <p:spPr bwMode="auto">
          <a:xfrm>
            <a:off x="182880" y="457200"/>
            <a:ext cx="3318598" cy="492443"/>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Lab </a:t>
            </a:r>
            <a:r>
              <a:rPr lang="en-US" sz="3200" b="1" dirty="0" smtClean="0">
                <a:solidFill>
                  <a:srgbClr val="EB572D"/>
                </a:solidFill>
                <a:latin typeface="Calibri"/>
                <a:ea typeface="Verdana Bold" charset="0"/>
                <a:cs typeface="Verdana Bold" charset="0"/>
                <a:sym typeface="Verdana Bold" charset="0"/>
              </a:rPr>
              <a:t>Challenge</a:t>
            </a:r>
            <a:endParaRPr lang="en-US" sz="3200" b="1" dirty="0">
              <a:solidFill>
                <a:srgbClr val="EB572D"/>
              </a:solidFill>
              <a:latin typeface="Calibri"/>
              <a:ea typeface="Verdana" charset="0"/>
              <a:cs typeface="Verdana" charset="0"/>
              <a:sym typeface="Verdana" charset="0"/>
            </a:endParaRPr>
          </a:p>
        </p:txBody>
      </p:sp>
      <p:sp>
        <p:nvSpPr>
          <p:cNvPr id="7171" name="Rectangle 3"/>
          <p:cNvSpPr>
            <a:spLocks/>
          </p:cNvSpPr>
          <p:nvPr>
            <p:custDataLst>
              <p:tags r:id="rId2"/>
            </p:custDataLst>
          </p:nvPr>
        </p:nvSpPr>
        <p:spPr bwMode="auto">
          <a:xfrm>
            <a:off x="228600" y="1097280"/>
            <a:ext cx="9218612" cy="2269852"/>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R="0" lvl="0" algn="l" defTabSz="914400" eaLnBrk="1" fontAlgn="auto" latinLnBrk="0" hangingPunct="1">
              <a:spcBef>
                <a:spcPts val="150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700" dirty="0">
                <a:latin typeface="Calibri"/>
                <a:ea typeface="Verdana" charset="0"/>
                <a:cs typeface="Verdana" charset="0"/>
                <a:sym typeface="Verdana" charset="0"/>
              </a:rPr>
              <a:t>We get </a:t>
            </a:r>
            <a:r>
              <a:rPr lang="en-US" sz="2700" dirty="0" smtClean="0">
                <a:latin typeface="Calibri"/>
                <a:ea typeface="Verdana" charset="0"/>
                <a:cs typeface="Verdana" charset="0"/>
                <a:sym typeface="Verdana" charset="0"/>
              </a:rPr>
              <a:t>oxygen </a:t>
            </a:r>
            <a:r>
              <a:rPr lang="en-US" sz="2700" dirty="0">
                <a:latin typeface="Calibri"/>
                <a:ea typeface="Verdana" charset="0"/>
                <a:cs typeface="Verdana" charset="0"/>
                <a:sym typeface="Verdana" charset="0"/>
              </a:rPr>
              <a:t>needed </a:t>
            </a:r>
            <a:r>
              <a:rPr lang="en-US" sz="2700" dirty="0" smtClean="0">
                <a:latin typeface="Calibri"/>
                <a:ea typeface="Verdana" charset="0"/>
                <a:cs typeface="Verdana" charset="0"/>
                <a:sym typeface="Verdana" charset="0"/>
              </a:rPr>
              <a:t>for respiration from </a:t>
            </a:r>
            <a:r>
              <a:rPr lang="en-US" sz="2700" dirty="0">
                <a:latin typeface="Calibri"/>
                <a:ea typeface="Verdana" charset="0"/>
                <a:cs typeface="Verdana" charset="0"/>
                <a:sym typeface="Verdana" charset="0"/>
              </a:rPr>
              <a:t>the air around us. We hear on the news that the amount of greenhouse gases in the air is increasing. Obviously, air isn't only oxygen, but a mixture of different gases</a:t>
            </a:r>
            <a:r>
              <a:rPr lang="en-US" sz="2700" dirty="0" smtClean="0">
                <a:latin typeface="Calibri"/>
                <a:ea typeface="Verdana" charset="0"/>
                <a:cs typeface="Verdana" charset="0"/>
                <a:sym typeface="Verdana" charset="0"/>
              </a:rPr>
              <a:t>.</a:t>
            </a:r>
          </a:p>
          <a:p>
            <a:pPr algn="l" fontAlgn="auto">
              <a:spcBef>
                <a:spcPts val="1500"/>
              </a:spcBef>
              <a:spcAft>
                <a:spcPts val="0"/>
              </a:spcAft>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700" dirty="0" smtClean="0">
                <a:latin typeface="Calibri"/>
                <a:ea typeface="Verdana" charset="0"/>
                <a:cs typeface="Verdana" charset="0"/>
                <a:sym typeface="Verdana" charset="0"/>
              </a:rPr>
              <a:t>What percent of the molecules in air is oxygen?</a:t>
            </a:r>
            <a:endParaRPr lang="en-US" dirty="0">
              <a:solidFill>
                <a:schemeClr val="tx1"/>
              </a:solidFill>
              <a:ea typeface="Gill Sans" charset="0"/>
              <a:cs typeface="Gill Sans" charset="0"/>
            </a:endParaRPr>
          </a:p>
        </p:txBody>
      </p:sp>
      <p:pic>
        <p:nvPicPr>
          <p:cNvPr id="7173" name="Picture 5"/>
          <p:cNvPicPr>
            <a:picLocks noChangeAspect="1" noChangeArrowheads="1"/>
          </p:cNvPicPr>
          <p:nvPr/>
        </p:nvPicPr>
        <p:blipFill>
          <a:blip r:embed="rId11" cstate="print"/>
          <a:srcRect/>
          <a:stretch>
            <a:fillRect/>
          </a:stretch>
        </p:blipFill>
        <p:spPr bwMode="auto">
          <a:xfrm>
            <a:off x="2228270" y="3736437"/>
            <a:ext cx="2494900" cy="2859518"/>
          </a:xfrm>
          <a:prstGeom prst="rect">
            <a:avLst/>
          </a:prstGeom>
          <a:noFill/>
          <a:ln w="12700" cap="flat">
            <a:noFill/>
            <a:miter lim="800000"/>
            <a:headEnd/>
            <a:tailEnd/>
          </a:ln>
        </p:spPr>
      </p:pic>
      <p:sp>
        <p:nvSpPr>
          <p:cNvPr id="7174" name="Rectangle 6"/>
          <p:cNvSpPr>
            <a:spLocks/>
          </p:cNvSpPr>
          <p:nvPr>
            <p:custDataLst>
              <p:tags r:id="rId3"/>
            </p:custDataLst>
          </p:nvPr>
        </p:nvSpPr>
        <p:spPr bwMode="auto">
          <a:xfrm>
            <a:off x="7325020" y="4251150"/>
            <a:ext cx="689291"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Lungs</a:t>
            </a:r>
          </a:p>
        </p:txBody>
      </p:sp>
      <p:sp>
        <p:nvSpPr>
          <p:cNvPr id="7175" name="Rectangle 7"/>
          <p:cNvSpPr>
            <a:spLocks/>
          </p:cNvSpPr>
          <p:nvPr>
            <p:custDataLst>
              <p:tags r:id="rId4"/>
            </p:custDataLst>
          </p:nvPr>
        </p:nvSpPr>
        <p:spPr bwMode="auto">
          <a:xfrm>
            <a:off x="10981667" y="3145470"/>
            <a:ext cx="609141"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Nose</a:t>
            </a:r>
          </a:p>
        </p:txBody>
      </p:sp>
      <p:sp>
        <p:nvSpPr>
          <p:cNvPr id="7176" name="Rectangle 8"/>
          <p:cNvSpPr>
            <a:spLocks/>
          </p:cNvSpPr>
          <p:nvPr>
            <p:custDataLst>
              <p:tags r:id="rId5"/>
            </p:custDataLst>
          </p:nvPr>
        </p:nvSpPr>
        <p:spPr bwMode="auto">
          <a:xfrm>
            <a:off x="10924554" y="4468088"/>
            <a:ext cx="884858"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Mouth </a:t>
            </a:r>
          </a:p>
        </p:txBody>
      </p:sp>
      <p:pic>
        <p:nvPicPr>
          <p:cNvPr id="7177" name="Picture 9"/>
          <p:cNvPicPr>
            <a:picLocks noChangeAspect="1" noChangeArrowheads="1"/>
          </p:cNvPicPr>
          <p:nvPr/>
        </p:nvPicPr>
        <p:blipFill>
          <a:blip r:embed="rId12" cstate="print"/>
          <a:srcRect/>
          <a:stretch>
            <a:fillRect/>
          </a:stretch>
        </p:blipFill>
        <p:spPr bwMode="auto">
          <a:xfrm>
            <a:off x="10131961" y="3412358"/>
            <a:ext cx="780847" cy="533777"/>
          </a:xfrm>
          <a:prstGeom prst="rect">
            <a:avLst/>
          </a:prstGeom>
          <a:noFill/>
          <a:ln w="12700" cap="flat">
            <a:noFill/>
            <a:miter lim="800000"/>
            <a:headEnd/>
            <a:tailEnd/>
          </a:ln>
        </p:spPr>
      </p:pic>
      <p:pic>
        <p:nvPicPr>
          <p:cNvPr id="7178" name="Picture 10"/>
          <p:cNvPicPr>
            <a:picLocks noChangeAspect="1" noChangeArrowheads="1"/>
          </p:cNvPicPr>
          <p:nvPr/>
        </p:nvPicPr>
        <p:blipFill>
          <a:blip r:embed="rId13" cstate="print"/>
          <a:srcRect/>
          <a:stretch>
            <a:fillRect/>
          </a:stretch>
        </p:blipFill>
        <p:spPr bwMode="auto">
          <a:xfrm>
            <a:off x="10151006" y="4213024"/>
            <a:ext cx="704666" cy="419396"/>
          </a:xfrm>
          <a:prstGeom prst="rect">
            <a:avLst/>
          </a:prstGeom>
          <a:noFill/>
          <a:ln w="12700" cap="flat">
            <a:noFill/>
            <a:miter lim="800000"/>
            <a:headEnd/>
            <a:tailEnd/>
          </a:ln>
        </p:spPr>
      </p:pic>
      <p:pic>
        <p:nvPicPr>
          <p:cNvPr id="7179" name="Picture 11"/>
          <p:cNvPicPr>
            <a:picLocks noChangeAspect="1" noChangeArrowheads="1"/>
          </p:cNvPicPr>
          <p:nvPr/>
        </p:nvPicPr>
        <p:blipFill>
          <a:blip r:embed="rId14" cstate="print"/>
          <a:srcRect/>
          <a:stretch>
            <a:fillRect/>
          </a:stretch>
        </p:blipFill>
        <p:spPr bwMode="auto">
          <a:xfrm>
            <a:off x="8151277" y="4384595"/>
            <a:ext cx="1485513" cy="648157"/>
          </a:xfrm>
          <a:prstGeom prst="rect">
            <a:avLst/>
          </a:prstGeom>
          <a:noFill/>
          <a:ln w="12700" cap="flat">
            <a:noFill/>
            <a:miter lim="800000"/>
            <a:headEnd/>
            <a:tailEnd/>
          </a:ln>
        </p:spPr>
      </p:pic>
      <p:pic>
        <p:nvPicPr>
          <p:cNvPr id="7180" name="Picture 12"/>
          <p:cNvPicPr>
            <a:picLocks noChangeAspect="1" noChangeArrowheads="1"/>
          </p:cNvPicPr>
          <p:nvPr/>
        </p:nvPicPr>
        <p:blipFill>
          <a:blip r:embed="rId15" cstate="print"/>
          <a:srcRect/>
          <a:stretch>
            <a:fillRect/>
          </a:stretch>
        </p:blipFill>
        <p:spPr bwMode="auto">
          <a:xfrm>
            <a:off x="8170322" y="4403658"/>
            <a:ext cx="857027" cy="819729"/>
          </a:xfrm>
          <a:prstGeom prst="rect">
            <a:avLst/>
          </a:prstGeom>
          <a:noFill/>
          <a:ln w="12700" cap="flat">
            <a:noFill/>
            <a:miter lim="800000"/>
            <a:headEnd/>
            <a:tailEnd/>
          </a:ln>
        </p:spPr>
      </p:pic>
      <p:sp>
        <p:nvSpPr>
          <p:cNvPr id="15" name="Text Placeholder 14"/>
          <p:cNvSpPr>
            <a:spLocks noGrp="1"/>
          </p:cNvSpPr>
          <p:nvPr>
            <p:ph type="body" sz="quarter" idx="12"/>
          </p:nvPr>
        </p:nvSpPr>
        <p:spPr/>
        <p:txBody>
          <a:bodyPr/>
          <a:lstStyle/>
          <a:p>
            <a:endParaRPr lang="en-US"/>
          </a:p>
        </p:txBody>
      </p:sp>
      <p:sp>
        <p:nvSpPr>
          <p:cNvPr id="16" name="Rectangle 15"/>
          <p:cNvSpPr/>
          <p:nvPr>
            <p:custDataLst>
              <p:tags r:id="rId6"/>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7" name="TextBox 16"/>
          <p:cNvSpPr txBox="1"/>
          <p:nvPr>
            <p:custDataLst>
              <p:tags r:id="rId7"/>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SNAPSHOT 04.png"/>
          <p:cNvPicPr>
            <a:picLocks noChangeAspect="1"/>
          </p:cNvPicPr>
          <p:nvPr/>
        </p:nvPicPr>
        <p:blipFill>
          <a:blip r:embed="rId7" cstate="print"/>
          <a:stretch>
            <a:fillRect/>
          </a:stretch>
        </p:blipFill>
        <p:spPr>
          <a:xfrm>
            <a:off x="10745113" y="3013957"/>
            <a:ext cx="1216699" cy="300295"/>
          </a:xfrm>
          <a:prstGeom prst="rect">
            <a:avLst/>
          </a:prstGeom>
        </p:spPr>
      </p:pic>
      <p:sp>
        <p:nvSpPr>
          <p:cNvPr id="34818" name="Rectangle 2"/>
          <p:cNvSpPr>
            <a:spLocks/>
          </p:cNvSpPr>
          <p:nvPr>
            <p:custDataLst>
              <p:tags r:id="rId1"/>
            </p:custDataLst>
          </p:nvPr>
        </p:nvSpPr>
        <p:spPr bwMode="auto">
          <a:xfrm>
            <a:off x="8302752" y="1005840"/>
            <a:ext cx="3908840" cy="1600438"/>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274320" marR="0" lvl="0" indent="-274320" algn="l" defTabSz="914400" eaLnBrk="1" fontAlgn="auto" latinLnBrk="0" hangingPunct="1">
              <a:spcBef>
                <a:spcPts val="0"/>
              </a:spcBef>
              <a:spcAft>
                <a:spcPts val="0"/>
              </a:spcAft>
              <a:buClrTx/>
              <a:buSzTx/>
              <a:buFontTx/>
              <a:buAutoNum type="arabicPeriod" startAt="2"/>
              <a:tabLst>
                <a:tab pos="19048" algn="l"/>
                <a:tab pos="342855" algn="l"/>
                <a:tab pos="1066656" algn="l"/>
                <a:tab pos="1599985" algn="l"/>
                <a:tab pos="2133316" algn="l"/>
                <a:tab pos="2666644" algn="l"/>
                <a:tab pos="3199971" algn="l"/>
                <a:tab pos="3733301" algn="l"/>
                <a:tab pos="4266630" algn="l"/>
                <a:tab pos="4799959" algn="l"/>
                <a:tab pos="5333288" algn="l"/>
                <a:tab pos="5866616" algn="l"/>
                <a:tab pos="6399945" algn="l"/>
                <a:tab pos="19048" algn="l"/>
                <a:tab pos="323807" algn="l"/>
              </a:tabLst>
              <a:defRPr/>
            </a:pPr>
            <a:r>
              <a:rPr lang="en-US" sz="2600" dirty="0">
                <a:latin typeface="Calibri"/>
                <a:ea typeface="Verdana" charset="0"/>
                <a:cs typeface="Verdana" charset="0"/>
                <a:sym typeface="Verdana" charset="0"/>
              </a:rPr>
              <a:t>When the pressure has stabilized (after about 20 to 30 minutes), tap    </a:t>
            </a:r>
            <a:r>
              <a:rPr lang="en-US" sz="2600" dirty="0" smtClean="0">
                <a:latin typeface="Calibri"/>
                <a:ea typeface="Verdana" charset="0"/>
                <a:cs typeface="Verdana" charset="0"/>
                <a:sym typeface="Verdana" charset="0"/>
              </a:rPr>
              <a:t>    to </a:t>
            </a:r>
            <a:r>
              <a:rPr lang="en-US" sz="2600" dirty="0">
                <a:latin typeface="Calibri"/>
                <a:ea typeface="Verdana" charset="0"/>
                <a:cs typeface="Verdana" charset="0"/>
                <a:sym typeface="Verdana" charset="0"/>
              </a:rPr>
              <a:t>stop data collection</a:t>
            </a:r>
            <a:r>
              <a:rPr lang="en-US" sz="2600" dirty="0" smtClean="0">
                <a:latin typeface="Calibri"/>
                <a:ea typeface="Verdana" charset="0"/>
                <a:cs typeface="Verdana" charset="0"/>
                <a:sym typeface="Verdana" charset="0"/>
              </a:rPr>
              <a:t>.</a:t>
            </a:r>
            <a:endParaRPr lang="en-US" sz="2600" dirty="0">
              <a:solidFill>
                <a:schemeClr val="tx1"/>
              </a:solidFill>
              <a:ea typeface="Gill Sans" charset="0"/>
              <a:cs typeface="Gill Sans" charset="0"/>
            </a:endParaRPr>
          </a:p>
        </p:txBody>
      </p:sp>
      <p:sp>
        <p:nvSpPr>
          <p:cNvPr id="34819" name="Rectangle 3"/>
          <p:cNvSpPr>
            <a:spLocks/>
          </p:cNvSpPr>
          <p:nvPr>
            <p:custDataLst>
              <p:tags r:id="rId2"/>
            </p:custDataLst>
          </p:nvPr>
        </p:nvSpPr>
        <p:spPr bwMode="auto">
          <a:xfrm>
            <a:off x="8229600" y="457200"/>
            <a:ext cx="2052037"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Collect Data</a:t>
            </a:r>
          </a:p>
        </p:txBody>
      </p:sp>
      <p:sp>
        <p:nvSpPr>
          <p:cNvPr id="5" name="Text Placeholder 4"/>
          <p:cNvSpPr>
            <a:spLocks noGrp="1"/>
          </p:cNvSpPr>
          <p:nvPr>
            <p:ph type="body" sz="quarter" idx="12"/>
          </p:nvPr>
        </p:nvSpPr>
        <p:spPr/>
        <p:txBody>
          <a:bodyPr/>
          <a:lstStyle/>
          <a:p>
            <a:endParaRPr lang="en-US"/>
          </a:p>
        </p:txBody>
      </p:sp>
      <p:sp>
        <p:nvSpPr>
          <p:cNvPr id="6" name="Rectangle 5"/>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pic>
        <p:nvPicPr>
          <p:cNvPr id="10" name="Picture 9" descr="RtArrow_Off.png"/>
          <p:cNvPicPr>
            <a:picLocks noChangeAspect="1"/>
          </p:cNvPicPr>
          <p:nvPr/>
        </p:nvPicPr>
        <p:blipFill>
          <a:blip r:embed="rId8" cstate="print"/>
          <a:stretch>
            <a:fillRect/>
          </a:stretch>
        </p:blipFill>
        <p:spPr>
          <a:xfrm>
            <a:off x="11190667" y="1841086"/>
            <a:ext cx="390145" cy="390145"/>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5845" name="Rectangle 5"/>
          <p:cNvSpPr>
            <a:spLocks/>
          </p:cNvSpPr>
          <p:nvPr>
            <p:custDataLst>
              <p:tags r:id="rId1"/>
            </p:custDataLst>
          </p:nvPr>
        </p:nvSpPr>
        <p:spPr bwMode="auto">
          <a:xfrm>
            <a:off x="8281579" y="3391376"/>
            <a:ext cx="3908833" cy="2954655"/>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114300" indent="-114300" algn="l">
              <a:spcBef>
                <a:spcPts val="0"/>
              </a:spcBef>
              <a:spcAft>
                <a:spcPts val="0"/>
              </a:spcAft>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pPr>
            <a:r>
              <a:rPr lang="en-US" sz="2400" b="1" dirty="0" smtClean="0">
                <a:solidFill>
                  <a:srgbClr val="0000FF"/>
                </a:solidFill>
                <a:latin typeface="Calibri"/>
                <a:ea typeface="Verdana Bold" charset="0"/>
                <a:cs typeface="Verdana Bold" charset="0"/>
                <a:sym typeface="Verdana Bold" charset="0"/>
              </a:rPr>
              <a:t>*To </a:t>
            </a:r>
            <a:r>
              <a:rPr lang="en-US" sz="2400" b="1" dirty="0">
                <a:solidFill>
                  <a:srgbClr val="0000FF"/>
                </a:solidFill>
                <a:latin typeface="Calibri"/>
                <a:ea typeface="Verdana Bold" charset="0"/>
                <a:cs typeface="Verdana Bold" charset="0"/>
                <a:sym typeface="Verdana Bold" charset="0"/>
              </a:rPr>
              <a:t>Find the Minimum and Maximum of a Run of Data</a:t>
            </a:r>
            <a:r>
              <a:rPr lang="en-US" sz="2400" b="1" dirty="0" smtClean="0">
                <a:solidFill>
                  <a:srgbClr val="0000FF"/>
                </a:solidFill>
                <a:latin typeface="Calibri"/>
                <a:ea typeface="Verdana Bold" charset="0"/>
                <a:cs typeface="Verdana Bold" charset="0"/>
                <a:sym typeface="Verdana Bold" charset="0"/>
              </a:rPr>
              <a:t>:</a:t>
            </a:r>
          </a:p>
          <a:p>
            <a:pPr marL="274320" indent="-274320" algn="l">
              <a:spcBef>
                <a:spcPts val="0"/>
              </a:spcBef>
              <a:spcAft>
                <a:spcPts val="0"/>
              </a:spcAft>
              <a:buFontTx/>
              <a:buAutoNum type="arabicPeriod"/>
              <a:tabLst>
                <a:tab pos="95256" algn="l"/>
                <a:tab pos="419128" algn="l"/>
                <a:tab pos="1066871" algn="l"/>
                <a:tab pos="1600307" algn="l"/>
                <a:tab pos="2133742" algn="l"/>
                <a:tab pos="2667178" algn="l"/>
                <a:tab pos="3200613" algn="l"/>
                <a:tab pos="3734049" algn="l"/>
                <a:tab pos="4267484" algn="l"/>
                <a:tab pos="4800920" algn="l"/>
                <a:tab pos="5334356" algn="l"/>
                <a:tab pos="5867791" algn="l"/>
                <a:tab pos="6401227" algn="l"/>
                <a:tab pos="95256" algn="l"/>
                <a:tab pos="419128" algn="l"/>
                <a:tab pos="1066871" algn="l"/>
                <a:tab pos="1600307" algn="l"/>
                <a:tab pos="2133742" algn="l"/>
                <a:tab pos="2667178" algn="l"/>
                <a:tab pos="3200613" algn="l"/>
                <a:tab pos="3734049" algn="l"/>
                <a:tab pos="4267484" algn="l"/>
                <a:tab pos="4800920" algn="l"/>
                <a:tab pos="5334356" algn="l"/>
                <a:tab pos="5867791" algn="l"/>
                <a:tab pos="6401227" algn="l"/>
                <a:tab pos="95256" algn="l"/>
                <a:tab pos="419128" algn="l"/>
                <a:tab pos="1066871" algn="l"/>
                <a:tab pos="1600307" algn="l"/>
                <a:tab pos="2133742" algn="l"/>
                <a:tab pos="2667178" algn="l"/>
              </a:tabLst>
            </a:pPr>
            <a:r>
              <a:rPr lang="en-US" sz="2400" dirty="0" smtClean="0">
                <a:solidFill>
                  <a:srgbClr val="0000FF"/>
                </a:solidFill>
                <a:latin typeface="Calibri"/>
                <a:ea typeface="Verdana" charset="0"/>
                <a:cs typeface="Verdana" charset="0"/>
                <a:sym typeface="Verdana" charset="0"/>
              </a:rPr>
              <a:t>Tap        to open the tools palette.  </a:t>
            </a:r>
          </a:p>
          <a:p>
            <a:pPr marL="274320" indent="-274320" algn="l">
              <a:spcBef>
                <a:spcPts val="0"/>
              </a:spcBef>
              <a:spcAft>
                <a:spcPts val="0"/>
              </a:spcAft>
              <a:buFontTx/>
              <a:buAutoNum type="arabicPeriod"/>
              <a:tabLst>
                <a:tab pos="95256" algn="l"/>
                <a:tab pos="419128" algn="l"/>
                <a:tab pos="1066871" algn="l"/>
                <a:tab pos="1600307" algn="l"/>
                <a:tab pos="2133742" algn="l"/>
                <a:tab pos="2667178" algn="l"/>
                <a:tab pos="3200613" algn="l"/>
                <a:tab pos="3734049" algn="l"/>
                <a:tab pos="4267484" algn="l"/>
                <a:tab pos="4800920" algn="l"/>
                <a:tab pos="5334356" algn="l"/>
                <a:tab pos="5867791" algn="l"/>
                <a:tab pos="6401227" algn="l"/>
                <a:tab pos="95256" algn="l"/>
                <a:tab pos="419128" algn="l"/>
                <a:tab pos="1066871" algn="l"/>
                <a:tab pos="1600307" algn="l"/>
                <a:tab pos="2133742" algn="l"/>
                <a:tab pos="2667178" algn="l"/>
                <a:tab pos="3200613" algn="l"/>
                <a:tab pos="3734049" algn="l"/>
                <a:tab pos="4267484" algn="l"/>
                <a:tab pos="4800920" algn="l"/>
                <a:tab pos="5334356" algn="l"/>
                <a:tab pos="5867791" algn="l"/>
                <a:tab pos="6401227" algn="l"/>
                <a:tab pos="95256" algn="l"/>
                <a:tab pos="419128" algn="l"/>
                <a:tab pos="1066871" algn="l"/>
                <a:tab pos="1600307" algn="l"/>
                <a:tab pos="2133742" algn="l"/>
                <a:tab pos="2667178" algn="l"/>
              </a:tabLst>
            </a:pPr>
            <a:r>
              <a:rPr lang="en-US" sz="2400" dirty="0" smtClean="0">
                <a:solidFill>
                  <a:srgbClr val="0000FF"/>
                </a:solidFill>
                <a:latin typeface="Calibri"/>
                <a:ea typeface="Verdana" charset="0"/>
                <a:cs typeface="Verdana" charset="0"/>
                <a:sym typeface="Verdana" charset="0"/>
              </a:rPr>
              <a:t>Tap    </a:t>
            </a:r>
            <a:r>
              <a:rPr lang="en-US" sz="2400" dirty="0" smtClean="0">
                <a:solidFill>
                  <a:srgbClr val="0000FF"/>
                </a:solidFill>
                <a:latin typeface="Calibri"/>
                <a:cs typeface="Helvetica" charset="0"/>
                <a:sym typeface="Helvetica" charset="0"/>
              </a:rPr>
              <a:t>    </a:t>
            </a:r>
            <a:r>
              <a:rPr lang="en-US" sz="2400" dirty="0" smtClean="0">
                <a:solidFill>
                  <a:srgbClr val="0000FF"/>
                </a:solidFill>
                <a:latin typeface="Calibri"/>
                <a:ea typeface="Verdana" charset="0"/>
                <a:cs typeface="Verdana" charset="0"/>
                <a:sym typeface="Verdana" charset="0"/>
              </a:rPr>
              <a:t>to open the Graph Statistics. </a:t>
            </a:r>
          </a:p>
          <a:p>
            <a:pPr marL="274320" indent="-274320" algn="l">
              <a:spcBef>
                <a:spcPts val="0"/>
              </a:spcBef>
              <a:spcAft>
                <a:spcPts val="0"/>
              </a:spcAft>
              <a:buFontTx/>
              <a:buAutoNum type="arabicPeriod"/>
              <a:tabLst>
                <a:tab pos="95256" algn="l"/>
                <a:tab pos="419128" algn="l"/>
                <a:tab pos="1066871" algn="l"/>
                <a:tab pos="1600307" algn="l"/>
                <a:tab pos="2133742" algn="l"/>
                <a:tab pos="2667178" algn="l"/>
                <a:tab pos="3200613" algn="l"/>
                <a:tab pos="3734049" algn="l"/>
                <a:tab pos="4267484" algn="l"/>
                <a:tab pos="4800920" algn="l"/>
                <a:tab pos="5334356" algn="l"/>
                <a:tab pos="5867791" algn="l"/>
                <a:tab pos="6401227" algn="l"/>
                <a:tab pos="95256" algn="l"/>
                <a:tab pos="419128" algn="l"/>
                <a:tab pos="1066871" algn="l"/>
                <a:tab pos="1600307" algn="l"/>
                <a:tab pos="2133742" algn="l"/>
                <a:tab pos="2667178" algn="l"/>
                <a:tab pos="3200613" algn="l"/>
                <a:tab pos="3734049" algn="l"/>
                <a:tab pos="4267484" algn="l"/>
                <a:tab pos="4800920" algn="l"/>
                <a:tab pos="5334356" algn="l"/>
                <a:tab pos="5867791" algn="l"/>
                <a:tab pos="6401227" algn="l"/>
                <a:tab pos="95256" algn="l"/>
                <a:tab pos="419128" algn="l"/>
                <a:tab pos="1066871" algn="l"/>
                <a:tab pos="1600307" algn="l"/>
                <a:tab pos="2133742" algn="l"/>
                <a:tab pos="2667178" algn="l"/>
              </a:tabLst>
            </a:pPr>
            <a:r>
              <a:rPr lang="en-US" sz="2400" dirty="0" smtClean="0">
                <a:solidFill>
                  <a:srgbClr val="0000FF"/>
                </a:solidFill>
                <a:latin typeface="Calibri"/>
                <a:ea typeface="Verdana" charset="0"/>
                <a:cs typeface="Verdana" charset="0"/>
                <a:sym typeface="Verdana" charset="0"/>
              </a:rPr>
              <a:t>Choose </a:t>
            </a:r>
            <a:r>
              <a:rPr lang="en-US" sz="2400" b="1" dirty="0" smtClean="0">
                <a:solidFill>
                  <a:srgbClr val="0000FF"/>
                </a:solidFill>
                <a:latin typeface="Calibri"/>
                <a:ea typeface="Verdana Bold" charset="0"/>
                <a:cs typeface="Verdana Bold" charset="0"/>
                <a:sym typeface="Verdana Bold" charset="0"/>
              </a:rPr>
              <a:t>Minimum</a:t>
            </a:r>
            <a:r>
              <a:rPr lang="en-US" sz="2400" dirty="0" smtClean="0">
                <a:solidFill>
                  <a:srgbClr val="0000FF"/>
                </a:solidFill>
                <a:latin typeface="Calibri"/>
                <a:ea typeface="Verdana" charset="0"/>
                <a:cs typeface="Verdana" charset="0"/>
                <a:sym typeface="Verdana" charset="0"/>
              </a:rPr>
              <a:t> and </a:t>
            </a:r>
            <a:r>
              <a:rPr lang="en-US" sz="2400" b="1" dirty="0" smtClean="0">
                <a:solidFill>
                  <a:srgbClr val="0000FF"/>
                </a:solidFill>
                <a:latin typeface="Calibri"/>
                <a:ea typeface="Verdana Bold" charset="0"/>
                <a:cs typeface="Verdana Bold" charset="0"/>
                <a:sym typeface="Verdana Bold" charset="0"/>
              </a:rPr>
              <a:t>Maximum</a:t>
            </a:r>
            <a:r>
              <a:rPr lang="en-US" sz="2400" dirty="0" smtClean="0">
                <a:solidFill>
                  <a:srgbClr val="0000FF"/>
                </a:solidFill>
                <a:latin typeface="Calibri"/>
                <a:ea typeface="Verdana" charset="0"/>
                <a:cs typeface="Verdana" charset="0"/>
                <a:sym typeface="Verdana" charset="0"/>
              </a:rPr>
              <a:t> and tap </a:t>
            </a:r>
            <a:r>
              <a:rPr lang="en-US" sz="2400" b="1" dirty="0" smtClean="0">
                <a:solidFill>
                  <a:srgbClr val="0000FF"/>
                </a:solidFill>
                <a:latin typeface="Calibri"/>
                <a:ea typeface="Verdana Bold" charset="0"/>
                <a:cs typeface="Verdana Bold" charset="0"/>
                <a:sym typeface="Verdana Bold" charset="0"/>
              </a:rPr>
              <a:t>OK</a:t>
            </a:r>
            <a:r>
              <a:rPr lang="en-US" sz="2400" dirty="0" smtClean="0">
                <a:solidFill>
                  <a:srgbClr val="0000FF"/>
                </a:solidFill>
                <a:latin typeface="Calibri"/>
                <a:ea typeface="Verdana" charset="0"/>
                <a:cs typeface="Verdana" charset="0"/>
                <a:sym typeface="Verdana" charset="0"/>
              </a:rPr>
              <a:t>.</a:t>
            </a:r>
          </a:p>
        </p:txBody>
      </p:sp>
      <p:sp>
        <p:nvSpPr>
          <p:cNvPr id="7" name="TextBox 6"/>
          <p:cNvSpPr txBox="1"/>
          <p:nvPr>
            <p:custDataLst>
              <p:tags r:id="rId2"/>
            </p:custDataLst>
          </p:nvPr>
        </p:nvSpPr>
        <p:spPr>
          <a:xfrm>
            <a:off x="8229600" y="457200"/>
            <a:ext cx="2549775" cy="492443"/>
          </a:xfrm>
          <a:prstGeom prst="rect">
            <a:avLst/>
          </a:prstGeom>
          <a:solidFill>
            <a:srgbClr val="000000">
              <a:alpha val="0"/>
            </a:srgbClr>
          </a:solidFill>
          <a:ln/>
        </p:spPr>
        <p:txBody>
          <a:bodyPr vert="horz" wrap="square" lIns="0" tIns="0" rIns="0" bIns="0" rtlCol="0" anchor="ctr" anchorCtr="0">
            <a:spAutoFit/>
          </a:bodyPr>
          <a:lstStyle/>
          <a:p>
            <a:pPr algn="l">
              <a:spcBef>
                <a:spcPts val="0"/>
              </a:spcBef>
              <a:spcAft>
                <a:spcPts val="0"/>
              </a:spcAft>
            </a:pPr>
            <a:r>
              <a:rPr lang="en-US" sz="3200" b="1" dirty="0" smtClean="0">
                <a:solidFill>
                  <a:srgbClr val="EB572D"/>
                </a:solidFill>
                <a:latin typeface="Calibri"/>
              </a:rPr>
              <a:t>Data Analysis</a:t>
            </a:r>
            <a:endParaRPr lang="en-US" sz="3200" b="1" dirty="0">
              <a:solidFill>
                <a:srgbClr val="EB572D"/>
              </a:solidFill>
              <a:latin typeface="Calibri"/>
            </a:endParaRPr>
          </a:p>
        </p:txBody>
      </p:sp>
      <p:sp>
        <p:nvSpPr>
          <p:cNvPr id="8" name="TextBox 7"/>
          <p:cNvSpPr txBox="1"/>
          <p:nvPr>
            <p:custDataLst>
              <p:tags r:id="rId3"/>
            </p:custDataLst>
          </p:nvPr>
        </p:nvSpPr>
        <p:spPr>
          <a:xfrm>
            <a:off x="8302752" y="1005840"/>
            <a:ext cx="3908840" cy="2323713"/>
          </a:xfrm>
          <a:prstGeom prst="rect">
            <a:avLst/>
          </a:prstGeom>
          <a:solidFill>
            <a:srgbClr val="000000">
              <a:alpha val="0"/>
            </a:srgbClr>
          </a:solidFill>
          <a:ln/>
        </p:spPr>
        <p:txBody>
          <a:bodyPr vert="horz" wrap="square" lIns="0" tIns="0" rIns="0" bIns="0" rtlCol="0" anchor="t" anchorCtr="0">
            <a:spAutoFit/>
          </a:bodyPr>
          <a:lstStyle/>
          <a:p>
            <a:pPr marL="274320" indent="-274320" algn="l">
              <a:spcBef>
                <a:spcPts val="0"/>
              </a:spcBef>
              <a:spcAft>
                <a:spcPts val="0"/>
              </a:spcAft>
              <a:buFont typeface="+mj-lt"/>
              <a:buAutoNum type="arabicPeriod"/>
            </a:pPr>
            <a:r>
              <a:rPr lang="en-US" sz="2600" dirty="0" smtClean="0">
                <a:latin typeface="Calibri"/>
              </a:rPr>
              <a:t>Determine the initial pressure, final pressure, and the change in pressure.</a:t>
            </a:r>
            <a:r>
              <a:rPr lang="en-US" sz="2600" b="1" dirty="0" smtClean="0">
                <a:solidFill>
                  <a:srgbClr val="0000FF"/>
                </a:solidFill>
                <a:latin typeface="Calibri"/>
                <a:ea typeface="Verdana Bold" charset="0"/>
                <a:cs typeface="Verdana Bold" charset="0"/>
                <a:sym typeface="Verdana Bold" charset="0"/>
              </a:rPr>
              <a:t>*</a:t>
            </a:r>
          </a:p>
          <a:p>
            <a:pPr marL="274320" indent="-274320" algn="l">
              <a:spcBef>
                <a:spcPts val="0"/>
              </a:spcBef>
              <a:spcAft>
                <a:spcPts val="0"/>
              </a:spcAft>
            </a:pPr>
            <a:r>
              <a:rPr lang="en-US" sz="2400" b="1" dirty="0" smtClean="0">
                <a:latin typeface="Calibri"/>
              </a:rPr>
              <a:t>	</a:t>
            </a:r>
            <a:r>
              <a:rPr lang="en-US" sz="2000" b="1" dirty="0" smtClean="0">
                <a:solidFill>
                  <a:schemeClr val="tx1"/>
                </a:solidFill>
                <a:latin typeface="Calibri"/>
              </a:rPr>
              <a:t>Note: </a:t>
            </a:r>
            <a:r>
              <a:rPr lang="en-US" sz="2000" dirty="0" smtClean="0">
                <a:solidFill>
                  <a:schemeClr val="tx1"/>
                </a:solidFill>
                <a:latin typeface="Calibri"/>
              </a:rPr>
              <a:t>enter these values on the next page</a:t>
            </a:r>
            <a:r>
              <a:rPr lang="en-US" sz="2300" dirty="0" smtClean="0">
                <a:solidFill>
                  <a:schemeClr val="tx1"/>
                </a:solidFill>
                <a:latin typeface="Calibri"/>
              </a:rPr>
              <a:t>.</a:t>
            </a:r>
            <a:endParaRPr lang="en-US" sz="2300" dirty="0">
              <a:solidFill>
                <a:schemeClr val="tx1"/>
              </a:solidFill>
              <a:latin typeface="Calibri"/>
              <a:ea typeface="Verdana Bold" charset="0"/>
              <a:cs typeface="Verdana Bold" charset="0"/>
              <a:sym typeface="Verdana Bold" charset="0"/>
            </a:endParaRPr>
          </a:p>
        </p:txBody>
      </p:sp>
      <p:sp>
        <p:nvSpPr>
          <p:cNvPr id="9" name="Text Placeholder 8"/>
          <p:cNvSpPr>
            <a:spLocks noGrp="1"/>
          </p:cNvSpPr>
          <p:nvPr>
            <p:ph type="body" sz="quarter" idx="12"/>
          </p:nvPr>
        </p:nvSpPr>
        <p:spPr/>
        <p:txBody>
          <a:bodyPr/>
          <a:lstStyle/>
          <a:p>
            <a:endParaRPr lang="en-US"/>
          </a:p>
        </p:txBody>
      </p:sp>
      <p:sp>
        <p:nvSpPr>
          <p:cNvPr id="10" name="Rectangle 9"/>
          <p:cNvSpPr/>
          <p:nvPr>
            <p:custDataLst>
              <p:tags r:id="rId4"/>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TextBox 10"/>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pic>
        <p:nvPicPr>
          <p:cNvPr id="13" name="Picture 12" descr="Graph_On.png"/>
          <p:cNvPicPr>
            <a:picLocks noChangeAspect="1"/>
          </p:cNvPicPr>
          <p:nvPr/>
        </p:nvPicPr>
        <p:blipFill>
          <a:blip r:embed="rId8" cstate="print"/>
          <a:stretch>
            <a:fillRect/>
          </a:stretch>
        </p:blipFill>
        <p:spPr>
          <a:xfrm>
            <a:off x="9066212" y="4127086"/>
            <a:ext cx="390145" cy="390145"/>
          </a:xfrm>
          <a:prstGeom prst="rect">
            <a:avLst/>
          </a:prstGeom>
        </p:spPr>
      </p:pic>
      <p:pic>
        <p:nvPicPr>
          <p:cNvPr id="14" name="Picture 13" descr="Stats_On.png"/>
          <p:cNvPicPr>
            <a:picLocks noChangeAspect="1"/>
          </p:cNvPicPr>
          <p:nvPr/>
        </p:nvPicPr>
        <p:blipFill>
          <a:blip r:embed="rId9" cstate="print"/>
          <a:stretch>
            <a:fillRect/>
          </a:stretch>
        </p:blipFill>
        <p:spPr>
          <a:xfrm>
            <a:off x="9066212" y="4889086"/>
            <a:ext cx="390145" cy="390145"/>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SNAPSHOT 04.png"/>
          <p:cNvPicPr>
            <a:picLocks noChangeAspect="1"/>
          </p:cNvPicPr>
          <p:nvPr/>
        </p:nvPicPr>
        <p:blipFill>
          <a:blip r:embed="rId7" cstate="print"/>
          <a:stretch>
            <a:fillRect/>
          </a:stretch>
        </p:blipFill>
        <p:spPr>
          <a:xfrm>
            <a:off x="10745113" y="3013957"/>
            <a:ext cx="1216699" cy="300295"/>
          </a:xfrm>
          <a:prstGeom prst="rect">
            <a:avLst/>
          </a:prstGeom>
        </p:spPr>
      </p:pic>
      <p:sp>
        <p:nvSpPr>
          <p:cNvPr id="36866" name="Rectangle 2"/>
          <p:cNvSpPr>
            <a:spLocks/>
          </p:cNvSpPr>
          <p:nvPr>
            <p:custDataLst>
              <p:tags r:id="rId1"/>
            </p:custDataLst>
          </p:nvPr>
        </p:nvSpPr>
        <p:spPr bwMode="auto">
          <a:xfrm>
            <a:off x="8229600" y="457200"/>
            <a:ext cx="2280240"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Data Analysis</a:t>
            </a:r>
          </a:p>
        </p:txBody>
      </p:sp>
      <p:sp>
        <p:nvSpPr>
          <p:cNvPr id="36867" name="Rectangle 3"/>
          <p:cNvSpPr>
            <a:spLocks/>
          </p:cNvSpPr>
          <p:nvPr>
            <p:custDataLst>
              <p:tags r:id="rId2"/>
            </p:custDataLst>
          </p:nvPr>
        </p:nvSpPr>
        <p:spPr bwMode="auto">
          <a:xfrm>
            <a:off x="8302752" y="1005840"/>
            <a:ext cx="3908840" cy="1200329"/>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274320" marR="0" lvl="0" indent="-274320" algn="l" defTabSz="914400" eaLnBrk="1" fontAlgn="auto" latinLnBrk="0" hangingPunct="1">
              <a:lnSpc>
                <a:spcPct val="100000"/>
              </a:lnSpc>
              <a:spcBef>
                <a:spcPts val="0"/>
              </a:spcBef>
              <a:spcAft>
                <a:spcPts val="0"/>
              </a:spcAft>
              <a:buClrTx/>
              <a:buSzTx/>
              <a:buFont typeface="+mj-lt"/>
              <a:buAutoNum type="arabicPeriod" startAt="2"/>
              <a:tabLst>
                <a:tab pos="19048" algn="l"/>
                <a:tab pos="342855" algn="l"/>
                <a:tab pos="1066656" algn="l"/>
                <a:tab pos="1599985" algn="l"/>
                <a:tab pos="2133316" algn="l"/>
                <a:tab pos="2666644" algn="l"/>
                <a:tab pos="3199971" algn="l"/>
                <a:tab pos="3733301" algn="l"/>
                <a:tab pos="4266630" algn="l"/>
                <a:tab pos="4799959" algn="l"/>
                <a:tab pos="5333288" algn="l"/>
                <a:tab pos="5866616" algn="l"/>
                <a:tab pos="6399945" algn="l"/>
              </a:tabLst>
              <a:defRPr/>
            </a:pPr>
            <a:r>
              <a:rPr lang="en-US" sz="2600" dirty="0" smtClean="0">
                <a:latin typeface="Calibri"/>
                <a:ea typeface="Verdana" charset="0"/>
                <a:cs typeface="Verdana" charset="0"/>
                <a:sym typeface="Verdana" charset="0"/>
              </a:rPr>
              <a:t>Record </a:t>
            </a:r>
            <a:r>
              <a:rPr lang="en-US" sz="2600" dirty="0">
                <a:latin typeface="Calibri"/>
                <a:ea typeface="Verdana" charset="0"/>
                <a:cs typeface="Verdana" charset="0"/>
                <a:sym typeface="Verdana" charset="0"/>
              </a:rPr>
              <a:t>the initial pressure, final pressure, and the change in pressure.</a:t>
            </a:r>
          </a:p>
        </p:txBody>
      </p:sp>
      <p:sp>
        <p:nvSpPr>
          <p:cNvPr id="5" name="Text Placeholder 4"/>
          <p:cNvSpPr>
            <a:spLocks noGrp="1"/>
          </p:cNvSpPr>
          <p:nvPr>
            <p:ph type="body" sz="quarter" idx="12"/>
          </p:nvPr>
        </p:nvSpPr>
        <p:spPr/>
        <p:txBody>
          <a:bodyPr/>
          <a:lstStyle/>
          <a:p>
            <a:endParaRPr lang="en-US"/>
          </a:p>
        </p:txBody>
      </p:sp>
      <p:sp>
        <p:nvSpPr>
          <p:cNvPr id="6" name="Rectangle 5"/>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4" name="Picture 13" descr="SNAPSHOT 04.png"/>
          <p:cNvPicPr>
            <a:picLocks noChangeAspect="1"/>
          </p:cNvPicPr>
          <p:nvPr/>
        </p:nvPicPr>
        <p:blipFill>
          <a:blip r:embed="rId10" cstate="print"/>
          <a:stretch>
            <a:fillRect/>
          </a:stretch>
        </p:blipFill>
        <p:spPr>
          <a:xfrm>
            <a:off x="10745113" y="3013957"/>
            <a:ext cx="1216699" cy="300295"/>
          </a:xfrm>
          <a:prstGeom prst="rect">
            <a:avLst/>
          </a:prstGeom>
        </p:spPr>
      </p:pic>
      <p:sp>
        <p:nvSpPr>
          <p:cNvPr id="37889" name="Rectangle 1"/>
          <p:cNvSpPr>
            <a:spLocks/>
          </p:cNvSpPr>
          <p:nvPr>
            <p:custDataLst>
              <p:tags r:id="rId1"/>
            </p:custDataLst>
          </p:nvPr>
        </p:nvSpPr>
        <p:spPr bwMode="auto">
          <a:xfrm>
            <a:off x="8229600" y="457200"/>
            <a:ext cx="2280240"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Data Analysis</a:t>
            </a:r>
          </a:p>
        </p:txBody>
      </p:sp>
      <p:sp>
        <p:nvSpPr>
          <p:cNvPr id="37891" name="Rectangle 3"/>
          <p:cNvSpPr>
            <a:spLocks/>
          </p:cNvSpPr>
          <p:nvPr>
            <p:custDataLst>
              <p:tags r:id="rId2"/>
            </p:custDataLst>
          </p:nvPr>
        </p:nvSpPr>
        <p:spPr bwMode="auto">
          <a:xfrm>
            <a:off x="8302752" y="1005840"/>
            <a:ext cx="3278060" cy="800219"/>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274320" marR="0" lvl="0" indent="-274320" algn="l" defTabSz="914400" eaLnBrk="1" fontAlgn="auto" latinLnBrk="0" hangingPunct="1">
              <a:spcBef>
                <a:spcPts val="0"/>
              </a:spcBef>
              <a:spcAft>
                <a:spcPts val="0"/>
              </a:spcAft>
              <a:buClrTx/>
              <a:buSzTx/>
              <a:buFont typeface="+mj-lt"/>
              <a:buAutoNum type="arabicPeriod" startAt="3"/>
              <a:tabLst>
                <a:tab pos="19048" algn="l"/>
                <a:tab pos="342855" algn="l"/>
                <a:tab pos="1066656" algn="l"/>
                <a:tab pos="1599985" algn="l"/>
                <a:tab pos="2133316" algn="l"/>
                <a:tab pos="2666644" algn="l"/>
                <a:tab pos="3199971" algn="l"/>
                <a:tab pos="3733301" algn="l"/>
                <a:tab pos="4266630" algn="l"/>
                <a:tab pos="4799959" algn="l"/>
                <a:tab pos="5333288" algn="l"/>
                <a:tab pos="5866616" algn="l"/>
                <a:tab pos="6399945" algn="l"/>
                <a:tab pos="19048" algn="l"/>
              </a:tabLst>
              <a:defRPr/>
            </a:pPr>
            <a:r>
              <a:rPr lang="en-US" sz="2600" dirty="0" smtClean="0">
                <a:latin typeface="Calibri"/>
                <a:ea typeface="Verdana" charset="0"/>
                <a:cs typeface="Verdana" charset="0"/>
                <a:sym typeface="Verdana" charset="0"/>
              </a:rPr>
              <a:t>Calculate </a:t>
            </a:r>
            <a:r>
              <a:rPr lang="en-US" sz="2600" dirty="0">
                <a:latin typeface="Calibri"/>
                <a:ea typeface="Verdana" charset="0"/>
                <a:cs typeface="Verdana" charset="0"/>
                <a:sym typeface="Verdana" charset="0"/>
              </a:rPr>
              <a:t>the percent  oxygen in air</a:t>
            </a:r>
            <a:r>
              <a:rPr lang="en-US" sz="2600" dirty="0" smtClean="0">
                <a:latin typeface="Calibri"/>
                <a:ea typeface="Verdana" charset="0"/>
                <a:cs typeface="Verdana" charset="0"/>
                <a:sym typeface="Verdana" charset="0"/>
              </a:rPr>
              <a:t>.</a:t>
            </a:r>
            <a:endParaRPr lang="en-US" sz="2600" dirty="0">
              <a:solidFill>
                <a:schemeClr val="tx1"/>
              </a:solidFill>
              <a:ea typeface="Gill Sans" charset="0"/>
              <a:cs typeface="Gill Sans" charset="0"/>
            </a:endParaRPr>
          </a:p>
        </p:txBody>
      </p:sp>
      <p:pic>
        <p:nvPicPr>
          <p:cNvPr id="37893" name="Picture 5"/>
          <p:cNvPicPr>
            <a:picLocks noChangeAspect="1" noChangeArrowheads="1"/>
          </p:cNvPicPr>
          <p:nvPr/>
        </p:nvPicPr>
        <p:blipFill>
          <a:blip r:embed="rId11" cstate="print"/>
          <a:srcRect/>
          <a:stretch>
            <a:fillRect/>
          </a:stretch>
        </p:blipFill>
        <p:spPr bwMode="auto">
          <a:xfrm>
            <a:off x="8190636" y="2316221"/>
            <a:ext cx="2780576" cy="95317"/>
          </a:xfrm>
          <a:prstGeom prst="rect">
            <a:avLst/>
          </a:prstGeom>
          <a:noFill/>
          <a:ln w="12700" cap="flat">
            <a:noFill/>
            <a:miter lim="800000"/>
            <a:headEnd/>
            <a:tailEnd/>
          </a:ln>
        </p:spPr>
      </p:pic>
      <p:sp>
        <p:nvSpPr>
          <p:cNvPr id="7" name="TextBox 6"/>
          <p:cNvSpPr txBox="1"/>
          <p:nvPr>
            <p:custDataLst>
              <p:tags r:id="rId3"/>
            </p:custDataLst>
          </p:nvPr>
        </p:nvSpPr>
        <p:spPr>
          <a:xfrm>
            <a:off x="8228012" y="1920584"/>
            <a:ext cx="3124200" cy="338554"/>
          </a:xfrm>
          <a:prstGeom prst="rect">
            <a:avLst/>
          </a:prstGeom>
          <a:solidFill>
            <a:scrgbClr r="0" g="0" b="0">
              <a:alpha val="0"/>
            </a:scrgbClr>
          </a:solidFill>
          <a:ln/>
        </p:spPr>
        <p:txBody>
          <a:bodyPr vert="horz" wrap="square" lIns="0" tIns="0" rIns="0" bIns="0" rtlCol="0" anchor="ctr" anchorCtr="0">
            <a:spAutoFit/>
          </a:bodyPr>
          <a:lstStyle/>
          <a:p>
            <a:pPr algn="l"/>
            <a:r>
              <a:rPr lang="en-US" sz="2200" dirty="0" smtClean="0">
                <a:latin typeface="Calibri"/>
              </a:rPr>
              <a:t>change in pressure (</a:t>
            </a:r>
            <a:r>
              <a:rPr lang="en-US" sz="2200" dirty="0" err="1" smtClean="0">
                <a:latin typeface="Calibri"/>
              </a:rPr>
              <a:t>kPa</a:t>
            </a:r>
            <a:r>
              <a:rPr lang="en-US" sz="2200" dirty="0" smtClean="0">
                <a:latin typeface="Calibri"/>
              </a:rPr>
              <a:t>)</a:t>
            </a:r>
            <a:endParaRPr lang="en-US" sz="2200" dirty="0">
              <a:latin typeface="Calibri"/>
            </a:endParaRPr>
          </a:p>
        </p:txBody>
      </p:sp>
      <p:sp>
        <p:nvSpPr>
          <p:cNvPr id="8" name="TextBox 7"/>
          <p:cNvSpPr txBox="1"/>
          <p:nvPr>
            <p:custDataLst>
              <p:tags r:id="rId4"/>
            </p:custDataLst>
          </p:nvPr>
        </p:nvSpPr>
        <p:spPr>
          <a:xfrm>
            <a:off x="8456612" y="2453984"/>
            <a:ext cx="2438400" cy="338554"/>
          </a:xfrm>
          <a:prstGeom prst="rect">
            <a:avLst/>
          </a:prstGeom>
          <a:solidFill>
            <a:scrgbClr r="0" g="0" b="0">
              <a:alpha val="0"/>
            </a:scrgbClr>
          </a:solidFill>
          <a:ln/>
        </p:spPr>
        <p:txBody>
          <a:bodyPr vert="horz" wrap="square" lIns="0" tIns="0" rIns="0" bIns="0" rtlCol="0" anchor="ctr" anchorCtr="0">
            <a:spAutoFit/>
          </a:bodyPr>
          <a:lstStyle/>
          <a:p>
            <a:pPr algn="l"/>
            <a:r>
              <a:rPr lang="en-US" sz="2200" dirty="0" smtClean="0">
                <a:latin typeface="Calibri"/>
              </a:rPr>
              <a:t>initial pressure (</a:t>
            </a:r>
            <a:r>
              <a:rPr lang="en-US" sz="2200" dirty="0" err="1" smtClean="0">
                <a:latin typeface="Calibri"/>
              </a:rPr>
              <a:t>kPa</a:t>
            </a:r>
            <a:r>
              <a:rPr lang="en-US" sz="2200" dirty="0" smtClean="0">
                <a:latin typeface="Calibri"/>
              </a:rPr>
              <a:t>)</a:t>
            </a:r>
            <a:endParaRPr lang="en-US" sz="2200" dirty="0">
              <a:latin typeface="Calibri"/>
            </a:endParaRPr>
          </a:p>
        </p:txBody>
      </p:sp>
      <p:sp>
        <p:nvSpPr>
          <p:cNvPr id="9" name="TextBox 8"/>
          <p:cNvSpPr txBox="1"/>
          <p:nvPr>
            <p:custDataLst>
              <p:tags r:id="rId5"/>
            </p:custDataLst>
          </p:nvPr>
        </p:nvSpPr>
        <p:spPr>
          <a:xfrm>
            <a:off x="11123612" y="2160526"/>
            <a:ext cx="990600" cy="353943"/>
          </a:xfrm>
          <a:prstGeom prst="rect">
            <a:avLst/>
          </a:prstGeom>
          <a:solidFill>
            <a:scrgbClr r="0" g="0" b="0">
              <a:alpha val="0"/>
            </a:scrgbClr>
          </a:solidFill>
          <a:ln/>
        </p:spPr>
        <p:txBody>
          <a:bodyPr vert="horz" wrap="square" lIns="0" tIns="0" rIns="0" bIns="0" rtlCol="0" anchor="ctr" anchorCtr="0">
            <a:spAutoFit/>
          </a:bodyPr>
          <a:lstStyle/>
          <a:p>
            <a:pPr algn="l"/>
            <a:r>
              <a:rPr lang="en-US" sz="2300" dirty="0" smtClean="0">
                <a:latin typeface="Calibri"/>
              </a:rPr>
              <a:t>x 100</a:t>
            </a:r>
            <a:endParaRPr lang="en-US" sz="2300" dirty="0">
              <a:latin typeface="Calibri"/>
            </a:endParaRPr>
          </a:p>
        </p:txBody>
      </p:sp>
      <p:sp>
        <p:nvSpPr>
          <p:cNvPr id="10" name="Text Placeholder 9"/>
          <p:cNvSpPr>
            <a:spLocks noGrp="1"/>
          </p:cNvSpPr>
          <p:nvPr>
            <p:ph type="body" sz="quarter" idx="12"/>
          </p:nvPr>
        </p:nvSpPr>
        <p:spPr/>
        <p:txBody>
          <a:bodyPr/>
          <a:lstStyle/>
          <a:p>
            <a:endParaRPr lang="en-US"/>
          </a:p>
        </p:txBody>
      </p:sp>
      <p:sp>
        <p:nvSpPr>
          <p:cNvPr id="11" name="Rectangle 10"/>
          <p:cNvSpPr/>
          <p:nvPr>
            <p:custDataLst>
              <p:tags r:id="rId6"/>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TextBox 11"/>
          <p:cNvSpPr txBox="1"/>
          <p:nvPr>
            <p:custDataLst>
              <p:tags r:id="rId7"/>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402431"/>
            <a:ext cx="12188825" cy="30480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8914" name="Rectangle 2"/>
          <p:cNvSpPr>
            <a:spLocks/>
          </p:cNvSpPr>
          <p:nvPr>
            <p:custDataLst>
              <p:tags r:id="rId1"/>
            </p:custDataLst>
          </p:nvPr>
        </p:nvSpPr>
        <p:spPr bwMode="auto">
          <a:xfrm>
            <a:off x="182880" y="457200"/>
            <a:ext cx="1390381"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Analysis</a:t>
            </a:r>
          </a:p>
        </p:txBody>
      </p:sp>
      <p:sp>
        <p:nvSpPr>
          <p:cNvPr id="38915" name="Rectangle 3"/>
          <p:cNvSpPr>
            <a:spLocks/>
          </p:cNvSpPr>
          <p:nvPr>
            <p:custDataLst>
              <p:tags r:id="rId2"/>
            </p:custDataLst>
          </p:nvPr>
        </p:nvSpPr>
        <p:spPr bwMode="auto">
          <a:xfrm>
            <a:off x="228600" y="1097280"/>
            <a:ext cx="11636519" cy="830997"/>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marR="0" lvl="0" indent="-465138" algn="l" defTabSz="914400" eaLnBrk="1" fontAlgn="auto" latinLnBrk="0" hangingPunct="1">
              <a:lnSpc>
                <a:spcPct val="100000"/>
              </a:lnSpc>
              <a:spcBef>
                <a:spcPts val="1500"/>
              </a:spcBef>
              <a:spcAft>
                <a:spcPts val="0"/>
              </a:spcAft>
              <a:buClrTx/>
              <a:buSzTx/>
              <a:buFontTx/>
              <a:buAutoNum type="arabicPeriod"/>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700" dirty="0">
                <a:latin typeface="Calibri"/>
                <a:ea typeface="Verdana" charset="0"/>
                <a:cs typeface="Verdana" charset="0"/>
                <a:sym typeface="Verdana" charset="0"/>
              </a:rPr>
              <a:t>Why did the pressure graph flatten out after a while? (Hint: think about what is happening to the amount of oxygen in the test tube.)</a:t>
            </a:r>
          </a:p>
        </p:txBody>
      </p:sp>
      <p:sp>
        <p:nvSpPr>
          <p:cNvPr id="5" name="Text Placeholder 4"/>
          <p:cNvSpPr>
            <a:spLocks noGrp="1"/>
          </p:cNvSpPr>
          <p:nvPr>
            <p:ph type="body" sz="quarter" idx="12"/>
          </p:nvPr>
        </p:nvSpPr>
        <p:spPr/>
        <p:txBody>
          <a:bodyPr/>
          <a:lstStyle/>
          <a:p>
            <a:endParaRPr lang="en-US"/>
          </a:p>
        </p:txBody>
      </p:sp>
      <p:sp>
        <p:nvSpPr>
          <p:cNvPr id="6" name="Rectangle 5"/>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pic>
        <p:nvPicPr>
          <p:cNvPr id="9" name="Picture 8" descr="SNAPSHOT 04.png"/>
          <p:cNvPicPr>
            <a:picLocks noChangeAspect="1"/>
          </p:cNvPicPr>
          <p:nvPr/>
        </p:nvPicPr>
        <p:blipFill>
          <a:blip r:embed="rId7" cstate="print"/>
          <a:stretch>
            <a:fillRect/>
          </a:stretch>
        </p:blipFill>
        <p:spPr>
          <a:xfrm>
            <a:off x="10745113" y="3013957"/>
            <a:ext cx="1216699" cy="300295"/>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402431"/>
            <a:ext cx="12188825" cy="30480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SNAPSHOT 04.png"/>
          <p:cNvPicPr>
            <a:picLocks noChangeAspect="1"/>
          </p:cNvPicPr>
          <p:nvPr/>
        </p:nvPicPr>
        <p:blipFill>
          <a:blip r:embed="rId7" cstate="print"/>
          <a:stretch>
            <a:fillRect/>
          </a:stretch>
        </p:blipFill>
        <p:spPr>
          <a:xfrm>
            <a:off x="10745113" y="3013957"/>
            <a:ext cx="1216699" cy="300295"/>
          </a:xfrm>
          <a:prstGeom prst="rect">
            <a:avLst/>
          </a:prstGeom>
        </p:spPr>
      </p:pic>
      <p:sp>
        <p:nvSpPr>
          <p:cNvPr id="39938" name="Rectangle 2"/>
          <p:cNvSpPr>
            <a:spLocks/>
          </p:cNvSpPr>
          <p:nvPr>
            <p:custDataLst>
              <p:tags r:id="rId1"/>
            </p:custDataLst>
          </p:nvPr>
        </p:nvSpPr>
        <p:spPr bwMode="auto">
          <a:xfrm>
            <a:off x="182880" y="457200"/>
            <a:ext cx="1390381"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Analysis</a:t>
            </a:r>
          </a:p>
        </p:txBody>
      </p:sp>
      <p:sp>
        <p:nvSpPr>
          <p:cNvPr id="39939" name="Rectangle 3"/>
          <p:cNvSpPr>
            <a:spLocks/>
          </p:cNvSpPr>
          <p:nvPr>
            <p:custDataLst>
              <p:tags r:id="rId2"/>
            </p:custDataLst>
          </p:nvPr>
        </p:nvSpPr>
        <p:spPr bwMode="auto">
          <a:xfrm>
            <a:off x="228600" y="1097280"/>
            <a:ext cx="6634509" cy="415498"/>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t" anchorCtr="0">
            <a:spAutoFit/>
          </a:bodyPr>
          <a:lstStyle/>
          <a:p>
            <a:pPr marL="465138" marR="0" lvl="0" indent="-465138" algn="l" defTabSz="914400" eaLnBrk="1" fontAlgn="auto" latinLnBrk="0" hangingPunct="1">
              <a:lnSpc>
                <a:spcPct val="100000"/>
              </a:lnSpc>
              <a:spcBef>
                <a:spcPts val="1500"/>
              </a:spcBef>
              <a:spcAft>
                <a:spcPts val="0"/>
              </a:spcAft>
              <a:buClrTx/>
              <a:buSzTx/>
              <a:buFontTx/>
              <a:buAutoNum type="arabicPeriod" startAt="2"/>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700" dirty="0">
                <a:latin typeface="Calibri"/>
                <a:ea typeface="Verdana" charset="0"/>
                <a:cs typeface="Verdana" charset="0"/>
                <a:sym typeface="Verdana" charset="0"/>
              </a:rPr>
              <a:t>Why was the pressure not reduced to zero? </a:t>
            </a:r>
          </a:p>
        </p:txBody>
      </p:sp>
      <p:sp>
        <p:nvSpPr>
          <p:cNvPr id="5" name="Text Placeholder 4"/>
          <p:cNvSpPr>
            <a:spLocks noGrp="1"/>
          </p:cNvSpPr>
          <p:nvPr>
            <p:ph type="body" sz="quarter" idx="12"/>
          </p:nvPr>
        </p:nvSpPr>
        <p:spPr/>
        <p:txBody>
          <a:bodyPr/>
          <a:lstStyle/>
          <a:p>
            <a:endParaRPr lang="en-US"/>
          </a:p>
        </p:txBody>
      </p:sp>
      <p:sp>
        <p:nvSpPr>
          <p:cNvPr id="6" name="Rectangle 5"/>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402431"/>
            <a:ext cx="12188825" cy="30480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SNAPSHOT 04.png"/>
          <p:cNvPicPr>
            <a:picLocks noChangeAspect="1"/>
          </p:cNvPicPr>
          <p:nvPr/>
        </p:nvPicPr>
        <p:blipFill>
          <a:blip r:embed="rId7" cstate="print"/>
          <a:stretch>
            <a:fillRect/>
          </a:stretch>
        </p:blipFill>
        <p:spPr>
          <a:xfrm>
            <a:off x="10745113" y="3013957"/>
            <a:ext cx="1216699" cy="300295"/>
          </a:xfrm>
          <a:prstGeom prst="rect">
            <a:avLst/>
          </a:prstGeom>
        </p:spPr>
      </p:pic>
      <p:sp>
        <p:nvSpPr>
          <p:cNvPr id="40962" name="Rectangle 2"/>
          <p:cNvSpPr>
            <a:spLocks/>
          </p:cNvSpPr>
          <p:nvPr>
            <p:custDataLst>
              <p:tags r:id="rId1"/>
            </p:custDataLst>
          </p:nvPr>
        </p:nvSpPr>
        <p:spPr bwMode="auto">
          <a:xfrm>
            <a:off x="182880" y="457200"/>
            <a:ext cx="1594988"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Synthesis</a:t>
            </a:r>
          </a:p>
        </p:txBody>
      </p:sp>
      <p:sp>
        <p:nvSpPr>
          <p:cNvPr id="40963" name="Rectangle 3"/>
          <p:cNvSpPr>
            <a:spLocks/>
          </p:cNvSpPr>
          <p:nvPr>
            <p:custDataLst>
              <p:tags r:id="rId2"/>
            </p:custDataLst>
          </p:nvPr>
        </p:nvSpPr>
        <p:spPr bwMode="auto">
          <a:xfrm>
            <a:off x="228600" y="1097280"/>
            <a:ext cx="11560339" cy="1246495"/>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marR="0" lvl="0" indent="-465138" algn="l" defTabSz="914400" eaLnBrk="1" fontAlgn="auto" latinLnBrk="0" hangingPunct="1">
              <a:lnSpc>
                <a:spcPct val="100000"/>
              </a:lnSpc>
              <a:spcBef>
                <a:spcPts val="1500"/>
              </a:spcBef>
              <a:spcAft>
                <a:spcPts val="0"/>
              </a:spcAft>
              <a:buClrTx/>
              <a:buSzTx/>
              <a:buFontTx/>
              <a:buAutoNum type="arabicPeriod"/>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700" dirty="0">
                <a:latin typeface="Calibri"/>
                <a:ea typeface="Verdana" charset="0"/>
                <a:cs typeface="Verdana" charset="0"/>
                <a:sym typeface="Verdana" charset="0"/>
              </a:rPr>
              <a:t>Gases are often described as having no definite shape and filling the container they occupy. Explain what is happening at the molecular level to give gases these properties. </a:t>
            </a:r>
          </a:p>
        </p:txBody>
      </p:sp>
      <p:sp>
        <p:nvSpPr>
          <p:cNvPr id="5" name="Text Placeholder 4"/>
          <p:cNvSpPr>
            <a:spLocks noGrp="1"/>
          </p:cNvSpPr>
          <p:nvPr>
            <p:ph type="body" sz="quarter" idx="12"/>
          </p:nvPr>
        </p:nvSpPr>
        <p:spPr/>
        <p:txBody>
          <a:bodyPr/>
          <a:lstStyle/>
          <a:p>
            <a:endParaRPr lang="en-US"/>
          </a:p>
        </p:txBody>
      </p:sp>
      <p:sp>
        <p:nvSpPr>
          <p:cNvPr id="6" name="Rectangle 5"/>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402431"/>
            <a:ext cx="12188825" cy="30480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SNAPSHOT 04.png"/>
          <p:cNvPicPr>
            <a:picLocks noChangeAspect="1"/>
          </p:cNvPicPr>
          <p:nvPr/>
        </p:nvPicPr>
        <p:blipFill>
          <a:blip r:embed="rId7" cstate="print"/>
          <a:stretch>
            <a:fillRect/>
          </a:stretch>
        </p:blipFill>
        <p:spPr>
          <a:xfrm>
            <a:off x="10745113" y="3013957"/>
            <a:ext cx="1216699" cy="300295"/>
          </a:xfrm>
          <a:prstGeom prst="rect">
            <a:avLst/>
          </a:prstGeom>
        </p:spPr>
      </p:pic>
      <p:sp>
        <p:nvSpPr>
          <p:cNvPr id="41986" name="Rectangle 2"/>
          <p:cNvSpPr>
            <a:spLocks/>
          </p:cNvSpPr>
          <p:nvPr>
            <p:custDataLst>
              <p:tags r:id="rId1"/>
            </p:custDataLst>
          </p:nvPr>
        </p:nvSpPr>
        <p:spPr bwMode="auto">
          <a:xfrm>
            <a:off x="182880" y="457200"/>
            <a:ext cx="1594988"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Synthesis</a:t>
            </a:r>
          </a:p>
        </p:txBody>
      </p:sp>
      <p:sp>
        <p:nvSpPr>
          <p:cNvPr id="41987" name="Rectangle 3"/>
          <p:cNvSpPr>
            <a:spLocks/>
          </p:cNvSpPr>
          <p:nvPr>
            <p:custDataLst>
              <p:tags r:id="rId2"/>
            </p:custDataLst>
          </p:nvPr>
        </p:nvSpPr>
        <p:spPr bwMode="auto">
          <a:xfrm>
            <a:off x="228600" y="1097280"/>
            <a:ext cx="6171690" cy="415498"/>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t" anchorCtr="0">
            <a:spAutoFit/>
          </a:bodyPr>
          <a:lstStyle/>
          <a:p>
            <a:pPr marL="465138" marR="0" lvl="0" indent="-465138" algn="l" defTabSz="914400" eaLnBrk="1" fontAlgn="auto" latinLnBrk="0" hangingPunct="1">
              <a:lnSpc>
                <a:spcPct val="100000"/>
              </a:lnSpc>
              <a:spcBef>
                <a:spcPts val="1500"/>
              </a:spcBef>
              <a:spcAft>
                <a:spcPts val="0"/>
              </a:spcAft>
              <a:buClrTx/>
              <a:buSzTx/>
              <a:buFontTx/>
              <a:buAutoNum type="arabicPeriod" startAt="2"/>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700" dirty="0">
                <a:latin typeface="Calibri"/>
                <a:ea typeface="Verdana" charset="0"/>
                <a:cs typeface="Verdana" charset="0"/>
                <a:sym typeface="Verdana" charset="0"/>
              </a:rPr>
              <a:t>Explain why solids have a definite shape. </a:t>
            </a:r>
          </a:p>
        </p:txBody>
      </p:sp>
      <p:sp>
        <p:nvSpPr>
          <p:cNvPr id="5" name="Text Placeholder 4"/>
          <p:cNvSpPr>
            <a:spLocks noGrp="1"/>
          </p:cNvSpPr>
          <p:nvPr>
            <p:ph type="body" sz="quarter" idx="12"/>
          </p:nvPr>
        </p:nvSpPr>
        <p:spPr/>
        <p:txBody>
          <a:bodyPr/>
          <a:lstStyle/>
          <a:p>
            <a:endParaRPr lang="en-US"/>
          </a:p>
        </p:txBody>
      </p:sp>
      <p:sp>
        <p:nvSpPr>
          <p:cNvPr id="6" name="Rectangle 5"/>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402431"/>
            <a:ext cx="12188825" cy="30480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SNAPSHOT 04.png"/>
          <p:cNvPicPr>
            <a:picLocks noChangeAspect="1"/>
          </p:cNvPicPr>
          <p:nvPr/>
        </p:nvPicPr>
        <p:blipFill>
          <a:blip r:embed="rId7" cstate="print"/>
          <a:stretch>
            <a:fillRect/>
          </a:stretch>
        </p:blipFill>
        <p:spPr>
          <a:xfrm>
            <a:off x="10745113" y="3013957"/>
            <a:ext cx="1216699" cy="300295"/>
          </a:xfrm>
          <a:prstGeom prst="rect">
            <a:avLst/>
          </a:prstGeom>
        </p:spPr>
      </p:pic>
      <p:sp>
        <p:nvSpPr>
          <p:cNvPr id="43009" name="Rectangle 1"/>
          <p:cNvSpPr>
            <a:spLocks/>
          </p:cNvSpPr>
          <p:nvPr>
            <p:custDataLst>
              <p:tags r:id="rId1"/>
            </p:custDataLst>
          </p:nvPr>
        </p:nvSpPr>
        <p:spPr bwMode="auto">
          <a:xfrm>
            <a:off x="182880" y="457200"/>
            <a:ext cx="1594988"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Synthesis</a:t>
            </a:r>
          </a:p>
        </p:txBody>
      </p:sp>
      <p:sp>
        <p:nvSpPr>
          <p:cNvPr id="43010" name="Rectangle 2"/>
          <p:cNvSpPr>
            <a:spLocks/>
          </p:cNvSpPr>
          <p:nvPr>
            <p:custDataLst>
              <p:tags r:id="rId2"/>
            </p:custDataLst>
          </p:nvPr>
        </p:nvSpPr>
        <p:spPr bwMode="auto">
          <a:xfrm>
            <a:off x="228600" y="1097280"/>
            <a:ext cx="11922194" cy="1246495"/>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465138" marR="0" lvl="0" indent="-465138" algn="l" defTabSz="914400" eaLnBrk="1" fontAlgn="auto" latinLnBrk="0" hangingPunct="1">
              <a:lnSpc>
                <a:spcPct val="100000"/>
              </a:lnSpc>
              <a:spcBef>
                <a:spcPts val="1500"/>
              </a:spcBef>
              <a:spcAft>
                <a:spcPts val="0"/>
              </a:spcAft>
              <a:buClrTx/>
              <a:buSzTx/>
              <a:buFontTx/>
              <a:buAutoNum type="arabicPeriod" startAt="3"/>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700" dirty="0">
                <a:latin typeface="Calibri"/>
                <a:ea typeface="Verdana" charset="0"/>
                <a:cs typeface="Verdana" charset="0"/>
                <a:sym typeface="Verdana" charset="0"/>
              </a:rPr>
              <a:t>Chemical reactions stop when one of the reactants is used up. This reactant is called the limiting reactant because it limits the amount of product that is made. In this lab, rust was the product. What was the limiting reactant?  </a:t>
            </a:r>
          </a:p>
        </p:txBody>
      </p:sp>
      <p:sp>
        <p:nvSpPr>
          <p:cNvPr id="5" name="Text Placeholder 4"/>
          <p:cNvSpPr>
            <a:spLocks noGrp="1"/>
          </p:cNvSpPr>
          <p:nvPr>
            <p:ph type="body" sz="quarter" idx="12"/>
          </p:nvPr>
        </p:nvSpPr>
        <p:spPr/>
        <p:txBody>
          <a:bodyPr/>
          <a:lstStyle/>
          <a:p>
            <a:endParaRPr lang="en-US"/>
          </a:p>
        </p:txBody>
      </p:sp>
      <p:sp>
        <p:nvSpPr>
          <p:cNvPr id="6" name="Rectangle 5"/>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7" name="Picture 16" descr="SNAPSHOT 04.png"/>
          <p:cNvPicPr>
            <a:picLocks noChangeAspect="1"/>
          </p:cNvPicPr>
          <p:nvPr/>
        </p:nvPicPr>
        <p:blipFill>
          <a:blip r:embed="rId11" cstate="print"/>
          <a:stretch>
            <a:fillRect/>
          </a:stretch>
        </p:blipFill>
        <p:spPr>
          <a:xfrm>
            <a:off x="10745113" y="3017520"/>
            <a:ext cx="1216699" cy="296732"/>
          </a:xfrm>
          <a:prstGeom prst="rect">
            <a:avLst/>
          </a:prstGeom>
        </p:spPr>
      </p:pic>
      <p:sp>
        <p:nvSpPr>
          <p:cNvPr id="18" name="Rectangle 6"/>
          <p:cNvSpPr>
            <a:spLocks/>
          </p:cNvSpPr>
          <p:nvPr>
            <p:custDataLst>
              <p:tags r:id="rId1"/>
            </p:custDataLst>
          </p:nvPr>
        </p:nvSpPr>
        <p:spPr bwMode="auto">
          <a:xfrm>
            <a:off x="9308357" y="2688431"/>
            <a:ext cx="1891455" cy="353943"/>
          </a:xfrm>
          <a:prstGeom prst="rect">
            <a:avLst/>
          </a:prstGeom>
          <a:solidFill>
            <a:scrgbClr r="0" g="0" b="0">
              <a:alpha val="0"/>
            </a:sc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b="1" dirty="0">
                <a:latin typeface="Calibri"/>
                <a:ea typeface="Verdana Bold" charset="0"/>
                <a:cs typeface="Verdana Bold" charset="0"/>
                <a:sym typeface="Verdana Bold" charset="0"/>
              </a:rPr>
              <a:t>Air inside flasks </a:t>
            </a:r>
          </a:p>
        </p:txBody>
      </p:sp>
      <p:pic>
        <p:nvPicPr>
          <p:cNvPr id="19" name="Picture 2"/>
          <p:cNvPicPr>
            <a:picLocks noChangeAspect="1" noChangeArrowheads="1"/>
          </p:cNvPicPr>
          <p:nvPr/>
        </p:nvPicPr>
        <p:blipFill>
          <a:blip r:embed="rId12" cstate="print"/>
          <a:srcRect/>
          <a:stretch>
            <a:fillRect/>
          </a:stretch>
        </p:blipFill>
        <p:spPr bwMode="auto">
          <a:xfrm>
            <a:off x="8609012" y="379508"/>
            <a:ext cx="2973388" cy="2156523"/>
          </a:xfrm>
          <a:prstGeom prst="rect">
            <a:avLst/>
          </a:prstGeom>
          <a:noFill/>
          <a:ln w="9525">
            <a:noFill/>
            <a:miter lim="800000"/>
            <a:headEnd/>
            <a:tailEnd/>
          </a:ln>
          <a:effectLst/>
        </p:spPr>
      </p:pic>
      <p:sp>
        <p:nvSpPr>
          <p:cNvPr id="20" name="TextBox 19"/>
          <p:cNvSpPr txBox="1"/>
          <p:nvPr>
            <p:custDataLst>
              <p:tags r:id="rId2"/>
            </p:custDataLst>
          </p:nvPr>
        </p:nvSpPr>
        <p:spPr>
          <a:xfrm>
            <a:off x="9675812" y="1240631"/>
            <a:ext cx="1066800" cy="353943"/>
          </a:xfrm>
          <a:prstGeom prst="rect">
            <a:avLst/>
          </a:prstGeom>
          <a:solidFill>
            <a:scrgbClr r="0" g="0" b="0">
              <a:alpha val="0"/>
            </a:scrgbClr>
          </a:solidFill>
          <a:ln/>
        </p:spPr>
        <p:txBody>
          <a:bodyPr vert="horz" wrap="square" lIns="0" tIns="0" rIns="0" bIns="0" rtlCol="0" anchor="ctr" anchorCtr="0">
            <a:spAutoFit/>
          </a:bodyPr>
          <a:lstStyle/>
          <a:p>
            <a:pPr algn="l"/>
            <a:r>
              <a:rPr lang="en-US" sz="2300" dirty="0" smtClean="0">
                <a:latin typeface="Calibri"/>
              </a:rPr>
              <a:t>100 </a:t>
            </a:r>
            <a:r>
              <a:rPr lang="en-US" sz="2300" dirty="0" err="1" smtClean="0">
                <a:latin typeface="Calibri"/>
              </a:rPr>
              <a:t>mL</a:t>
            </a:r>
            <a:endParaRPr lang="en-US" sz="2300" dirty="0">
              <a:latin typeface="Calibri"/>
            </a:endParaRPr>
          </a:p>
        </p:txBody>
      </p:sp>
      <p:sp>
        <p:nvSpPr>
          <p:cNvPr id="21" name="TextBox 20"/>
          <p:cNvSpPr txBox="1"/>
          <p:nvPr>
            <p:custDataLst>
              <p:tags r:id="rId3"/>
            </p:custDataLst>
          </p:nvPr>
        </p:nvSpPr>
        <p:spPr>
          <a:xfrm>
            <a:off x="10514012" y="2334488"/>
            <a:ext cx="1066800" cy="353943"/>
          </a:xfrm>
          <a:prstGeom prst="rect">
            <a:avLst/>
          </a:prstGeom>
          <a:solidFill>
            <a:scrgbClr r="0" g="0" b="0">
              <a:alpha val="0"/>
            </a:scrgbClr>
          </a:solidFill>
          <a:ln/>
        </p:spPr>
        <p:txBody>
          <a:bodyPr vert="horz" wrap="square" lIns="0" tIns="0" rIns="0" bIns="0" rtlCol="0" anchor="ctr" anchorCtr="0">
            <a:spAutoFit/>
          </a:bodyPr>
          <a:lstStyle/>
          <a:p>
            <a:pPr algn="l"/>
            <a:r>
              <a:rPr lang="en-US" sz="2300" dirty="0" smtClean="0">
                <a:latin typeface="Calibri"/>
              </a:rPr>
              <a:t>500 </a:t>
            </a:r>
            <a:r>
              <a:rPr lang="en-US" sz="2300" dirty="0" err="1" smtClean="0">
                <a:latin typeface="Calibri"/>
              </a:rPr>
              <a:t>mL</a:t>
            </a:r>
            <a:endParaRPr lang="en-US" sz="2300" dirty="0">
              <a:latin typeface="Calibri"/>
            </a:endParaRPr>
          </a:p>
        </p:txBody>
      </p:sp>
      <p:sp>
        <p:nvSpPr>
          <p:cNvPr id="22" name="TextBox 21"/>
          <p:cNvSpPr txBox="1"/>
          <p:nvPr>
            <p:custDataLst>
              <p:tags r:id="rId4"/>
            </p:custDataLst>
          </p:nvPr>
        </p:nvSpPr>
        <p:spPr>
          <a:xfrm>
            <a:off x="8837612" y="2334488"/>
            <a:ext cx="1066800" cy="353943"/>
          </a:xfrm>
          <a:prstGeom prst="rect">
            <a:avLst/>
          </a:prstGeom>
          <a:solidFill>
            <a:scrgbClr r="0" g="0" b="0">
              <a:alpha val="0"/>
            </a:scrgbClr>
          </a:solidFill>
          <a:ln/>
        </p:spPr>
        <p:txBody>
          <a:bodyPr vert="horz" wrap="square" lIns="0" tIns="0" rIns="0" bIns="0" rtlCol="0" anchor="ctr" anchorCtr="0">
            <a:spAutoFit/>
          </a:bodyPr>
          <a:lstStyle/>
          <a:p>
            <a:pPr algn="l"/>
            <a:r>
              <a:rPr lang="en-US" sz="2300" dirty="0" smtClean="0">
                <a:latin typeface="Calibri"/>
              </a:rPr>
              <a:t>500 </a:t>
            </a:r>
            <a:r>
              <a:rPr lang="en-US" sz="2300" dirty="0" err="1" smtClean="0">
                <a:latin typeface="Calibri"/>
              </a:rPr>
              <a:t>mL</a:t>
            </a:r>
            <a:endParaRPr lang="en-US" sz="2300" dirty="0">
              <a:latin typeface="Calibri"/>
            </a:endParaRPr>
          </a:p>
        </p:txBody>
      </p:sp>
      <p:sp>
        <p:nvSpPr>
          <p:cNvPr id="44034" name="Rectangle 2"/>
          <p:cNvSpPr>
            <a:spLocks/>
          </p:cNvSpPr>
          <p:nvPr>
            <p:custDataLst>
              <p:tags r:id="rId5"/>
            </p:custDataLst>
          </p:nvPr>
        </p:nvSpPr>
        <p:spPr bwMode="auto">
          <a:xfrm>
            <a:off x="182880" y="457200"/>
            <a:ext cx="268182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1813" algn="l"/>
                <a:tab pos="1065213" algn="l"/>
                <a:tab pos="1598613" algn="l"/>
                <a:tab pos="2130425" algn="l"/>
                <a:tab pos="2663825" algn="l"/>
                <a:tab pos="3197225" algn="l"/>
                <a:tab pos="3730625" algn="l"/>
                <a:tab pos="4262438" algn="l"/>
                <a:tab pos="4795838" algn="l"/>
                <a:tab pos="5329238" algn="l"/>
                <a:tab pos="5861050" algn="l"/>
                <a:tab pos="6394450" algn="l"/>
              </a:tabLst>
              <a:defRPr/>
            </a:pPr>
            <a:r>
              <a:rPr lang="en-US" sz="3200" b="1" dirty="0">
                <a:solidFill>
                  <a:srgbClr val="EB572D"/>
                </a:solidFill>
                <a:latin typeface="Calibri"/>
                <a:ea typeface="Verdana Bold" charset="0"/>
                <a:cs typeface="Verdana Bold" charset="0"/>
                <a:sym typeface="Verdana Bold" charset="0"/>
              </a:rPr>
              <a:t>Multiple Choice</a:t>
            </a:r>
          </a:p>
        </p:txBody>
      </p:sp>
      <p:sp>
        <p:nvSpPr>
          <p:cNvPr id="44035" name="Rectangle 3"/>
          <p:cNvSpPr>
            <a:spLocks/>
          </p:cNvSpPr>
          <p:nvPr>
            <p:custDataLst>
              <p:tags r:id="rId6"/>
            </p:custDataLst>
          </p:nvPr>
        </p:nvSpPr>
        <p:spPr bwMode="auto">
          <a:xfrm>
            <a:off x="228600" y="1097280"/>
            <a:ext cx="7598971" cy="3677930"/>
          </a:xfrm>
          <a:prstGeom prst="rect">
            <a:avLst/>
          </a:prstGeom>
          <a:solidFill>
            <a:srgbClr val="000000">
              <a:alpha val="0"/>
            </a:srgbClr>
          </a:solidFill>
          <a:ln w="12700" cap="flat">
            <a:noFill/>
            <a:miter lim="800000"/>
            <a:headEnd type="none" w="med" len="med"/>
            <a:tailEnd type="none" w="med" len="med"/>
          </a:ln>
        </p:spPr>
        <p:txBody>
          <a:bodyPr vert="horz" lIns="0" tIns="0" rIns="0" bIns="0" anchor="ctr" anchorCtr="0">
            <a:spAutoFit/>
          </a:bodyPr>
          <a:lstStyle/>
          <a:p>
            <a:pPr marL="465138" indent="-465138" algn="l">
              <a:spcBef>
                <a:spcPts val="1499"/>
              </a:spcBef>
              <a:spcAft>
                <a:spcPts val="0"/>
              </a:spcAft>
              <a:buFontTx/>
              <a:buAutoNum type="arabicPeriod"/>
              <a:tabLst>
                <a:tab pos="95256" algn="l"/>
                <a:tab pos="571538" algn="l"/>
                <a:tab pos="1066871" algn="l"/>
                <a:tab pos="1600307" algn="l"/>
                <a:tab pos="2133742" algn="l"/>
                <a:tab pos="2667178" algn="l"/>
                <a:tab pos="3200613" algn="l"/>
                <a:tab pos="3734049" algn="l"/>
                <a:tab pos="4267484" algn="l"/>
                <a:tab pos="4800920" algn="l"/>
                <a:tab pos="5334356" algn="l"/>
                <a:tab pos="5867791" algn="l"/>
                <a:tab pos="6401227" algn="l"/>
              </a:tabLst>
            </a:pPr>
            <a:r>
              <a:rPr lang="en-US" sz="2700" dirty="0">
                <a:latin typeface="Calibri"/>
                <a:ea typeface="Verdana" charset="0"/>
                <a:cs typeface="Verdana" charset="0"/>
                <a:sym typeface="Verdana" charset="0"/>
              </a:rPr>
              <a:t>Which of the following variables affects the pressure of a gas? </a:t>
            </a:r>
            <a:endParaRPr lang="en-US" sz="2700" dirty="0" smtClean="0">
              <a:latin typeface="Calibri"/>
              <a:ea typeface="Verdana" charset="0"/>
              <a:cs typeface="Verdana" charset="0"/>
              <a:sym typeface="Verdana" charset="0"/>
            </a:endParaRPr>
          </a:p>
          <a:p>
            <a:pPr marL="914400" lvl="1" indent="-449263" algn="l">
              <a:spcBef>
                <a:spcPts val="1499"/>
              </a:spcBef>
              <a:spcAft>
                <a:spcPts val="0"/>
              </a:spcAft>
              <a:buFont typeface="+mj-lt"/>
              <a:buAutoNum type="alphaLcParenR"/>
              <a:tabLst>
                <a:tab pos="304800" algn="l"/>
                <a:tab pos="876300" algn="l"/>
                <a:tab pos="914400" algn="l"/>
                <a:tab pos="1600200" algn="l"/>
                <a:tab pos="2133600" algn="l"/>
                <a:tab pos="2667000" algn="l"/>
                <a:tab pos="3200400" algn="l"/>
                <a:tab pos="3733800" algn="l"/>
                <a:tab pos="4267200" algn="l"/>
                <a:tab pos="4800600" algn="l"/>
                <a:tab pos="5334000" algn="l"/>
                <a:tab pos="5867400" algn="l"/>
                <a:tab pos="6400800" algn="l"/>
                <a:tab pos="304800" algn="l"/>
                <a:tab pos="876300" algn="l"/>
                <a:tab pos="1066800" algn="l"/>
                <a:tab pos="1600200" algn="l"/>
                <a:tab pos="2133600" algn="l"/>
                <a:tab pos="2667000" algn="l"/>
                <a:tab pos="3200400" algn="l"/>
                <a:tab pos="3733800" algn="l"/>
                <a:tab pos="4267200" algn="l"/>
                <a:tab pos="4800600" algn="l"/>
                <a:tab pos="5334000" algn="l"/>
                <a:tab pos="5867400" algn="l"/>
                <a:tab pos="6400800" algn="l"/>
                <a:tab pos="304800" algn="l"/>
                <a:tab pos="876300" algn="l"/>
                <a:tab pos="1066800" algn="l"/>
                <a:tab pos="1600200" algn="l"/>
                <a:tab pos="2133600" algn="l"/>
                <a:tab pos="2667000" algn="l"/>
              </a:tabLst>
            </a:pPr>
            <a:r>
              <a:rPr lang="en-US" sz="2700" dirty="0" smtClean="0">
                <a:latin typeface="Calibri"/>
                <a:ea typeface="Verdana" charset="0"/>
                <a:cs typeface="Verdana" charset="0"/>
                <a:sym typeface="Verdana" charset="0"/>
              </a:rPr>
              <a:t>the number of gas molecules</a:t>
            </a:r>
          </a:p>
          <a:p>
            <a:pPr marL="914400" lvl="1" indent="-449263" algn="l">
              <a:spcBef>
                <a:spcPts val="1499"/>
              </a:spcBef>
              <a:spcAft>
                <a:spcPts val="0"/>
              </a:spcAft>
              <a:buFont typeface="+mj-lt"/>
              <a:buAutoNum type="alphaLcParenR"/>
              <a:tabLst>
                <a:tab pos="304800" algn="l"/>
                <a:tab pos="876300" algn="l"/>
                <a:tab pos="914400" algn="l"/>
                <a:tab pos="1600200" algn="l"/>
                <a:tab pos="2133600" algn="l"/>
                <a:tab pos="2667000" algn="l"/>
                <a:tab pos="3200400" algn="l"/>
                <a:tab pos="3733800" algn="l"/>
                <a:tab pos="4267200" algn="l"/>
                <a:tab pos="4800600" algn="l"/>
                <a:tab pos="5334000" algn="l"/>
                <a:tab pos="5867400" algn="l"/>
                <a:tab pos="6400800" algn="l"/>
                <a:tab pos="304800" algn="l"/>
                <a:tab pos="876300" algn="l"/>
                <a:tab pos="1066800" algn="l"/>
                <a:tab pos="1600200" algn="l"/>
                <a:tab pos="2133600" algn="l"/>
                <a:tab pos="2667000" algn="l"/>
                <a:tab pos="3200400" algn="l"/>
                <a:tab pos="3733800" algn="l"/>
                <a:tab pos="4267200" algn="l"/>
                <a:tab pos="4800600" algn="l"/>
                <a:tab pos="5334000" algn="l"/>
                <a:tab pos="5867400" algn="l"/>
                <a:tab pos="6400800" algn="l"/>
                <a:tab pos="304800" algn="l"/>
                <a:tab pos="876300" algn="l"/>
                <a:tab pos="1066800" algn="l"/>
                <a:tab pos="1600200" algn="l"/>
                <a:tab pos="2133600" algn="l"/>
                <a:tab pos="2667000" algn="l"/>
              </a:tabLst>
            </a:pPr>
            <a:r>
              <a:rPr lang="en-US" sz="2700" dirty="0" smtClean="0">
                <a:latin typeface="Calibri"/>
                <a:ea typeface="Verdana" charset="0"/>
                <a:cs typeface="Verdana" charset="0"/>
                <a:sym typeface="Verdana" charset="0"/>
              </a:rPr>
              <a:t>the temperature of the gas molecules</a:t>
            </a:r>
          </a:p>
          <a:p>
            <a:pPr marL="914400" lvl="1" indent="-449263" algn="l">
              <a:spcBef>
                <a:spcPts val="1499"/>
              </a:spcBef>
              <a:spcAft>
                <a:spcPts val="0"/>
              </a:spcAft>
              <a:buFont typeface="+mj-lt"/>
              <a:buAutoNum type="alphaLcParenR"/>
              <a:tabLst>
                <a:tab pos="304800" algn="l"/>
                <a:tab pos="876300" algn="l"/>
                <a:tab pos="914400" algn="l"/>
                <a:tab pos="1600200" algn="l"/>
                <a:tab pos="2133600" algn="l"/>
                <a:tab pos="2667000" algn="l"/>
                <a:tab pos="3200400" algn="l"/>
                <a:tab pos="3733800" algn="l"/>
                <a:tab pos="4267200" algn="l"/>
                <a:tab pos="4800600" algn="l"/>
                <a:tab pos="5334000" algn="l"/>
                <a:tab pos="5867400" algn="l"/>
                <a:tab pos="6400800" algn="l"/>
                <a:tab pos="304800" algn="l"/>
                <a:tab pos="876300" algn="l"/>
                <a:tab pos="1066800" algn="l"/>
                <a:tab pos="1600200" algn="l"/>
                <a:tab pos="2133600" algn="l"/>
                <a:tab pos="2667000" algn="l"/>
                <a:tab pos="3200400" algn="l"/>
                <a:tab pos="3733800" algn="l"/>
                <a:tab pos="4267200" algn="l"/>
                <a:tab pos="4800600" algn="l"/>
                <a:tab pos="5334000" algn="l"/>
                <a:tab pos="5867400" algn="l"/>
                <a:tab pos="6400800" algn="l"/>
                <a:tab pos="304800" algn="l"/>
                <a:tab pos="876300" algn="l"/>
                <a:tab pos="1066800" algn="l"/>
                <a:tab pos="1600200" algn="l"/>
                <a:tab pos="2133600" algn="l"/>
                <a:tab pos="2667000" algn="l"/>
              </a:tabLst>
            </a:pPr>
            <a:r>
              <a:rPr lang="en-US" sz="2700" dirty="0" smtClean="0">
                <a:latin typeface="Calibri"/>
                <a:ea typeface="Verdana" charset="0"/>
                <a:cs typeface="Verdana" charset="0"/>
                <a:sym typeface="Verdana" charset="0"/>
              </a:rPr>
              <a:t>the volume of the container the gas molecules are in</a:t>
            </a:r>
          </a:p>
          <a:p>
            <a:pPr marL="914400" lvl="1" indent="-449263" algn="l">
              <a:spcBef>
                <a:spcPts val="1499"/>
              </a:spcBef>
              <a:spcAft>
                <a:spcPts val="0"/>
              </a:spcAft>
              <a:buFont typeface="+mj-lt"/>
              <a:buAutoNum type="alphaLcParenR"/>
              <a:tabLst>
                <a:tab pos="304800" algn="l"/>
                <a:tab pos="876300" algn="l"/>
                <a:tab pos="914400" algn="l"/>
                <a:tab pos="1600200" algn="l"/>
                <a:tab pos="2133600" algn="l"/>
                <a:tab pos="2667000" algn="l"/>
                <a:tab pos="3200400" algn="l"/>
                <a:tab pos="3733800" algn="l"/>
                <a:tab pos="4267200" algn="l"/>
                <a:tab pos="4800600" algn="l"/>
                <a:tab pos="5334000" algn="l"/>
                <a:tab pos="5867400" algn="l"/>
                <a:tab pos="6400800" algn="l"/>
                <a:tab pos="304800" algn="l"/>
                <a:tab pos="876300" algn="l"/>
                <a:tab pos="1066800" algn="l"/>
                <a:tab pos="1600200" algn="l"/>
                <a:tab pos="2133600" algn="l"/>
                <a:tab pos="2667000" algn="l"/>
                <a:tab pos="3200400" algn="l"/>
                <a:tab pos="3733800" algn="l"/>
                <a:tab pos="4267200" algn="l"/>
                <a:tab pos="4800600" algn="l"/>
                <a:tab pos="5334000" algn="l"/>
                <a:tab pos="5867400" algn="l"/>
                <a:tab pos="6400800" algn="l"/>
                <a:tab pos="304800" algn="l"/>
                <a:tab pos="876300" algn="l"/>
                <a:tab pos="1066800" algn="l"/>
                <a:tab pos="1600200" algn="l"/>
                <a:tab pos="2133600" algn="l"/>
                <a:tab pos="2667000" algn="l"/>
              </a:tabLst>
            </a:pPr>
            <a:r>
              <a:rPr lang="en-US" sz="2700" dirty="0" smtClean="0">
                <a:latin typeface="Calibri"/>
                <a:ea typeface="Verdana" charset="0"/>
                <a:cs typeface="Verdana" charset="0"/>
                <a:sym typeface="Verdana" charset="0"/>
              </a:rPr>
              <a:t>all of the above</a:t>
            </a:r>
          </a:p>
        </p:txBody>
      </p:sp>
      <p:sp>
        <p:nvSpPr>
          <p:cNvPr id="13" name="Text Placeholder 12"/>
          <p:cNvSpPr>
            <a:spLocks noGrp="1"/>
          </p:cNvSpPr>
          <p:nvPr>
            <p:ph type="body" sz="quarter" idx="12"/>
          </p:nvPr>
        </p:nvSpPr>
        <p:spPr/>
        <p:txBody>
          <a:bodyPr/>
          <a:lstStyle/>
          <a:p>
            <a:endParaRPr lang="en-US"/>
          </a:p>
        </p:txBody>
      </p:sp>
      <p:sp>
        <p:nvSpPr>
          <p:cNvPr id="14" name="Rectangle 13"/>
          <p:cNvSpPr/>
          <p:nvPr>
            <p:custDataLst>
              <p:tags r:id="rId7"/>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5" name="TextBox 14"/>
          <p:cNvSpPr txBox="1"/>
          <p:nvPr>
            <p:custDataLst>
              <p:tags r:id="rId8"/>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p:cNvSpPr>
          <p:nvPr>
            <p:custDataLst>
              <p:tags r:id="rId1"/>
            </p:custDataLst>
          </p:nvPr>
        </p:nvSpPr>
        <p:spPr bwMode="auto">
          <a:xfrm>
            <a:off x="182880" y="457200"/>
            <a:ext cx="2016386"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Background</a:t>
            </a:r>
          </a:p>
        </p:txBody>
      </p:sp>
      <p:sp>
        <p:nvSpPr>
          <p:cNvPr id="8194" name="Rectangle 2"/>
          <p:cNvSpPr>
            <a:spLocks/>
          </p:cNvSpPr>
          <p:nvPr>
            <p:custDataLst>
              <p:tags r:id="rId2"/>
            </p:custDataLst>
          </p:nvPr>
        </p:nvSpPr>
        <p:spPr bwMode="auto">
          <a:xfrm>
            <a:off x="228600" y="1097280"/>
            <a:ext cx="5523061" cy="3554819"/>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548393" marR="0" lvl="0" indent="-274197" algn="l" defTabSz="914400" eaLnBrk="1" fontAlgn="auto" latinLnBrk="0" hangingPunct="1">
              <a:lnSpc>
                <a:spcPct val="100000"/>
              </a:lnSpc>
              <a:spcBef>
                <a:spcPts val="0"/>
              </a:spcBef>
              <a:spcAft>
                <a:spcPts val="18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7463" algn="l"/>
                <a:tab pos="474663" algn="l"/>
                <a:tab pos="1065213" algn="l"/>
                <a:tab pos="1598613" algn="l"/>
                <a:tab pos="2132013" algn="l"/>
                <a:tab pos="2665413" algn="l"/>
                <a:tab pos="3198813" algn="l"/>
                <a:tab pos="3732213" algn="l"/>
                <a:tab pos="4265613" algn="l"/>
                <a:tab pos="4799013" algn="l"/>
                <a:tab pos="5332413" algn="l"/>
                <a:tab pos="5865813" algn="l"/>
                <a:tab pos="6399213" algn="l"/>
                <a:tab pos="4800600" algn="l"/>
                <a:tab pos="5334000" algn="l"/>
                <a:tab pos="5867400" algn="l"/>
                <a:tab pos="6400800" algn="l"/>
              </a:tabLst>
              <a:defRPr/>
            </a:pPr>
            <a:r>
              <a:rPr lang="en-US" sz="2700" dirty="0" smtClean="0">
                <a:latin typeface="Calibri"/>
                <a:ea typeface="Verdana" charset="0"/>
                <a:cs typeface="Verdana" charset="0"/>
                <a:sym typeface="Verdana" charset="0"/>
              </a:rPr>
              <a:t>Air </a:t>
            </a:r>
            <a:r>
              <a:rPr lang="en-US" sz="2700" dirty="0">
                <a:latin typeface="Calibri"/>
                <a:ea typeface="Verdana" charset="0"/>
                <a:cs typeface="Verdana" charset="0"/>
                <a:sym typeface="Verdana" charset="0"/>
              </a:rPr>
              <a:t>is a mixture made of nitrogen molecules, oxygen molecules and a very small amount of other molecules such as carbon dioxide and water.  </a:t>
            </a:r>
          </a:p>
          <a:p>
            <a:pPr marL="548393" marR="0" lvl="0" indent="-274197" algn="l" defTabSz="914400" eaLnBrk="1" fontAlgn="auto" latinLnBrk="0" hangingPunct="1">
              <a:lnSpc>
                <a:spcPct val="100000"/>
              </a:lnSpc>
              <a:spcBef>
                <a:spcPts val="0"/>
              </a:spcBef>
              <a:spcAft>
                <a:spcPts val="18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 pos="17463" algn="l"/>
                <a:tab pos="474663" algn="l"/>
                <a:tab pos="1065213" algn="l"/>
                <a:tab pos="1598613" algn="l"/>
                <a:tab pos="2132013" algn="l"/>
                <a:tab pos="2665413" algn="l"/>
                <a:tab pos="3198813" algn="l"/>
                <a:tab pos="3732213" algn="l"/>
                <a:tab pos="4265613" algn="l"/>
                <a:tab pos="4799013" algn="l"/>
                <a:tab pos="5332413" algn="l"/>
                <a:tab pos="5865813" algn="l"/>
                <a:tab pos="6399213" algn="l"/>
                <a:tab pos="4800600" algn="l"/>
                <a:tab pos="5334000" algn="l"/>
                <a:tab pos="5867400" algn="l"/>
                <a:tab pos="6400800" algn="l"/>
              </a:tabLst>
              <a:defRPr/>
            </a:pPr>
            <a:r>
              <a:rPr lang="en-US" sz="2700" dirty="0" smtClean="0">
                <a:latin typeface="Calibri"/>
                <a:ea typeface="Verdana" charset="0"/>
                <a:cs typeface="Verdana" charset="0"/>
                <a:sym typeface="Verdana" charset="0"/>
              </a:rPr>
              <a:t>Gas </a:t>
            </a:r>
            <a:r>
              <a:rPr lang="en-US" sz="2700" dirty="0">
                <a:latin typeface="Calibri"/>
                <a:ea typeface="Verdana" charset="0"/>
                <a:cs typeface="Verdana" charset="0"/>
                <a:sym typeface="Verdana" charset="0"/>
              </a:rPr>
              <a:t>molecules are in constant motion zipping through space and colliding into things.  </a:t>
            </a:r>
          </a:p>
        </p:txBody>
      </p:sp>
      <p:sp>
        <p:nvSpPr>
          <p:cNvPr id="8195" name="Rectangle 3"/>
          <p:cNvSpPr>
            <a:spLocks/>
          </p:cNvSpPr>
          <p:nvPr>
            <p:custDataLst>
              <p:tags r:id="rId3"/>
            </p:custDataLst>
          </p:nvPr>
        </p:nvSpPr>
        <p:spPr bwMode="auto">
          <a:xfrm>
            <a:off x="1599138" y="5794267"/>
            <a:ext cx="1287917"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water, </a:t>
            </a:r>
            <a:r>
              <a:rPr lang="en-US" sz="2300" dirty="0" smtClean="0">
                <a:latin typeface="Calibri"/>
                <a:ea typeface="Verdana" charset="0"/>
                <a:cs typeface="Verdana" charset="0"/>
                <a:sym typeface="Verdana" charset="0"/>
              </a:rPr>
              <a:t>H</a:t>
            </a:r>
            <a:r>
              <a:rPr lang="en-US" sz="2300" baseline="-25000" dirty="0" smtClean="0">
                <a:latin typeface="Calibri"/>
                <a:ea typeface="Verdana" charset="0"/>
                <a:cs typeface="Verdana" charset="0"/>
                <a:sym typeface="Verdana" charset="0"/>
              </a:rPr>
              <a:t>2</a:t>
            </a:r>
            <a:r>
              <a:rPr lang="en-US" sz="2300" dirty="0" smtClean="0">
                <a:latin typeface="Calibri"/>
                <a:ea typeface="Verdana" charset="0"/>
                <a:cs typeface="Verdana" charset="0"/>
                <a:sym typeface="Verdana" charset="0"/>
              </a:rPr>
              <a:t>O</a:t>
            </a:r>
            <a:endParaRPr lang="en-US" sz="2300" dirty="0">
              <a:latin typeface="Calibri"/>
              <a:ea typeface="Verdana" charset="0"/>
              <a:cs typeface="Verdana" charset="0"/>
              <a:sym typeface="Verdana" charset="0"/>
            </a:endParaRPr>
          </a:p>
        </p:txBody>
      </p:sp>
      <p:sp>
        <p:nvSpPr>
          <p:cNvPr id="8196" name="Rectangle 4"/>
          <p:cNvSpPr>
            <a:spLocks/>
          </p:cNvSpPr>
          <p:nvPr>
            <p:custDataLst>
              <p:tags r:id="rId4"/>
            </p:custDataLst>
          </p:nvPr>
        </p:nvSpPr>
        <p:spPr bwMode="auto">
          <a:xfrm>
            <a:off x="1599140" y="5489252"/>
            <a:ext cx="2361672"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carbon dioxide, CO</a:t>
            </a:r>
            <a:r>
              <a:rPr lang="en-US" sz="2300" baseline="-25000" dirty="0">
                <a:latin typeface="Calibri"/>
                <a:ea typeface="Verdana" charset="0"/>
                <a:cs typeface="Verdana" charset="0"/>
                <a:sym typeface="Verdana" charset="0"/>
              </a:rPr>
              <a:t>2</a:t>
            </a:r>
          </a:p>
        </p:txBody>
      </p:sp>
      <p:sp>
        <p:nvSpPr>
          <p:cNvPr id="8197" name="Rectangle 5"/>
          <p:cNvSpPr>
            <a:spLocks/>
          </p:cNvSpPr>
          <p:nvPr>
            <p:custDataLst>
              <p:tags r:id="rId5"/>
            </p:custDataLst>
          </p:nvPr>
        </p:nvSpPr>
        <p:spPr bwMode="auto">
          <a:xfrm>
            <a:off x="1599138" y="5127046"/>
            <a:ext cx="1446743"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nitrogen, </a:t>
            </a:r>
            <a:r>
              <a:rPr lang="en-US" sz="2300" dirty="0" smtClean="0">
                <a:latin typeface="Calibri"/>
                <a:ea typeface="Verdana" charset="0"/>
                <a:cs typeface="Verdana" charset="0"/>
                <a:sym typeface="Verdana" charset="0"/>
              </a:rPr>
              <a:t>N</a:t>
            </a:r>
            <a:r>
              <a:rPr lang="en-US" sz="2300" baseline="-25000" dirty="0" smtClean="0">
                <a:latin typeface="Calibri"/>
                <a:ea typeface="Verdana" charset="0"/>
                <a:cs typeface="Verdana" charset="0"/>
                <a:sym typeface="Verdana" charset="0"/>
              </a:rPr>
              <a:t>2</a:t>
            </a:r>
            <a:endParaRPr lang="en-US" sz="2300" baseline="-20000" dirty="0">
              <a:latin typeface="Calibri"/>
              <a:ea typeface="Verdana" charset="0"/>
              <a:cs typeface="Verdana" charset="0"/>
              <a:sym typeface="Verdana" charset="0"/>
            </a:endParaRPr>
          </a:p>
        </p:txBody>
      </p:sp>
      <p:sp>
        <p:nvSpPr>
          <p:cNvPr id="8198" name="Rectangle 6"/>
          <p:cNvSpPr>
            <a:spLocks/>
          </p:cNvSpPr>
          <p:nvPr>
            <p:custDataLst>
              <p:tags r:id="rId6"/>
            </p:custDataLst>
          </p:nvPr>
        </p:nvSpPr>
        <p:spPr bwMode="auto">
          <a:xfrm>
            <a:off x="1599140" y="4822031"/>
            <a:ext cx="1283300"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oxygen, </a:t>
            </a:r>
            <a:r>
              <a:rPr lang="en-US" sz="2300" dirty="0" smtClean="0">
                <a:latin typeface="Calibri"/>
                <a:ea typeface="Verdana" charset="0"/>
                <a:cs typeface="Verdana" charset="0"/>
                <a:sym typeface="Verdana" charset="0"/>
              </a:rPr>
              <a:t>O</a:t>
            </a:r>
            <a:r>
              <a:rPr lang="en-US" sz="2300" baseline="-25000" dirty="0" smtClean="0">
                <a:latin typeface="Calibri"/>
                <a:ea typeface="Verdana" charset="0"/>
                <a:cs typeface="Verdana" charset="0"/>
                <a:sym typeface="Verdana" charset="0"/>
              </a:rPr>
              <a:t>2</a:t>
            </a:r>
            <a:endParaRPr lang="en-US" sz="2300" baseline="-20000" dirty="0">
              <a:latin typeface="Calibri"/>
              <a:ea typeface="Verdana" charset="0"/>
              <a:cs typeface="Verdana" charset="0"/>
              <a:sym typeface="Verdana" charset="0"/>
            </a:endParaRPr>
          </a:p>
        </p:txBody>
      </p:sp>
      <p:pic>
        <p:nvPicPr>
          <p:cNvPr id="8199" name="Picture 7"/>
          <p:cNvPicPr>
            <a:picLocks noChangeAspect="1" noChangeArrowheads="1"/>
          </p:cNvPicPr>
          <p:nvPr/>
        </p:nvPicPr>
        <p:blipFill>
          <a:blip r:embed="rId12" cstate="print"/>
          <a:srcRect/>
          <a:stretch>
            <a:fillRect/>
          </a:stretch>
        </p:blipFill>
        <p:spPr bwMode="auto">
          <a:xfrm>
            <a:off x="742112" y="4877983"/>
            <a:ext cx="533261" cy="1296315"/>
          </a:xfrm>
          <a:prstGeom prst="rect">
            <a:avLst/>
          </a:prstGeom>
          <a:noFill/>
          <a:ln w="12700" cap="flat">
            <a:noFill/>
            <a:miter lim="800000"/>
            <a:headEnd/>
            <a:tailEnd/>
          </a:ln>
        </p:spPr>
      </p:pic>
      <p:sp>
        <p:nvSpPr>
          <p:cNvPr id="8200" name="Rectangle 8"/>
          <p:cNvSpPr>
            <a:spLocks/>
          </p:cNvSpPr>
          <p:nvPr>
            <p:custDataLst>
              <p:tags r:id="rId7"/>
            </p:custDataLst>
          </p:nvPr>
        </p:nvSpPr>
        <p:spPr bwMode="auto">
          <a:xfrm>
            <a:off x="6494359" y="6024052"/>
            <a:ext cx="5092741"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Air molecules inside and outside of a flask.</a:t>
            </a:r>
          </a:p>
        </p:txBody>
      </p:sp>
      <p:pic>
        <p:nvPicPr>
          <p:cNvPr id="8201" name="Picture 9"/>
          <p:cNvPicPr>
            <a:picLocks noChangeAspect="1" noChangeArrowheads="1"/>
          </p:cNvPicPr>
          <p:nvPr/>
        </p:nvPicPr>
        <p:blipFill>
          <a:blip r:embed="rId13" cstate="print"/>
          <a:srcRect/>
          <a:stretch>
            <a:fillRect/>
          </a:stretch>
        </p:blipFill>
        <p:spPr bwMode="auto">
          <a:xfrm>
            <a:off x="5484971" y="667221"/>
            <a:ext cx="6189638" cy="5070879"/>
          </a:xfrm>
          <a:prstGeom prst="rect">
            <a:avLst/>
          </a:prstGeom>
          <a:noFill/>
          <a:ln w="12700" cap="flat">
            <a:noFill/>
            <a:miter lim="800000"/>
            <a:headEnd/>
            <a:tailEnd/>
          </a:ln>
        </p:spPr>
      </p:pic>
      <p:sp>
        <p:nvSpPr>
          <p:cNvPr id="12" name="Text Placeholder 11"/>
          <p:cNvSpPr>
            <a:spLocks noGrp="1"/>
          </p:cNvSpPr>
          <p:nvPr>
            <p:ph type="body" sz="quarter" idx="12"/>
          </p:nvPr>
        </p:nvSpPr>
        <p:spPr/>
        <p:txBody>
          <a:bodyPr/>
          <a:lstStyle/>
          <a:p>
            <a:endParaRPr lang="en-US"/>
          </a:p>
        </p:txBody>
      </p:sp>
      <p:sp>
        <p:nvSpPr>
          <p:cNvPr id="13" name="Rectangle 12"/>
          <p:cNvSpPr/>
          <p:nvPr>
            <p:custDataLst>
              <p:tags r:id="rId8"/>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TextBox 13"/>
          <p:cNvSpPr txBox="1"/>
          <p:nvPr>
            <p:custDataLst>
              <p:tags r:id="rId9"/>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6" name="Picture 15" descr="SNAPSHOT 04.png"/>
          <p:cNvPicPr>
            <a:picLocks noChangeAspect="1"/>
          </p:cNvPicPr>
          <p:nvPr/>
        </p:nvPicPr>
        <p:blipFill>
          <a:blip r:embed="rId9" cstate="print"/>
          <a:stretch>
            <a:fillRect/>
          </a:stretch>
        </p:blipFill>
        <p:spPr>
          <a:xfrm>
            <a:off x="10745113" y="3017520"/>
            <a:ext cx="1216699" cy="296732"/>
          </a:xfrm>
          <a:prstGeom prst="rect">
            <a:avLst/>
          </a:prstGeom>
        </p:spPr>
      </p:pic>
      <p:sp>
        <p:nvSpPr>
          <p:cNvPr id="45057" name="Rectangle 1"/>
          <p:cNvSpPr>
            <a:spLocks/>
          </p:cNvSpPr>
          <p:nvPr>
            <p:custDataLst>
              <p:tags r:id="rId1"/>
            </p:custDataLst>
          </p:nvPr>
        </p:nvSpPr>
        <p:spPr bwMode="auto">
          <a:xfrm>
            <a:off x="228600" y="1097280"/>
            <a:ext cx="7598971" cy="3677930"/>
          </a:xfrm>
          <a:prstGeom prst="rect">
            <a:avLst/>
          </a:prstGeom>
          <a:noFill/>
          <a:ln w="12700" cap="flat">
            <a:noFill/>
            <a:miter lim="800000"/>
            <a:headEnd type="none" w="med" len="med"/>
            <a:tailEnd type="none" w="med" len="med"/>
          </a:ln>
        </p:spPr>
        <p:txBody>
          <a:bodyPr vert="horz" lIns="0" tIns="0" rIns="0" bIns="0" anchor="ctr" anchorCtr="0">
            <a:spAutoFit/>
          </a:bodyPr>
          <a:lstStyle/>
          <a:p>
            <a:pPr marL="465138" indent="-465138" algn="l">
              <a:spcBef>
                <a:spcPts val="1499"/>
              </a:spcBef>
              <a:spcAft>
                <a:spcPts val="0"/>
              </a:spcAft>
              <a:buFontTx/>
              <a:buAutoNum type="arabicPeriod" startAt="2"/>
              <a:tabLst>
                <a:tab pos="133359" algn="l"/>
                <a:tab pos="133359" algn="l"/>
                <a:tab pos="609641" algn="l"/>
                <a:tab pos="1066871" algn="l"/>
                <a:tab pos="1600307" algn="l"/>
                <a:tab pos="2133742" algn="l"/>
                <a:tab pos="2667178" algn="l"/>
                <a:tab pos="3200613" algn="l"/>
                <a:tab pos="3734049" algn="l"/>
                <a:tab pos="4267484" algn="l"/>
                <a:tab pos="4800920" algn="l"/>
                <a:tab pos="5334356" algn="l"/>
                <a:tab pos="5867791" algn="l"/>
                <a:tab pos="6401227" algn="l"/>
              </a:tabLst>
            </a:pPr>
            <a:r>
              <a:rPr lang="en-US" sz="2700" dirty="0" smtClean="0">
                <a:solidFill>
                  <a:schemeClr val="tx1"/>
                </a:solidFill>
                <a:latin typeface="Calibri"/>
                <a:ea typeface="Verdana" charset="0"/>
                <a:cs typeface="Verdana" charset="0"/>
                <a:sym typeface="Verdana" charset="0"/>
              </a:rPr>
              <a:t>If </a:t>
            </a:r>
            <a:r>
              <a:rPr lang="en-US" sz="2700" dirty="0">
                <a:solidFill>
                  <a:schemeClr val="tx1"/>
                </a:solidFill>
                <a:latin typeface="Calibri"/>
                <a:ea typeface="Verdana" charset="0"/>
                <a:cs typeface="Verdana" charset="0"/>
                <a:sym typeface="Verdana" charset="0"/>
              </a:rPr>
              <a:t>you increase the temperature of a gas, what will happen to the pressure? </a:t>
            </a:r>
            <a:endParaRPr lang="en-US" sz="2700" dirty="0" smtClean="0">
              <a:solidFill>
                <a:schemeClr val="tx1"/>
              </a:solidFill>
              <a:latin typeface="Calibri"/>
              <a:ea typeface="Verdana" charset="0"/>
              <a:cs typeface="Verdana" charset="0"/>
              <a:sym typeface="Verdana" charset="0"/>
            </a:endParaRPr>
          </a:p>
          <a:p>
            <a:pPr marL="914400" lvl="1" indent="-449263" algn="l">
              <a:spcBef>
                <a:spcPts val="1499"/>
              </a:spcBef>
              <a:spcAft>
                <a:spcPts val="0"/>
              </a:spcAft>
              <a:buFont typeface="+mj-lt"/>
              <a:buAutoNum type="alphaLcParenR"/>
              <a:tabLst>
                <a:tab pos="400077" algn="l"/>
                <a:tab pos="952564" algn="l"/>
                <a:tab pos="1066871" algn="l"/>
                <a:tab pos="1600307" algn="l"/>
                <a:tab pos="2133742" algn="l"/>
                <a:tab pos="2667178" algn="l"/>
                <a:tab pos="3200613" algn="l"/>
                <a:tab pos="3734049" algn="l"/>
                <a:tab pos="4267484" algn="l"/>
                <a:tab pos="4800920" algn="l"/>
                <a:tab pos="5334356" algn="l"/>
                <a:tab pos="5867791" algn="l"/>
                <a:tab pos="6401227" algn="l"/>
                <a:tab pos="400077" algn="l"/>
                <a:tab pos="952564" algn="l"/>
                <a:tab pos="1066871" algn="l"/>
                <a:tab pos="1600307" algn="l"/>
                <a:tab pos="2133742" algn="l"/>
                <a:tab pos="2667178" algn="l"/>
                <a:tab pos="3200613" algn="l"/>
                <a:tab pos="3734049" algn="l"/>
                <a:tab pos="4267484" algn="l"/>
                <a:tab pos="4800920" algn="l"/>
                <a:tab pos="5334356" algn="l"/>
                <a:tab pos="5867791" algn="l"/>
                <a:tab pos="6401227" algn="l"/>
                <a:tab pos="400077" algn="l"/>
                <a:tab pos="952564" algn="l"/>
                <a:tab pos="1066871" algn="l"/>
                <a:tab pos="1600307" algn="l"/>
                <a:tab pos="2133742" algn="l"/>
                <a:tab pos="2667178" algn="l"/>
              </a:tabLst>
            </a:pPr>
            <a:r>
              <a:rPr lang="en-US" sz="2700" dirty="0" smtClean="0">
                <a:solidFill>
                  <a:schemeClr val="tx1"/>
                </a:solidFill>
                <a:latin typeface="Calibri"/>
                <a:ea typeface="Verdana" charset="0"/>
                <a:cs typeface="Verdana" charset="0"/>
                <a:sym typeface="Verdana" charset="0"/>
              </a:rPr>
              <a:t>It will stay the same.  </a:t>
            </a:r>
          </a:p>
          <a:p>
            <a:pPr marL="914400" lvl="1" indent="-449263" algn="l">
              <a:spcBef>
                <a:spcPts val="1499"/>
              </a:spcBef>
              <a:spcAft>
                <a:spcPts val="0"/>
              </a:spcAft>
              <a:buFont typeface="+mj-lt"/>
              <a:buAutoNum type="alphaLcParenR"/>
              <a:tabLst>
                <a:tab pos="400077" algn="l"/>
                <a:tab pos="952564" algn="l"/>
                <a:tab pos="1066871" algn="l"/>
                <a:tab pos="1600307" algn="l"/>
                <a:tab pos="2133742" algn="l"/>
                <a:tab pos="2667178" algn="l"/>
                <a:tab pos="3200613" algn="l"/>
                <a:tab pos="3734049" algn="l"/>
                <a:tab pos="4267484" algn="l"/>
                <a:tab pos="4800920" algn="l"/>
                <a:tab pos="5334356" algn="l"/>
                <a:tab pos="5867791" algn="l"/>
                <a:tab pos="6401227" algn="l"/>
                <a:tab pos="400077" algn="l"/>
                <a:tab pos="952564" algn="l"/>
                <a:tab pos="1066871" algn="l"/>
                <a:tab pos="1600307" algn="l"/>
                <a:tab pos="2133742" algn="l"/>
                <a:tab pos="2667178" algn="l"/>
                <a:tab pos="3200613" algn="l"/>
                <a:tab pos="3734049" algn="l"/>
                <a:tab pos="4267484" algn="l"/>
                <a:tab pos="4800920" algn="l"/>
                <a:tab pos="5334356" algn="l"/>
                <a:tab pos="5867791" algn="l"/>
                <a:tab pos="6401227" algn="l"/>
                <a:tab pos="400077" algn="l"/>
                <a:tab pos="952564" algn="l"/>
                <a:tab pos="1066871" algn="l"/>
                <a:tab pos="1600307" algn="l"/>
                <a:tab pos="2133742" algn="l"/>
                <a:tab pos="2667178" algn="l"/>
              </a:tabLst>
            </a:pPr>
            <a:r>
              <a:rPr lang="en-US" sz="2700" dirty="0" smtClean="0">
                <a:solidFill>
                  <a:schemeClr val="tx1"/>
                </a:solidFill>
                <a:latin typeface="Calibri"/>
                <a:ea typeface="Verdana" charset="0"/>
                <a:cs typeface="Verdana" charset="0"/>
                <a:sym typeface="Verdana" charset="0"/>
              </a:rPr>
              <a:t>It will increase. </a:t>
            </a:r>
          </a:p>
          <a:p>
            <a:pPr marL="914400" lvl="1" indent="-449263" algn="l">
              <a:spcBef>
                <a:spcPts val="1499"/>
              </a:spcBef>
              <a:spcAft>
                <a:spcPts val="0"/>
              </a:spcAft>
              <a:buFont typeface="+mj-lt"/>
              <a:buAutoNum type="alphaLcParenR"/>
              <a:tabLst>
                <a:tab pos="400077" algn="l"/>
                <a:tab pos="952564" algn="l"/>
                <a:tab pos="1066871" algn="l"/>
                <a:tab pos="1600307" algn="l"/>
                <a:tab pos="2133742" algn="l"/>
                <a:tab pos="2667178" algn="l"/>
                <a:tab pos="3200613" algn="l"/>
                <a:tab pos="3734049" algn="l"/>
                <a:tab pos="4267484" algn="l"/>
                <a:tab pos="4800920" algn="l"/>
                <a:tab pos="5334356" algn="l"/>
                <a:tab pos="5867791" algn="l"/>
                <a:tab pos="6401227" algn="l"/>
                <a:tab pos="400077" algn="l"/>
                <a:tab pos="952564" algn="l"/>
                <a:tab pos="1066871" algn="l"/>
                <a:tab pos="1600307" algn="l"/>
                <a:tab pos="2133742" algn="l"/>
                <a:tab pos="2667178" algn="l"/>
                <a:tab pos="3200613" algn="l"/>
                <a:tab pos="3734049" algn="l"/>
                <a:tab pos="4267484" algn="l"/>
                <a:tab pos="4800920" algn="l"/>
                <a:tab pos="5334356" algn="l"/>
                <a:tab pos="5867791" algn="l"/>
                <a:tab pos="6401227" algn="l"/>
                <a:tab pos="400077" algn="l"/>
                <a:tab pos="952564" algn="l"/>
                <a:tab pos="1066871" algn="l"/>
                <a:tab pos="1600307" algn="l"/>
                <a:tab pos="2133742" algn="l"/>
                <a:tab pos="2667178" algn="l"/>
              </a:tabLst>
            </a:pPr>
            <a:r>
              <a:rPr lang="en-US" sz="2700" dirty="0" smtClean="0">
                <a:solidFill>
                  <a:schemeClr val="tx1"/>
                </a:solidFill>
                <a:latin typeface="Calibri"/>
                <a:ea typeface="Verdana" charset="0"/>
                <a:cs typeface="Verdana" charset="0"/>
                <a:sym typeface="Verdana" charset="0"/>
              </a:rPr>
              <a:t>It will decrease. </a:t>
            </a:r>
          </a:p>
          <a:p>
            <a:pPr marL="914400" lvl="1" indent="-449263" algn="l">
              <a:spcBef>
                <a:spcPts val="1499"/>
              </a:spcBef>
              <a:spcAft>
                <a:spcPts val="0"/>
              </a:spcAft>
              <a:buFont typeface="+mj-lt"/>
              <a:buAutoNum type="alphaLcParenR"/>
              <a:tabLst>
                <a:tab pos="400077" algn="l"/>
                <a:tab pos="952564" algn="l"/>
                <a:tab pos="1066871" algn="l"/>
                <a:tab pos="1600307" algn="l"/>
                <a:tab pos="2133742" algn="l"/>
                <a:tab pos="2667178" algn="l"/>
                <a:tab pos="3200613" algn="l"/>
                <a:tab pos="3734049" algn="l"/>
                <a:tab pos="4267484" algn="l"/>
                <a:tab pos="4800920" algn="l"/>
                <a:tab pos="5334356" algn="l"/>
                <a:tab pos="5867791" algn="l"/>
                <a:tab pos="6401227" algn="l"/>
                <a:tab pos="400077" algn="l"/>
                <a:tab pos="952564" algn="l"/>
                <a:tab pos="1066871" algn="l"/>
                <a:tab pos="1600307" algn="l"/>
                <a:tab pos="2133742" algn="l"/>
                <a:tab pos="2667178" algn="l"/>
                <a:tab pos="3200613" algn="l"/>
                <a:tab pos="3734049" algn="l"/>
                <a:tab pos="4267484" algn="l"/>
                <a:tab pos="4800920" algn="l"/>
                <a:tab pos="5334356" algn="l"/>
                <a:tab pos="5867791" algn="l"/>
                <a:tab pos="6401227" algn="l"/>
                <a:tab pos="400077" algn="l"/>
                <a:tab pos="952564" algn="l"/>
                <a:tab pos="1066871" algn="l"/>
                <a:tab pos="1600307" algn="l"/>
                <a:tab pos="2133742" algn="l"/>
                <a:tab pos="2667178" algn="l"/>
              </a:tabLst>
            </a:pPr>
            <a:r>
              <a:rPr lang="en-US" sz="2700" dirty="0" smtClean="0">
                <a:solidFill>
                  <a:schemeClr val="tx1"/>
                </a:solidFill>
                <a:latin typeface="Calibri"/>
                <a:ea typeface="Verdana" charset="0"/>
                <a:cs typeface="Verdana" charset="0"/>
                <a:sym typeface="Verdana" charset="0"/>
              </a:rPr>
              <a:t>There is not enough information to answer this question. </a:t>
            </a:r>
          </a:p>
        </p:txBody>
      </p:sp>
      <p:sp>
        <p:nvSpPr>
          <p:cNvPr id="45060" name="Rectangle 4"/>
          <p:cNvSpPr>
            <a:spLocks/>
          </p:cNvSpPr>
          <p:nvPr>
            <p:custDataLst>
              <p:tags r:id="rId2"/>
            </p:custDataLst>
          </p:nvPr>
        </p:nvSpPr>
        <p:spPr bwMode="auto">
          <a:xfrm>
            <a:off x="182880" y="457200"/>
            <a:ext cx="268182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Multiple Choice</a:t>
            </a:r>
          </a:p>
        </p:txBody>
      </p:sp>
      <p:pic>
        <p:nvPicPr>
          <p:cNvPr id="45061" name="Picture 5"/>
          <p:cNvPicPr>
            <a:picLocks noChangeAspect="1" noChangeArrowheads="1"/>
          </p:cNvPicPr>
          <p:nvPr/>
        </p:nvPicPr>
        <p:blipFill>
          <a:blip r:embed="rId10" cstate="print"/>
          <a:srcRect/>
          <a:stretch>
            <a:fillRect/>
          </a:stretch>
        </p:blipFill>
        <p:spPr bwMode="auto">
          <a:xfrm>
            <a:off x="8151277" y="705670"/>
            <a:ext cx="3980413" cy="2211361"/>
          </a:xfrm>
          <a:prstGeom prst="rect">
            <a:avLst/>
          </a:prstGeom>
          <a:noFill/>
          <a:ln w="12700" cap="flat">
            <a:noFill/>
            <a:miter lim="800000"/>
            <a:headEnd/>
            <a:tailEnd/>
          </a:ln>
        </p:spPr>
      </p:pic>
      <p:pic>
        <p:nvPicPr>
          <p:cNvPr id="45062" name="Picture 6"/>
          <p:cNvPicPr>
            <a:picLocks noChangeAspect="1" noChangeArrowheads="1"/>
          </p:cNvPicPr>
          <p:nvPr/>
        </p:nvPicPr>
        <p:blipFill>
          <a:blip r:embed="rId11" cstate="print"/>
          <a:srcRect/>
          <a:stretch>
            <a:fillRect/>
          </a:stretch>
        </p:blipFill>
        <p:spPr bwMode="auto">
          <a:xfrm>
            <a:off x="8436952" y="693960"/>
            <a:ext cx="3370972" cy="1658521"/>
          </a:xfrm>
          <a:prstGeom prst="rect">
            <a:avLst/>
          </a:prstGeom>
          <a:noFill/>
          <a:ln w="12700" cap="flat">
            <a:noFill/>
            <a:miter lim="800000"/>
            <a:headEnd/>
            <a:tailEnd/>
          </a:ln>
        </p:spPr>
      </p:pic>
      <p:pic>
        <p:nvPicPr>
          <p:cNvPr id="45063" name="Picture 7"/>
          <p:cNvPicPr>
            <a:picLocks noChangeAspect="1" noChangeArrowheads="1"/>
          </p:cNvPicPr>
          <p:nvPr/>
        </p:nvPicPr>
        <p:blipFill>
          <a:blip r:embed="rId12" cstate="print"/>
          <a:srcRect/>
          <a:stretch>
            <a:fillRect/>
          </a:stretch>
        </p:blipFill>
        <p:spPr bwMode="auto">
          <a:xfrm>
            <a:off x="8151277" y="2192620"/>
            <a:ext cx="1942594" cy="724411"/>
          </a:xfrm>
          <a:prstGeom prst="rect">
            <a:avLst/>
          </a:prstGeom>
          <a:noFill/>
          <a:ln w="12700" cap="flat">
            <a:noFill/>
            <a:miter lim="800000"/>
            <a:headEnd/>
            <a:tailEnd/>
          </a:ln>
        </p:spPr>
      </p:pic>
      <p:sp>
        <p:nvSpPr>
          <p:cNvPr id="45064" name="Rectangle 8"/>
          <p:cNvSpPr>
            <a:spLocks/>
          </p:cNvSpPr>
          <p:nvPr>
            <p:custDataLst>
              <p:tags r:id="rId3"/>
            </p:custDataLst>
          </p:nvPr>
        </p:nvSpPr>
        <p:spPr bwMode="auto">
          <a:xfrm>
            <a:off x="8757371" y="2463460"/>
            <a:ext cx="721993"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COLD </a:t>
            </a:r>
          </a:p>
        </p:txBody>
      </p:sp>
      <p:pic>
        <p:nvPicPr>
          <p:cNvPr id="45065" name="Picture 9"/>
          <p:cNvPicPr>
            <a:picLocks noChangeAspect="1" noChangeArrowheads="1"/>
          </p:cNvPicPr>
          <p:nvPr/>
        </p:nvPicPr>
        <p:blipFill>
          <a:blip r:embed="rId13" cstate="print"/>
          <a:srcRect/>
          <a:stretch>
            <a:fillRect/>
          </a:stretch>
        </p:blipFill>
        <p:spPr bwMode="auto">
          <a:xfrm>
            <a:off x="10170051" y="2192620"/>
            <a:ext cx="1942594" cy="724411"/>
          </a:xfrm>
          <a:prstGeom prst="rect">
            <a:avLst/>
          </a:prstGeom>
          <a:noFill/>
          <a:ln w="12700" cap="flat">
            <a:noFill/>
            <a:miter lim="800000"/>
            <a:headEnd/>
            <a:tailEnd/>
          </a:ln>
        </p:spPr>
      </p:pic>
      <p:sp>
        <p:nvSpPr>
          <p:cNvPr id="45066" name="Rectangle 10"/>
          <p:cNvSpPr>
            <a:spLocks/>
          </p:cNvSpPr>
          <p:nvPr>
            <p:custDataLst>
              <p:tags r:id="rId4"/>
            </p:custDataLst>
          </p:nvPr>
        </p:nvSpPr>
        <p:spPr bwMode="auto">
          <a:xfrm>
            <a:off x="10871370" y="2463460"/>
            <a:ext cx="583558"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HOT </a:t>
            </a:r>
          </a:p>
        </p:txBody>
      </p:sp>
      <p:sp>
        <p:nvSpPr>
          <p:cNvPr id="12" name="Text Placeholder 11"/>
          <p:cNvSpPr>
            <a:spLocks noGrp="1"/>
          </p:cNvSpPr>
          <p:nvPr>
            <p:ph type="body" sz="quarter" idx="12"/>
          </p:nvPr>
        </p:nvSpPr>
        <p:spPr/>
        <p:txBody>
          <a:bodyPr/>
          <a:lstStyle/>
          <a:p>
            <a:endParaRPr lang="en-US"/>
          </a:p>
        </p:txBody>
      </p:sp>
      <p:sp>
        <p:nvSpPr>
          <p:cNvPr id="13" name="Rectangle 12"/>
          <p:cNvSpPr/>
          <p:nvPr>
            <p:custDataLst>
              <p:tags r:id="rId5"/>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TextBox 13"/>
          <p:cNvSpPr txBox="1"/>
          <p:nvPr>
            <p:custDataLst>
              <p:tags r:id="rId6"/>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0" name="Picture 9"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46081" name="Rectangle 1"/>
          <p:cNvSpPr>
            <a:spLocks/>
          </p:cNvSpPr>
          <p:nvPr>
            <p:custDataLst>
              <p:tags r:id="rId1"/>
            </p:custDataLst>
          </p:nvPr>
        </p:nvSpPr>
        <p:spPr bwMode="auto">
          <a:xfrm>
            <a:off x="182880" y="457200"/>
            <a:ext cx="268182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Multiple Choice</a:t>
            </a:r>
          </a:p>
        </p:txBody>
      </p:sp>
      <p:sp>
        <p:nvSpPr>
          <p:cNvPr id="46082" name="Rectangle 2"/>
          <p:cNvSpPr>
            <a:spLocks/>
          </p:cNvSpPr>
          <p:nvPr>
            <p:custDataLst>
              <p:tags r:id="rId2"/>
            </p:custDataLst>
          </p:nvPr>
        </p:nvSpPr>
        <p:spPr bwMode="auto">
          <a:xfrm>
            <a:off x="228600" y="1097280"/>
            <a:ext cx="7598971" cy="3677930"/>
          </a:xfrm>
          <a:prstGeom prst="rect">
            <a:avLst/>
          </a:prstGeom>
          <a:noFill/>
          <a:ln w="12700" cap="flat">
            <a:noFill/>
            <a:miter lim="800000"/>
            <a:headEnd type="none" w="med" len="med"/>
            <a:tailEnd type="none" w="med" len="med"/>
          </a:ln>
        </p:spPr>
        <p:txBody>
          <a:bodyPr vert="horz" lIns="0" tIns="0" rIns="0" bIns="0" anchor="ctr" anchorCtr="0">
            <a:spAutoFit/>
          </a:bodyPr>
          <a:lstStyle/>
          <a:p>
            <a:pPr marL="465138" indent="-465138" algn="l">
              <a:spcBef>
                <a:spcPts val="1499"/>
              </a:spcBef>
              <a:spcAft>
                <a:spcPts val="0"/>
              </a:spcAft>
              <a:buFontTx/>
              <a:buAutoNum type="arabicPeriod" startAt="3"/>
              <a:tabLst>
                <a:tab pos="133350" algn="l"/>
                <a:tab pos="508000" algn="l"/>
                <a:tab pos="1066800" algn="l"/>
                <a:tab pos="1600200" algn="l"/>
                <a:tab pos="2133600" algn="l"/>
                <a:tab pos="2667000" algn="l"/>
                <a:tab pos="3200400" algn="l"/>
                <a:tab pos="3733800" algn="l"/>
                <a:tab pos="4267200" algn="l"/>
                <a:tab pos="4800600" algn="l"/>
                <a:tab pos="5334000" algn="l"/>
                <a:tab pos="5867400" algn="l"/>
                <a:tab pos="6400800" algn="l"/>
              </a:tabLst>
            </a:pPr>
            <a:r>
              <a:rPr lang="en-US" sz="2700" dirty="0">
                <a:solidFill>
                  <a:schemeClr val="tx1"/>
                </a:solidFill>
                <a:latin typeface="Calibri"/>
                <a:ea typeface="Verdana" charset="0"/>
                <a:cs typeface="Verdana" charset="0"/>
                <a:sym typeface="Verdana" charset="0"/>
              </a:rPr>
              <a:t>If you increase the number of gas molecules in a container, what will happen to the pressure</a:t>
            </a:r>
            <a:r>
              <a:rPr lang="en-US" sz="2700" dirty="0" smtClean="0">
                <a:solidFill>
                  <a:schemeClr val="tx1"/>
                </a:solidFill>
                <a:latin typeface="Calibri"/>
                <a:ea typeface="Verdana" charset="0"/>
                <a:cs typeface="Verdana" charset="0"/>
                <a:sym typeface="Verdana" charset="0"/>
              </a:rPr>
              <a:t>?</a:t>
            </a:r>
          </a:p>
          <a:p>
            <a:pPr marL="914400" lvl="1" indent="-449263" algn="l">
              <a:spcBef>
                <a:spcPts val="1499"/>
              </a:spcBef>
              <a:spcAft>
                <a:spcPts val="0"/>
              </a:spcAft>
              <a:buFont typeface="+mj-lt"/>
              <a:buAutoNum type="alphaLcParenR"/>
              <a:tabLst>
                <a:tab pos="723948" algn="l"/>
                <a:tab pos="1295486" algn="l"/>
                <a:tab pos="1295486" algn="l"/>
                <a:tab pos="1600307" algn="l"/>
                <a:tab pos="2133742" algn="l"/>
                <a:tab pos="2667178" algn="l"/>
                <a:tab pos="3200613" algn="l"/>
                <a:tab pos="3734049" algn="l"/>
                <a:tab pos="4267484" algn="l"/>
                <a:tab pos="4800920" algn="l"/>
                <a:tab pos="5334356" algn="l"/>
                <a:tab pos="5867791" algn="l"/>
                <a:tab pos="6401227" algn="l"/>
                <a:tab pos="723948" algn="l"/>
                <a:tab pos="1295486" algn="l"/>
                <a:tab pos="1295486" algn="l"/>
                <a:tab pos="1600307" algn="l"/>
                <a:tab pos="2133742" algn="l"/>
                <a:tab pos="2667178" algn="l"/>
                <a:tab pos="3200613" algn="l"/>
                <a:tab pos="3734049" algn="l"/>
                <a:tab pos="4267484" algn="l"/>
                <a:tab pos="4800920" algn="l"/>
                <a:tab pos="5334356" algn="l"/>
                <a:tab pos="5867791" algn="l"/>
                <a:tab pos="6401227" algn="l"/>
                <a:tab pos="723948" algn="l"/>
                <a:tab pos="1295486" algn="l"/>
                <a:tab pos="1295486" algn="l"/>
                <a:tab pos="1600307" algn="l"/>
                <a:tab pos="2133742" algn="l"/>
                <a:tab pos="2667178" algn="l"/>
              </a:tabLst>
            </a:pPr>
            <a:r>
              <a:rPr lang="en-US" sz="2700" dirty="0" smtClean="0">
                <a:solidFill>
                  <a:schemeClr val="tx1"/>
                </a:solidFill>
                <a:latin typeface="Calibri"/>
                <a:ea typeface="Verdana" charset="0"/>
                <a:cs typeface="Verdana" charset="0"/>
                <a:sym typeface="Verdana" charset="0"/>
              </a:rPr>
              <a:t>It will stay the same.  </a:t>
            </a:r>
          </a:p>
          <a:p>
            <a:pPr marL="914400" lvl="1" indent="-449263" algn="l">
              <a:spcBef>
                <a:spcPts val="1499"/>
              </a:spcBef>
              <a:spcAft>
                <a:spcPts val="0"/>
              </a:spcAft>
              <a:buFont typeface="+mj-lt"/>
              <a:buAutoNum type="alphaLcParenR"/>
              <a:tabLst>
                <a:tab pos="723948" algn="l"/>
                <a:tab pos="1295486" algn="l"/>
                <a:tab pos="1295486" algn="l"/>
                <a:tab pos="1600307" algn="l"/>
                <a:tab pos="2133742" algn="l"/>
                <a:tab pos="2667178" algn="l"/>
                <a:tab pos="3200613" algn="l"/>
                <a:tab pos="3734049" algn="l"/>
                <a:tab pos="4267484" algn="l"/>
                <a:tab pos="4800920" algn="l"/>
                <a:tab pos="5334356" algn="l"/>
                <a:tab pos="5867791" algn="l"/>
                <a:tab pos="6401227" algn="l"/>
                <a:tab pos="723948" algn="l"/>
                <a:tab pos="1295486" algn="l"/>
                <a:tab pos="1295486" algn="l"/>
                <a:tab pos="1600307" algn="l"/>
                <a:tab pos="2133742" algn="l"/>
                <a:tab pos="2667178" algn="l"/>
                <a:tab pos="3200613" algn="l"/>
                <a:tab pos="3734049" algn="l"/>
                <a:tab pos="4267484" algn="l"/>
                <a:tab pos="4800920" algn="l"/>
                <a:tab pos="5334356" algn="l"/>
                <a:tab pos="5867791" algn="l"/>
                <a:tab pos="6401227" algn="l"/>
                <a:tab pos="723948" algn="l"/>
                <a:tab pos="1295486" algn="l"/>
                <a:tab pos="1295486" algn="l"/>
                <a:tab pos="1600307" algn="l"/>
                <a:tab pos="2133742" algn="l"/>
                <a:tab pos="2667178" algn="l"/>
              </a:tabLst>
            </a:pPr>
            <a:r>
              <a:rPr lang="en-US" sz="2700" dirty="0" smtClean="0">
                <a:solidFill>
                  <a:schemeClr val="tx1"/>
                </a:solidFill>
                <a:latin typeface="Calibri"/>
                <a:ea typeface="Verdana" charset="0"/>
                <a:cs typeface="Verdana" charset="0"/>
                <a:sym typeface="Verdana" charset="0"/>
              </a:rPr>
              <a:t>It will increase. </a:t>
            </a:r>
          </a:p>
          <a:p>
            <a:pPr marL="914400" lvl="1" indent="-449263" algn="l">
              <a:spcBef>
                <a:spcPts val="1499"/>
              </a:spcBef>
              <a:spcAft>
                <a:spcPts val="0"/>
              </a:spcAft>
              <a:buFont typeface="+mj-lt"/>
              <a:buAutoNum type="alphaLcParenR"/>
              <a:tabLst>
                <a:tab pos="723948" algn="l"/>
                <a:tab pos="1295486" algn="l"/>
                <a:tab pos="1295486" algn="l"/>
                <a:tab pos="1600307" algn="l"/>
                <a:tab pos="2133742" algn="l"/>
                <a:tab pos="2667178" algn="l"/>
                <a:tab pos="3200613" algn="l"/>
                <a:tab pos="3734049" algn="l"/>
                <a:tab pos="4267484" algn="l"/>
                <a:tab pos="4800920" algn="l"/>
                <a:tab pos="5334356" algn="l"/>
                <a:tab pos="5867791" algn="l"/>
                <a:tab pos="6401227" algn="l"/>
                <a:tab pos="723948" algn="l"/>
                <a:tab pos="1295486" algn="l"/>
                <a:tab pos="1295486" algn="l"/>
                <a:tab pos="1600307" algn="l"/>
                <a:tab pos="2133742" algn="l"/>
                <a:tab pos="2667178" algn="l"/>
                <a:tab pos="3200613" algn="l"/>
                <a:tab pos="3734049" algn="l"/>
                <a:tab pos="4267484" algn="l"/>
                <a:tab pos="4800920" algn="l"/>
                <a:tab pos="5334356" algn="l"/>
                <a:tab pos="5867791" algn="l"/>
                <a:tab pos="6401227" algn="l"/>
                <a:tab pos="723948" algn="l"/>
                <a:tab pos="1295486" algn="l"/>
                <a:tab pos="1295486" algn="l"/>
                <a:tab pos="1600307" algn="l"/>
                <a:tab pos="2133742" algn="l"/>
                <a:tab pos="2667178" algn="l"/>
              </a:tabLst>
            </a:pPr>
            <a:r>
              <a:rPr lang="en-US" sz="2700" dirty="0" smtClean="0">
                <a:solidFill>
                  <a:schemeClr val="tx1"/>
                </a:solidFill>
                <a:latin typeface="Calibri"/>
                <a:ea typeface="Verdana" charset="0"/>
                <a:cs typeface="Verdana" charset="0"/>
                <a:sym typeface="Verdana" charset="0"/>
              </a:rPr>
              <a:t>It will decrease. </a:t>
            </a:r>
          </a:p>
          <a:p>
            <a:pPr marL="914400" lvl="1" indent="-449263" algn="l">
              <a:spcBef>
                <a:spcPts val="1499"/>
              </a:spcBef>
              <a:spcAft>
                <a:spcPts val="0"/>
              </a:spcAft>
              <a:buFont typeface="+mj-lt"/>
              <a:buAutoNum type="alphaLcParenR"/>
              <a:tabLst>
                <a:tab pos="723948" algn="l"/>
                <a:tab pos="1295486" algn="l"/>
                <a:tab pos="1295486" algn="l"/>
                <a:tab pos="1600307" algn="l"/>
                <a:tab pos="2133742" algn="l"/>
                <a:tab pos="2667178" algn="l"/>
                <a:tab pos="3200613" algn="l"/>
                <a:tab pos="3734049" algn="l"/>
                <a:tab pos="4267484" algn="l"/>
                <a:tab pos="4800920" algn="l"/>
                <a:tab pos="5334356" algn="l"/>
                <a:tab pos="5867791" algn="l"/>
                <a:tab pos="6401227" algn="l"/>
                <a:tab pos="723948" algn="l"/>
                <a:tab pos="1295486" algn="l"/>
                <a:tab pos="1295486" algn="l"/>
                <a:tab pos="1600307" algn="l"/>
                <a:tab pos="2133742" algn="l"/>
                <a:tab pos="2667178" algn="l"/>
                <a:tab pos="3200613" algn="l"/>
                <a:tab pos="3734049" algn="l"/>
                <a:tab pos="4267484" algn="l"/>
                <a:tab pos="4800920" algn="l"/>
                <a:tab pos="5334356" algn="l"/>
                <a:tab pos="5867791" algn="l"/>
                <a:tab pos="6401227" algn="l"/>
                <a:tab pos="723948" algn="l"/>
                <a:tab pos="1295486" algn="l"/>
                <a:tab pos="1295486" algn="l"/>
                <a:tab pos="1600307" algn="l"/>
                <a:tab pos="2133742" algn="l"/>
                <a:tab pos="2667178" algn="l"/>
              </a:tabLst>
            </a:pPr>
            <a:r>
              <a:rPr lang="en-US" sz="2700" dirty="0" smtClean="0">
                <a:solidFill>
                  <a:schemeClr val="tx1"/>
                </a:solidFill>
                <a:latin typeface="Calibri"/>
                <a:ea typeface="Verdana" charset="0"/>
                <a:cs typeface="Verdana" charset="0"/>
                <a:sym typeface="Verdana" charset="0"/>
              </a:rPr>
              <a:t>There is not enough information to answer this question.  </a:t>
            </a:r>
            <a:endParaRPr lang="en-US" sz="2700" dirty="0">
              <a:solidFill>
                <a:schemeClr val="tx1"/>
              </a:solidFill>
              <a:latin typeface="Calibri"/>
              <a:ea typeface="Verdana" charset="0"/>
              <a:cs typeface="Verdana" charset="0"/>
              <a:sym typeface="Verdana" charset="0"/>
            </a:endParaRPr>
          </a:p>
        </p:txBody>
      </p:sp>
      <p:pic>
        <p:nvPicPr>
          <p:cNvPr id="46085" name="Picture 5"/>
          <p:cNvPicPr>
            <a:picLocks noChangeAspect="1" noChangeArrowheads="1"/>
          </p:cNvPicPr>
          <p:nvPr/>
        </p:nvPicPr>
        <p:blipFill>
          <a:blip r:embed="rId8" cstate="print"/>
          <a:srcRect/>
          <a:stretch>
            <a:fillRect/>
          </a:stretch>
        </p:blipFill>
        <p:spPr bwMode="auto">
          <a:xfrm>
            <a:off x="8438460" y="554831"/>
            <a:ext cx="3447152" cy="2173234"/>
          </a:xfrm>
          <a:prstGeom prst="rect">
            <a:avLst/>
          </a:prstGeom>
          <a:noFill/>
          <a:ln w="12700" cap="flat">
            <a:noFill/>
            <a:miter lim="800000"/>
            <a:headEnd/>
            <a:tailEnd/>
          </a:ln>
        </p:spPr>
      </p:pic>
      <p:sp>
        <p:nvSpPr>
          <p:cNvPr id="6" name="Text Placeholder 5"/>
          <p:cNvSpPr>
            <a:spLocks noGrp="1"/>
          </p:cNvSpPr>
          <p:nvPr>
            <p:ph type="body" sz="quarter" idx="12"/>
          </p:nvPr>
        </p:nvSpPr>
        <p:spPr/>
        <p:txBody>
          <a:bodyPr/>
          <a:lstStyle/>
          <a:p>
            <a:endParaRPr lang="en-US"/>
          </a:p>
        </p:txBody>
      </p:sp>
      <p:sp>
        <p:nvSpPr>
          <p:cNvPr id="7" name="Rectangle 6"/>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0" name="Picture 9"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47105" name="Rectangle 1"/>
          <p:cNvSpPr>
            <a:spLocks/>
          </p:cNvSpPr>
          <p:nvPr>
            <p:custDataLst>
              <p:tags r:id="rId1"/>
            </p:custDataLst>
          </p:nvPr>
        </p:nvSpPr>
        <p:spPr bwMode="auto">
          <a:xfrm>
            <a:off x="182879" y="457200"/>
            <a:ext cx="268182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Multiple Choice</a:t>
            </a:r>
          </a:p>
        </p:txBody>
      </p:sp>
      <p:sp>
        <p:nvSpPr>
          <p:cNvPr id="47106" name="Rectangle 2"/>
          <p:cNvSpPr>
            <a:spLocks/>
          </p:cNvSpPr>
          <p:nvPr>
            <p:custDataLst>
              <p:tags r:id="rId2"/>
            </p:custDataLst>
          </p:nvPr>
        </p:nvSpPr>
        <p:spPr bwMode="auto">
          <a:xfrm>
            <a:off x="228600" y="1097280"/>
            <a:ext cx="7598971" cy="3262432"/>
          </a:xfrm>
          <a:prstGeom prst="rect">
            <a:avLst/>
          </a:prstGeom>
          <a:noFill/>
          <a:ln w="12700" cap="flat">
            <a:noFill/>
            <a:miter lim="800000"/>
            <a:headEnd type="none" w="med" len="med"/>
            <a:tailEnd type="none" w="med" len="med"/>
          </a:ln>
        </p:spPr>
        <p:txBody>
          <a:bodyPr vert="horz" lIns="0" tIns="0" rIns="0" bIns="0" anchor="ctr" anchorCtr="0">
            <a:spAutoFit/>
          </a:bodyPr>
          <a:lstStyle/>
          <a:p>
            <a:pPr marL="465138" indent="-465138" algn="l">
              <a:spcBef>
                <a:spcPts val="1499"/>
              </a:spcBef>
              <a:spcAft>
                <a:spcPts val="0"/>
              </a:spcAft>
              <a:buFontTx/>
              <a:buAutoNum type="arabicPeriod" startAt="4"/>
              <a:tabLst>
                <a:tab pos="133359" algn="l"/>
                <a:tab pos="590589" algn="l"/>
                <a:tab pos="1066871" algn="l"/>
                <a:tab pos="1600307" algn="l"/>
                <a:tab pos="2133742" algn="l"/>
                <a:tab pos="2667178" algn="l"/>
                <a:tab pos="3200613" algn="l"/>
                <a:tab pos="3734049" algn="l"/>
                <a:tab pos="4267484" algn="l"/>
                <a:tab pos="4800920" algn="l"/>
                <a:tab pos="5334356" algn="l"/>
                <a:tab pos="5867791" algn="l"/>
                <a:tab pos="6401227" algn="l"/>
              </a:tabLst>
            </a:pPr>
            <a:r>
              <a:rPr lang="en-US" sz="2700" dirty="0">
                <a:solidFill>
                  <a:schemeClr val="tx1"/>
                </a:solidFill>
                <a:latin typeface="Calibri"/>
                <a:ea typeface="Verdana" charset="0"/>
                <a:cs typeface="Verdana" charset="0"/>
                <a:sym typeface="Verdana" charset="0"/>
              </a:rPr>
              <a:t>Approximately what percentage of air is made up of oxygen gas? </a:t>
            </a:r>
            <a:endParaRPr lang="en-US" sz="2700" dirty="0" smtClean="0">
              <a:solidFill>
                <a:schemeClr val="tx1"/>
              </a:solidFill>
              <a:latin typeface="Calibri"/>
              <a:ea typeface="Verdana" charset="0"/>
              <a:cs typeface="Verdana" charset="0"/>
              <a:sym typeface="Verdana" charset="0"/>
            </a:endParaRPr>
          </a:p>
          <a:p>
            <a:pPr marL="914400" lvl="1" indent="-449263" algn="l">
              <a:spcBef>
                <a:spcPts val="1499"/>
              </a:spcBef>
              <a:spcAft>
                <a:spcPts val="0"/>
              </a:spcAft>
              <a:buFont typeface="+mj-lt"/>
              <a:buAutoNum type="alphaLcParenR"/>
              <a:tabLst>
                <a:tab pos="419128" algn="l"/>
                <a:tab pos="419128" algn="l"/>
                <a:tab pos="952564" algn="l"/>
                <a:tab pos="971615" algn="l"/>
                <a:tab pos="1600307" algn="l"/>
                <a:tab pos="2133742" algn="l"/>
                <a:tab pos="2667178" algn="l"/>
                <a:tab pos="3200613" algn="l"/>
                <a:tab pos="3734049" algn="l"/>
                <a:tab pos="4267484" algn="l"/>
                <a:tab pos="4800920" algn="l"/>
                <a:tab pos="5334356" algn="l"/>
                <a:tab pos="5867791" algn="l"/>
                <a:tab pos="6401227" algn="l"/>
                <a:tab pos="419128" algn="l"/>
                <a:tab pos="419128" algn="l"/>
                <a:tab pos="952564" algn="l"/>
                <a:tab pos="971615" algn="l"/>
                <a:tab pos="1600307" algn="l"/>
                <a:tab pos="2133742" algn="l"/>
                <a:tab pos="2667178" algn="l"/>
                <a:tab pos="3200613" algn="l"/>
                <a:tab pos="3734049" algn="l"/>
                <a:tab pos="4267484" algn="l"/>
                <a:tab pos="4800920" algn="l"/>
                <a:tab pos="5334356" algn="l"/>
                <a:tab pos="5867791" algn="l"/>
                <a:tab pos="6401227" algn="l"/>
                <a:tab pos="419128" algn="l"/>
                <a:tab pos="419128" algn="l"/>
                <a:tab pos="952564" algn="l"/>
                <a:tab pos="971615" algn="l"/>
              </a:tabLst>
            </a:pPr>
            <a:r>
              <a:rPr lang="en-US" sz="2700" dirty="0" smtClean="0">
                <a:solidFill>
                  <a:schemeClr val="tx1"/>
                </a:solidFill>
                <a:latin typeface="Calibri"/>
                <a:ea typeface="Verdana" charset="0"/>
                <a:cs typeface="Verdana" charset="0"/>
                <a:sym typeface="Verdana" charset="0"/>
              </a:rPr>
              <a:t> less than 5% </a:t>
            </a:r>
          </a:p>
          <a:p>
            <a:pPr marL="914400" lvl="1" indent="-449263" algn="l">
              <a:spcBef>
                <a:spcPts val="1499"/>
              </a:spcBef>
              <a:spcAft>
                <a:spcPts val="0"/>
              </a:spcAft>
              <a:buFont typeface="+mj-lt"/>
              <a:buAutoNum type="alphaLcParenR"/>
              <a:tabLst>
                <a:tab pos="419128" algn="l"/>
                <a:tab pos="419128" algn="l"/>
                <a:tab pos="952564" algn="l"/>
                <a:tab pos="971615" algn="l"/>
                <a:tab pos="1600307" algn="l"/>
                <a:tab pos="2133742" algn="l"/>
                <a:tab pos="2667178" algn="l"/>
                <a:tab pos="3200613" algn="l"/>
                <a:tab pos="3734049" algn="l"/>
                <a:tab pos="4267484" algn="l"/>
                <a:tab pos="4800920" algn="l"/>
                <a:tab pos="5334356" algn="l"/>
                <a:tab pos="5867791" algn="l"/>
                <a:tab pos="6401227" algn="l"/>
                <a:tab pos="419128" algn="l"/>
                <a:tab pos="419128" algn="l"/>
                <a:tab pos="952564" algn="l"/>
                <a:tab pos="971615" algn="l"/>
                <a:tab pos="1600307" algn="l"/>
                <a:tab pos="2133742" algn="l"/>
                <a:tab pos="2667178" algn="l"/>
                <a:tab pos="3200613" algn="l"/>
                <a:tab pos="3734049" algn="l"/>
                <a:tab pos="4267484" algn="l"/>
                <a:tab pos="4800920" algn="l"/>
                <a:tab pos="5334356" algn="l"/>
                <a:tab pos="5867791" algn="l"/>
                <a:tab pos="6401227" algn="l"/>
                <a:tab pos="419128" algn="l"/>
                <a:tab pos="419128" algn="l"/>
                <a:tab pos="952564" algn="l"/>
                <a:tab pos="971615" algn="l"/>
              </a:tabLst>
            </a:pPr>
            <a:r>
              <a:rPr lang="en-US" sz="2700" dirty="0" smtClean="0">
                <a:solidFill>
                  <a:schemeClr val="tx1"/>
                </a:solidFill>
                <a:latin typeface="Calibri"/>
                <a:ea typeface="Verdana" charset="0"/>
                <a:cs typeface="Verdana" charset="0"/>
                <a:sym typeface="Verdana" charset="0"/>
              </a:rPr>
              <a:t>  20%</a:t>
            </a:r>
          </a:p>
          <a:p>
            <a:pPr marL="914400" lvl="1" indent="-449263" algn="l">
              <a:spcBef>
                <a:spcPts val="1499"/>
              </a:spcBef>
              <a:spcAft>
                <a:spcPts val="0"/>
              </a:spcAft>
              <a:buFont typeface="+mj-lt"/>
              <a:buAutoNum type="alphaLcParenR"/>
              <a:tabLst>
                <a:tab pos="419128" algn="l"/>
                <a:tab pos="419128" algn="l"/>
                <a:tab pos="952564" algn="l"/>
                <a:tab pos="971615" algn="l"/>
                <a:tab pos="1600307" algn="l"/>
                <a:tab pos="2133742" algn="l"/>
                <a:tab pos="2667178" algn="l"/>
                <a:tab pos="3200613" algn="l"/>
                <a:tab pos="3734049" algn="l"/>
                <a:tab pos="4267484" algn="l"/>
                <a:tab pos="4800920" algn="l"/>
                <a:tab pos="5334356" algn="l"/>
                <a:tab pos="5867791" algn="l"/>
                <a:tab pos="6401227" algn="l"/>
                <a:tab pos="419128" algn="l"/>
                <a:tab pos="419128" algn="l"/>
                <a:tab pos="952564" algn="l"/>
                <a:tab pos="971615" algn="l"/>
                <a:tab pos="1600307" algn="l"/>
                <a:tab pos="2133742" algn="l"/>
                <a:tab pos="2667178" algn="l"/>
                <a:tab pos="3200613" algn="l"/>
                <a:tab pos="3734049" algn="l"/>
                <a:tab pos="4267484" algn="l"/>
                <a:tab pos="4800920" algn="l"/>
                <a:tab pos="5334356" algn="l"/>
                <a:tab pos="5867791" algn="l"/>
                <a:tab pos="6401227" algn="l"/>
                <a:tab pos="419128" algn="l"/>
                <a:tab pos="419128" algn="l"/>
                <a:tab pos="952564" algn="l"/>
                <a:tab pos="971615" algn="l"/>
              </a:tabLst>
            </a:pPr>
            <a:r>
              <a:rPr lang="en-US" sz="2700" dirty="0" smtClean="0">
                <a:solidFill>
                  <a:schemeClr val="tx1"/>
                </a:solidFill>
                <a:latin typeface="Calibri"/>
                <a:ea typeface="Verdana" charset="0"/>
                <a:cs typeface="Verdana" charset="0"/>
                <a:sym typeface="Verdana" charset="0"/>
              </a:rPr>
              <a:t>  70% </a:t>
            </a:r>
          </a:p>
          <a:p>
            <a:pPr marL="914400" lvl="1" indent="-449263" algn="l">
              <a:spcBef>
                <a:spcPts val="1499"/>
              </a:spcBef>
              <a:spcAft>
                <a:spcPts val="0"/>
              </a:spcAft>
              <a:buFont typeface="+mj-lt"/>
              <a:buAutoNum type="alphaLcParenR"/>
              <a:tabLst>
                <a:tab pos="419128" algn="l"/>
                <a:tab pos="419128" algn="l"/>
                <a:tab pos="952564" algn="l"/>
                <a:tab pos="971615" algn="l"/>
                <a:tab pos="1600307" algn="l"/>
                <a:tab pos="2133742" algn="l"/>
                <a:tab pos="2667178" algn="l"/>
                <a:tab pos="3200613" algn="l"/>
                <a:tab pos="3734049" algn="l"/>
                <a:tab pos="4267484" algn="l"/>
                <a:tab pos="4800920" algn="l"/>
                <a:tab pos="5334356" algn="l"/>
                <a:tab pos="5867791" algn="l"/>
                <a:tab pos="6401227" algn="l"/>
                <a:tab pos="419128" algn="l"/>
                <a:tab pos="419128" algn="l"/>
                <a:tab pos="952564" algn="l"/>
                <a:tab pos="971615" algn="l"/>
                <a:tab pos="1600307" algn="l"/>
                <a:tab pos="2133742" algn="l"/>
                <a:tab pos="2667178" algn="l"/>
                <a:tab pos="3200613" algn="l"/>
                <a:tab pos="3734049" algn="l"/>
                <a:tab pos="4267484" algn="l"/>
                <a:tab pos="4800920" algn="l"/>
                <a:tab pos="5334356" algn="l"/>
                <a:tab pos="5867791" algn="l"/>
                <a:tab pos="6401227" algn="l"/>
                <a:tab pos="419128" algn="l"/>
                <a:tab pos="419128" algn="l"/>
                <a:tab pos="952564" algn="l"/>
                <a:tab pos="971615" algn="l"/>
              </a:tabLst>
            </a:pPr>
            <a:r>
              <a:rPr lang="en-US" sz="2700" dirty="0" smtClean="0">
                <a:solidFill>
                  <a:schemeClr val="tx1"/>
                </a:solidFill>
                <a:latin typeface="Calibri"/>
                <a:ea typeface="Verdana" charset="0"/>
                <a:cs typeface="Verdana" charset="0"/>
                <a:sym typeface="Verdana" charset="0"/>
              </a:rPr>
              <a:t>  more than 80%</a:t>
            </a:r>
            <a:endParaRPr lang="en-US" sz="2700" dirty="0">
              <a:solidFill>
                <a:schemeClr val="tx1"/>
              </a:solidFill>
              <a:latin typeface="Calibri"/>
              <a:ea typeface="Verdana" charset="0"/>
              <a:cs typeface="Verdana" charset="0"/>
              <a:sym typeface="Verdana" charset="0"/>
            </a:endParaRPr>
          </a:p>
        </p:txBody>
      </p:sp>
      <p:pic>
        <p:nvPicPr>
          <p:cNvPr id="47109" name="Picture 5"/>
          <p:cNvPicPr>
            <a:picLocks noChangeAspect="1" noChangeArrowheads="1"/>
          </p:cNvPicPr>
          <p:nvPr/>
        </p:nvPicPr>
        <p:blipFill>
          <a:blip r:embed="rId8" cstate="print"/>
          <a:srcRect t="59412"/>
          <a:stretch>
            <a:fillRect/>
          </a:stretch>
        </p:blipFill>
        <p:spPr bwMode="auto">
          <a:xfrm>
            <a:off x="8685212" y="554831"/>
            <a:ext cx="2971800" cy="2320892"/>
          </a:xfrm>
          <a:prstGeom prst="rect">
            <a:avLst/>
          </a:prstGeom>
          <a:noFill/>
          <a:ln w="12700" cap="flat">
            <a:noFill/>
            <a:miter lim="800000"/>
            <a:headEnd/>
            <a:tailEnd/>
          </a:ln>
        </p:spPr>
      </p:pic>
      <p:sp>
        <p:nvSpPr>
          <p:cNvPr id="6" name="Text Placeholder 5"/>
          <p:cNvSpPr>
            <a:spLocks noGrp="1"/>
          </p:cNvSpPr>
          <p:nvPr>
            <p:ph type="body" sz="quarter" idx="12"/>
          </p:nvPr>
        </p:nvSpPr>
        <p:spPr/>
        <p:txBody>
          <a:bodyPr/>
          <a:lstStyle/>
          <a:p>
            <a:endParaRPr lang="en-US"/>
          </a:p>
        </p:txBody>
      </p:sp>
      <p:sp>
        <p:nvSpPr>
          <p:cNvPr id="7" name="Rectangle 6"/>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1" name="Picture 10" descr="SNAPSHOT 04.png"/>
          <p:cNvPicPr>
            <a:picLocks noChangeAspect="1"/>
          </p:cNvPicPr>
          <p:nvPr/>
        </p:nvPicPr>
        <p:blipFill>
          <a:blip r:embed="rId7" cstate="print"/>
          <a:stretch>
            <a:fillRect/>
          </a:stretch>
        </p:blipFill>
        <p:spPr>
          <a:xfrm>
            <a:off x="10745113" y="3017520"/>
            <a:ext cx="1216699" cy="296732"/>
          </a:xfrm>
          <a:prstGeom prst="rect">
            <a:avLst/>
          </a:prstGeom>
        </p:spPr>
      </p:pic>
      <p:sp>
        <p:nvSpPr>
          <p:cNvPr id="48129" name="Rectangle 1"/>
          <p:cNvSpPr>
            <a:spLocks/>
          </p:cNvSpPr>
          <p:nvPr>
            <p:custDataLst>
              <p:tags r:id="rId1"/>
            </p:custDataLst>
          </p:nvPr>
        </p:nvSpPr>
        <p:spPr bwMode="auto">
          <a:xfrm>
            <a:off x="0" y="478631"/>
            <a:ext cx="2866490"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182798" marR="0" lvl="0" indent="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Multiple Choice</a:t>
            </a:r>
          </a:p>
        </p:txBody>
      </p:sp>
      <p:sp>
        <p:nvSpPr>
          <p:cNvPr id="48130" name="Rectangle 2"/>
          <p:cNvSpPr>
            <a:spLocks/>
          </p:cNvSpPr>
          <p:nvPr>
            <p:custDataLst>
              <p:tags r:id="rId2"/>
            </p:custDataLst>
          </p:nvPr>
        </p:nvSpPr>
        <p:spPr bwMode="auto">
          <a:xfrm>
            <a:off x="228600" y="1097280"/>
            <a:ext cx="6540380" cy="2846933"/>
          </a:xfrm>
          <a:prstGeom prst="rect">
            <a:avLst/>
          </a:prstGeom>
          <a:noFill/>
          <a:ln w="12700" cap="flat">
            <a:noFill/>
            <a:miter lim="800000"/>
            <a:headEnd type="none" w="med" len="med"/>
            <a:tailEnd type="none" w="med" len="med"/>
          </a:ln>
        </p:spPr>
        <p:txBody>
          <a:bodyPr vert="horz" wrap="none" lIns="0" tIns="0" rIns="0" bIns="0" anchor="ctr" anchorCtr="0">
            <a:spAutoFit/>
          </a:bodyPr>
          <a:lstStyle/>
          <a:p>
            <a:pPr marL="465138" indent="-465138" algn="l">
              <a:spcBef>
                <a:spcPts val="1499"/>
              </a:spcBef>
              <a:spcAft>
                <a:spcPts val="0"/>
              </a:spcAft>
              <a:buFontTx/>
              <a:buAutoNum type="arabicPeriod" startAt="5"/>
              <a:tabLst>
                <a:tab pos="76205" algn="l"/>
                <a:tab pos="552487" algn="l"/>
                <a:tab pos="1066871" algn="l"/>
                <a:tab pos="1600307" algn="l"/>
                <a:tab pos="2133742" algn="l"/>
                <a:tab pos="2667178" algn="l"/>
                <a:tab pos="3200613" algn="l"/>
                <a:tab pos="3734049" algn="l"/>
                <a:tab pos="4267484" algn="l"/>
                <a:tab pos="4800920" algn="l"/>
                <a:tab pos="5334356" algn="l"/>
                <a:tab pos="5867791" algn="l"/>
                <a:tab pos="6401227" algn="l"/>
              </a:tabLst>
            </a:pPr>
            <a:r>
              <a:rPr lang="en-US" sz="2700" dirty="0">
                <a:solidFill>
                  <a:schemeClr val="tx1"/>
                </a:solidFill>
                <a:latin typeface="Calibri"/>
                <a:ea typeface="Verdana" charset="0"/>
                <a:cs typeface="Verdana" charset="0"/>
                <a:sym typeface="Verdana" charset="0"/>
              </a:rPr>
              <a:t>Pressure is best described as </a:t>
            </a:r>
            <a:r>
              <a:rPr lang="en-US" sz="2700" dirty="0" smtClean="0">
                <a:solidFill>
                  <a:schemeClr val="tx1"/>
                </a:solidFill>
                <a:latin typeface="Calibri"/>
                <a:ea typeface="Verdana" charset="0"/>
                <a:cs typeface="Verdana" charset="0"/>
                <a:sym typeface="Verdana" charset="0"/>
              </a:rPr>
              <a:t>___________.</a:t>
            </a:r>
          </a:p>
          <a:p>
            <a:pPr marL="914400" lvl="1" indent="-449263" algn="l">
              <a:spcBef>
                <a:spcPts val="1499"/>
              </a:spcBef>
              <a:spcAft>
                <a:spcPts val="0"/>
              </a:spcAft>
              <a:buFont typeface="+mj-lt"/>
              <a:buAutoNum type="alphaLcParenR"/>
              <a:tabLst>
                <a:tab pos="266718" algn="l"/>
                <a:tab pos="266718" algn="l"/>
                <a:tab pos="838256" algn="l"/>
                <a:tab pos="1066871" algn="l"/>
                <a:tab pos="1600307" algn="l"/>
                <a:tab pos="2133742" algn="l"/>
                <a:tab pos="2667178" algn="l"/>
                <a:tab pos="3200613" algn="l"/>
                <a:tab pos="3734049" algn="l"/>
                <a:tab pos="4267484" algn="l"/>
                <a:tab pos="4800920" algn="l"/>
                <a:tab pos="5334356" algn="l"/>
                <a:tab pos="5867791" algn="l"/>
                <a:tab pos="6401227" algn="l"/>
                <a:tab pos="266718" algn="l"/>
                <a:tab pos="266718" algn="l"/>
                <a:tab pos="838256" algn="l"/>
                <a:tab pos="1066871" algn="l"/>
                <a:tab pos="1600307" algn="l"/>
                <a:tab pos="2133742" algn="l"/>
                <a:tab pos="2667178" algn="l"/>
                <a:tab pos="3200613" algn="l"/>
                <a:tab pos="3734049" algn="l"/>
                <a:tab pos="4267484" algn="l"/>
                <a:tab pos="4800920" algn="l"/>
                <a:tab pos="5334356" algn="l"/>
                <a:tab pos="5867791" algn="l"/>
                <a:tab pos="6401227" algn="l"/>
                <a:tab pos="266718" algn="l"/>
                <a:tab pos="266718" algn="l"/>
                <a:tab pos="838256" algn="l"/>
                <a:tab pos="1066871" algn="l"/>
              </a:tabLst>
            </a:pPr>
            <a:r>
              <a:rPr lang="en-US" sz="2700" dirty="0" smtClean="0">
                <a:solidFill>
                  <a:schemeClr val="tx1"/>
                </a:solidFill>
                <a:latin typeface="Calibri"/>
                <a:ea typeface="Verdana" charset="0"/>
                <a:cs typeface="Verdana" charset="0"/>
                <a:sym typeface="Verdana" charset="0"/>
              </a:rPr>
              <a:t>a force spread over an area </a:t>
            </a:r>
          </a:p>
          <a:p>
            <a:pPr marL="914400" lvl="1" indent="-449263" algn="l">
              <a:spcBef>
                <a:spcPts val="1499"/>
              </a:spcBef>
              <a:spcAft>
                <a:spcPts val="0"/>
              </a:spcAft>
              <a:buFont typeface="+mj-lt"/>
              <a:buAutoNum type="alphaLcParenR"/>
              <a:tabLst>
                <a:tab pos="266718" algn="l"/>
                <a:tab pos="266718" algn="l"/>
                <a:tab pos="838256" algn="l"/>
                <a:tab pos="1066871" algn="l"/>
                <a:tab pos="1600307" algn="l"/>
                <a:tab pos="2133742" algn="l"/>
                <a:tab pos="2667178" algn="l"/>
                <a:tab pos="3200613" algn="l"/>
                <a:tab pos="3734049" algn="l"/>
                <a:tab pos="4267484" algn="l"/>
                <a:tab pos="4800920" algn="l"/>
                <a:tab pos="5334356" algn="l"/>
                <a:tab pos="5867791" algn="l"/>
                <a:tab pos="6401227" algn="l"/>
                <a:tab pos="266718" algn="l"/>
                <a:tab pos="266718" algn="l"/>
                <a:tab pos="838256" algn="l"/>
                <a:tab pos="1066871" algn="l"/>
                <a:tab pos="1600307" algn="l"/>
                <a:tab pos="2133742" algn="l"/>
                <a:tab pos="2667178" algn="l"/>
                <a:tab pos="3200613" algn="l"/>
                <a:tab pos="3734049" algn="l"/>
                <a:tab pos="4267484" algn="l"/>
                <a:tab pos="4800920" algn="l"/>
                <a:tab pos="5334356" algn="l"/>
                <a:tab pos="5867791" algn="l"/>
                <a:tab pos="6401227" algn="l"/>
                <a:tab pos="266718" algn="l"/>
                <a:tab pos="266718" algn="l"/>
                <a:tab pos="838256" algn="l"/>
                <a:tab pos="1066871" algn="l"/>
              </a:tabLst>
            </a:pPr>
            <a:r>
              <a:rPr lang="en-US" sz="2700" dirty="0" smtClean="0">
                <a:solidFill>
                  <a:schemeClr val="tx1"/>
                </a:solidFill>
                <a:latin typeface="Calibri"/>
                <a:ea typeface="Verdana" charset="0"/>
                <a:cs typeface="Verdana" charset="0"/>
                <a:sym typeface="Verdana" charset="0"/>
              </a:rPr>
              <a:t>the motion of molecules</a:t>
            </a:r>
          </a:p>
          <a:p>
            <a:pPr marL="914400" lvl="1" indent="-449263" algn="l">
              <a:spcBef>
                <a:spcPts val="1499"/>
              </a:spcBef>
              <a:spcAft>
                <a:spcPts val="0"/>
              </a:spcAft>
              <a:buFont typeface="+mj-lt"/>
              <a:buAutoNum type="alphaLcParenR"/>
              <a:tabLst>
                <a:tab pos="266718" algn="l"/>
                <a:tab pos="266718" algn="l"/>
                <a:tab pos="838256" algn="l"/>
                <a:tab pos="1066871" algn="l"/>
                <a:tab pos="1600307" algn="l"/>
                <a:tab pos="2133742" algn="l"/>
                <a:tab pos="2667178" algn="l"/>
                <a:tab pos="3200613" algn="l"/>
                <a:tab pos="3734049" algn="l"/>
                <a:tab pos="4267484" algn="l"/>
                <a:tab pos="4800920" algn="l"/>
                <a:tab pos="5334356" algn="l"/>
                <a:tab pos="5867791" algn="l"/>
                <a:tab pos="6401227" algn="l"/>
                <a:tab pos="266718" algn="l"/>
                <a:tab pos="266718" algn="l"/>
                <a:tab pos="838256" algn="l"/>
                <a:tab pos="1066871" algn="l"/>
                <a:tab pos="1600307" algn="l"/>
                <a:tab pos="2133742" algn="l"/>
                <a:tab pos="2667178" algn="l"/>
                <a:tab pos="3200613" algn="l"/>
                <a:tab pos="3734049" algn="l"/>
                <a:tab pos="4267484" algn="l"/>
                <a:tab pos="4800920" algn="l"/>
                <a:tab pos="5334356" algn="l"/>
                <a:tab pos="5867791" algn="l"/>
                <a:tab pos="6401227" algn="l"/>
                <a:tab pos="266718" algn="l"/>
                <a:tab pos="266718" algn="l"/>
                <a:tab pos="838256" algn="l"/>
                <a:tab pos="1066871" algn="l"/>
              </a:tabLst>
            </a:pPr>
            <a:r>
              <a:rPr lang="en-US" sz="2700" dirty="0" smtClean="0">
                <a:solidFill>
                  <a:schemeClr val="tx1"/>
                </a:solidFill>
                <a:latin typeface="Calibri"/>
                <a:ea typeface="Verdana" charset="0"/>
                <a:cs typeface="Verdana" charset="0"/>
                <a:sym typeface="Verdana" charset="0"/>
              </a:rPr>
              <a:t>the space between molecules in a gas</a:t>
            </a:r>
          </a:p>
          <a:p>
            <a:pPr marL="914400" lvl="1" indent="-449263" algn="l">
              <a:spcBef>
                <a:spcPts val="1499"/>
              </a:spcBef>
              <a:spcAft>
                <a:spcPts val="0"/>
              </a:spcAft>
              <a:buFont typeface="+mj-lt"/>
              <a:buAutoNum type="alphaLcParenR"/>
              <a:tabLst>
                <a:tab pos="266718" algn="l"/>
                <a:tab pos="266718" algn="l"/>
                <a:tab pos="838256" algn="l"/>
                <a:tab pos="1066871" algn="l"/>
                <a:tab pos="1600307" algn="l"/>
                <a:tab pos="2133742" algn="l"/>
                <a:tab pos="2667178" algn="l"/>
                <a:tab pos="3200613" algn="l"/>
                <a:tab pos="3734049" algn="l"/>
                <a:tab pos="4267484" algn="l"/>
                <a:tab pos="4800920" algn="l"/>
                <a:tab pos="5334356" algn="l"/>
                <a:tab pos="5867791" algn="l"/>
                <a:tab pos="6401227" algn="l"/>
                <a:tab pos="266718" algn="l"/>
                <a:tab pos="266718" algn="l"/>
                <a:tab pos="838256" algn="l"/>
                <a:tab pos="1066871" algn="l"/>
                <a:tab pos="1600307" algn="l"/>
                <a:tab pos="2133742" algn="l"/>
                <a:tab pos="2667178" algn="l"/>
                <a:tab pos="3200613" algn="l"/>
                <a:tab pos="3734049" algn="l"/>
                <a:tab pos="4267484" algn="l"/>
                <a:tab pos="4800920" algn="l"/>
                <a:tab pos="5334356" algn="l"/>
                <a:tab pos="5867791" algn="l"/>
                <a:tab pos="6401227" algn="l"/>
                <a:tab pos="266718" algn="l"/>
                <a:tab pos="266718" algn="l"/>
                <a:tab pos="838256" algn="l"/>
                <a:tab pos="1066871" algn="l"/>
              </a:tabLst>
            </a:pPr>
            <a:r>
              <a:rPr lang="en-US" sz="2700" dirty="0" smtClean="0">
                <a:solidFill>
                  <a:schemeClr val="tx1"/>
                </a:solidFill>
                <a:latin typeface="Calibri"/>
                <a:ea typeface="Verdana" charset="0"/>
                <a:cs typeface="Verdana" charset="0"/>
                <a:sym typeface="Verdana" charset="0"/>
              </a:rPr>
              <a:t>a strong force </a:t>
            </a:r>
            <a:endParaRPr lang="en-US" sz="2700" dirty="0">
              <a:solidFill>
                <a:schemeClr val="tx1"/>
              </a:solidFill>
              <a:latin typeface="Calibri"/>
              <a:ea typeface="Verdana" charset="0"/>
              <a:cs typeface="Verdana" charset="0"/>
              <a:sym typeface="Verdana" charset="0"/>
            </a:endParaRPr>
          </a:p>
        </p:txBody>
      </p:sp>
      <p:pic>
        <p:nvPicPr>
          <p:cNvPr id="2050" name="Picture 2"/>
          <p:cNvPicPr>
            <a:picLocks noChangeAspect="1" noChangeArrowheads="1"/>
          </p:cNvPicPr>
          <p:nvPr/>
        </p:nvPicPr>
        <p:blipFill>
          <a:blip r:embed="rId8" cstate="print"/>
          <a:srcRect/>
          <a:stretch>
            <a:fillRect/>
          </a:stretch>
        </p:blipFill>
        <p:spPr bwMode="auto">
          <a:xfrm>
            <a:off x="8456612" y="478631"/>
            <a:ext cx="3430587" cy="2305937"/>
          </a:xfrm>
          <a:prstGeom prst="rect">
            <a:avLst/>
          </a:prstGeom>
          <a:noFill/>
          <a:ln w="9525">
            <a:noFill/>
            <a:miter lim="800000"/>
            <a:headEnd/>
            <a:tailEnd/>
          </a:ln>
          <a:effectLst/>
        </p:spPr>
      </p:pic>
      <p:sp>
        <p:nvSpPr>
          <p:cNvPr id="6" name="Text Placeholder 5"/>
          <p:cNvSpPr>
            <a:spLocks noGrp="1"/>
          </p:cNvSpPr>
          <p:nvPr>
            <p:ph type="body" sz="quarter" idx="12"/>
          </p:nvPr>
        </p:nvSpPr>
        <p:spPr/>
        <p:txBody>
          <a:bodyPr/>
          <a:lstStyle/>
          <a:p>
            <a:endParaRPr lang="en-US"/>
          </a:p>
        </p:txBody>
      </p:sp>
      <p:sp>
        <p:nvSpPr>
          <p:cNvPr id="8" name="Rectangle 7"/>
          <p:cNvSpPr/>
          <p:nvPr>
            <p:custDataLst>
              <p:tags r:id="rId3"/>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custDataLst>
              <p:tags r:id="rId4"/>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hemistry Final.png"/>
          <p:cNvPicPr>
            <a:picLocks noChangeAspect="1"/>
          </p:cNvPicPr>
          <p:nvPr/>
        </p:nvPicPr>
        <p:blipFill>
          <a:blip r:embed="rId8" cstate="print"/>
          <a:stretch>
            <a:fillRect/>
          </a:stretch>
        </p:blipFill>
        <p:spPr>
          <a:xfrm>
            <a:off x="0" y="2849841"/>
            <a:ext cx="12188825" cy="3648590"/>
          </a:xfrm>
          <a:prstGeom prst="rect">
            <a:avLst/>
          </a:prstGeom>
        </p:spPr>
      </p:pic>
      <p:sp>
        <p:nvSpPr>
          <p:cNvPr id="14" name="Rectangle 13"/>
          <p:cNvSpPr/>
          <p:nvPr/>
        </p:nvSpPr>
        <p:spPr bwMode="auto">
          <a:xfrm>
            <a:off x="0" y="326231"/>
            <a:ext cx="12188825" cy="2362200"/>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819" name="Rectangle 3"/>
          <p:cNvSpPr>
            <a:spLocks/>
          </p:cNvSpPr>
          <p:nvPr>
            <p:custDataLst>
              <p:tags r:id="rId1"/>
            </p:custDataLst>
          </p:nvPr>
        </p:nvSpPr>
        <p:spPr bwMode="auto">
          <a:xfrm>
            <a:off x="182880" y="1005840"/>
            <a:ext cx="3615413" cy="369332"/>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1500"/>
              </a:spcBef>
              <a:spcAft>
                <a:spcPts val="0"/>
              </a:spcAft>
              <a:buClrTx/>
              <a:buSzTx/>
              <a:buNone/>
              <a:tabLst>
                <a:tab pos="533399" algn="l"/>
                <a:tab pos="1066801" algn="l"/>
              </a:tabLst>
              <a:defRPr/>
            </a:pPr>
            <a:r>
              <a:rPr lang="en-US" sz="2400" b="1" dirty="0">
                <a:solidFill>
                  <a:srgbClr val="0000FF"/>
                </a:solidFill>
                <a:latin typeface="Calibri"/>
                <a:ea typeface="Verdana" charset="0"/>
                <a:cs typeface="Verdana" charset="0"/>
                <a:sym typeface="Verdana" charset="0"/>
              </a:rPr>
              <a:t>You have completed the lab.</a:t>
            </a:r>
          </a:p>
        </p:txBody>
      </p:sp>
      <p:sp>
        <p:nvSpPr>
          <p:cNvPr id="34818" name="Rectangle 2"/>
          <p:cNvSpPr>
            <a:spLocks/>
          </p:cNvSpPr>
          <p:nvPr>
            <p:custDataLst>
              <p:tags r:id="rId2"/>
            </p:custDataLst>
          </p:nvPr>
        </p:nvSpPr>
        <p:spPr bwMode="auto">
          <a:xfrm>
            <a:off x="182880" y="457200"/>
            <a:ext cx="2833533"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3175"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Congratulations!</a:t>
            </a:r>
          </a:p>
        </p:txBody>
      </p:sp>
      <p:sp>
        <p:nvSpPr>
          <p:cNvPr id="34820" name="Rectangle 4"/>
          <p:cNvSpPr>
            <a:spLocks/>
          </p:cNvSpPr>
          <p:nvPr>
            <p:custDataLst>
              <p:tags r:id="rId3"/>
            </p:custDataLst>
          </p:nvPr>
        </p:nvSpPr>
        <p:spPr bwMode="auto">
          <a:xfrm>
            <a:off x="228600" y="1463040"/>
            <a:ext cx="11961812" cy="830997"/>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R="0" lvl="0" algn="l" defTabSz="914400" eaLnBrk="1" fontAlgn="auto" latinLnBrk="0" hangingPunct="1">
              <a:lnSpc>
                <a:spcPct val="100000"/>
              </a:lnSpc>
              <a:spcBef>
                <a:spcPts val="1500"/>
              </a:spcBef>
              <a:spcAft>
                <a:spcPts val="0"/>
              </a:spcAft>
              <a:buClrTx/>
              <a:buSzTx/>
              <a:buNone/>
              <a:tabLst>
                <a:tab pos="685800" algn="l"/>
              </a:tabLst>
              <a:defRPr/>
            </a:pPr>
            <a:r>
              <a:rPr lang="en-US" sz="2700" dirty="0">
                <a:latin typeface="Calibri"/>
                <a:ea typeface="Verdana" charset="0"/>
                <a:cs typeface="Verdana" charset="0"/>
                <a:sym typeface="Verdana" charset="0"/>
              </a:rPr>
              <a:t>Please remember to follow your teacher's instructions for cleaning-up and </a:t>
            </a:r>
            <a:r>
              <a:rPr lang="en-US" sz="2700" dirty="0" smtClean="0">
                <a:latin typeface="Calibri"/>
                <a:ea typeface="Verdana" charset="0"/>
                <a:cs typeface="Verdana" charset="0"/>
                <a:sym typeface="Verdana" charset="0"/>
              </a:rPr>
              <a:t>submitting </a:t>
            </a:r>
            <a:r>
              <a:rPr lang="en-US" sz="2700" dirty="0">
                <a:latin typeface="Calibri"/>
                <a:ea typeface="Verdana" charset="0"/>
                <a:cs typeface="Verdana" charset="0"/>
                <a:sym typeface="Verdana" charset="0"/>
              </a:rPr>
              <a:t>your </a:t>
            </a:r>
            <a:r>
              <a:rPr lang="en-US" sz="2700" dirty="0" smtClean="0">
                <a:latin typeface="Calibri"/>
                <a:ea typeface="Verdana" charset="0"/>
                <a:cs typeface="Verdana" charset="0"/>
                <a:sym typeface="Verdana" charset="0"/>
              </a:rPr>
              <a:t>lab.</a:t>
            </a:r>
            <a:endParaRPr lang="en-US" sz="2700" dirty="0">
              <a:latin typeface="Calibri"/>
              <a:ea typeface="Verdana" charset="0"/>
              <a:cs typeface="Verdana" charset="0"/>
              <a:sym typeface="Verdana" charset="0"/>
            </a:endParaRPr>
          </a:p>
        </p:txBody>
      </p:sp>
      <p:sp>
        <p:nvSpPr>
          <p:cNvPr id="7" name="Text Placeholder 6"/>
          <p:cNvSpPr>
            <a:spLocks noGrp="1"/>
          </p:cNvSpPr>
          <p:nvPr>
            <p:ph type="body" sz="quarter" idx="12"/>
          </p:nvPr>
        </p:nvSpPr>
        <p:spPr/>
        <p:txBody>
          <a:bodyPr/>
          <a:lstStyle/>
          <a:p>
            <a:endParaRPr lang="en-US" dirty="0"/>
          </a:p>
        </p:txBody>
      </p:sp>
      <p:sp>
        <p:nvSpPr>
          <p:cNvPr id="15" name="Rectangle 14"/>
          <p:cNvSpPr/>
          <p:nvPr/>
        </p:nvSpPr>
        <p:spPr bwMode="auto">
          <a:xfrm>
            <a:off x="0" y="2612231"/>
            <a:ext cx="12188825" cy="152400"/>
          </a:xfrm>
          <a:prstGeom prst="rect">
            <a:avLst/>
          </a:prstGeom>
          <a:solidFill>
            <a:srgbClr val="00B0D8"/>
          </a:solidFill>
          <a:ln w="2540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ectangle 10"/>
          <p:cNvSpPr/>
          <p:nvPr>
            <p:custDataLst>
              <p:tags r:id="rId4"/>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TextBox 11"/>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custDataLst>
              <p:tags r:id="rId1"/>
            </p:custDataLst>
          </p:nvPr>
        </p:nvSpPr>
        <p:spPr bwMode="auto">
          <a:xfrm>
            <a:off x="182880" y="457200"/>
            <a:ext cx="186743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References</a:t>
            </a:r>
          </a:p>
        </p:txBody>
      </p:sp>
      <p:sp>
        <p:nvSpPr>
          <p:cNvPr id="5" name="Text Placeholder 4"/>
          <p:cNvSpPr>
            <a:spLocks noGrp="1"/>
          </p:cNvSpPr>
          <p:nvPr>
            <p:ph type="body" sz="quarter" idx="12"/>
          </p:nvPr>
        </p:nvSpPr>
        <p:spPr/>
        <p:txBody>
          <a:bodyPr/>
          <a:lstStyle/>
          <a:p>
            <a:endParaRPr lang="en-US"/>
          </a:p>
        </p:txBody>
      </p:sp>
      <p:sp>
        <p:nvSpPr>
          <p:cNvPr id="7" name="Rectangle 6"/>
          <p:cNvSpPr/>
          <p:nvPr>
            <p:custDataLst>
              <p:tags r:id="rId2"/>
            </p:custDataLst>
          </p:nvPr>
        </p:nvSpPr>
        <p:spPr bwMode="auto">
          <a:xfrm>
            <a:off x="253" y="0"/>
            <a:ext cx="12188570" cy="384138"/>
          </a:xfrm>
          <a:prstGeom prst="rect">
            <a:avLst/>
          </a:prstGeom>
          <a:solidFill>
            <a:srgbClr val="00B0D8"/>
          </a:solidFill>
          <a:ln w="25400" cap="flat" cmpd="sng" algn="ctr">
            <a:noFill/>
            <a:prstDash val="solid"/>
            <a:round/>
            <a:headEnd type="none" w="med" len="med"/>
            <a:tailEnd type="none" w="med" len="med"/>
          </a:ln>
          <a:effectLst/>
        </p:spPr>
        <p:txBody>
          <a:bodyPr vert="horz" wrap="square" lIns="182943" tIns="91472" rIns="182943" bIns="91472" numCol="1" rtlCol="0" anchor="t" anchorCtr="0" compatLnSpc="1">
            <a:prstTxWarp prst="textNoShape">
              <a:avLst/>
            </a:prstTxWarp>
          </a:bodyPr>
          <a:lstStyle/>
          <a:p>
            <a:pPr marL="0" marR="0" indent="0" algn="ctr" defTabSz="1829424"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custDataLst>
              <p:tags r:id="rId3"/>
            </p:custDataLst>
          </p:nvPr>
        </p:nvSpPr>
        <p:spPr>
          <a:xfrm>
            <a:off x="-1588"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algn="l"/>
            <a:r>
              <a:rPr lang="en-US" sz="2400" b="1" dirty="0" smtClean="0">
                <a:solidFill>
                  <a:srgbClr val="FFFFFF"/>
                </a:solidFill>
                <a:latin typeface="Calibri"/>
              </a:rPr>
              <a:t>Percent Oxygen in Air </a:t>
            </a:r>
            <a:endParaRPr lang="en-US" sz="2400" b="1" dirty="0">
              <a:solidFill>
                <a:srgbClr val="FFFFFF"/>
              </a:solidFill>
              <a:latin typeface="Calibri"/>
            </a:endParaRPr>
          </a:p>
        </p:txBody>
      </p:sp>
      <p:sp>
        <p:nvSpPr>
          <p:cNvPr id="8" name="Rectangle 2"/>
          <p:cNvSpPr>
            <a:spLocks/>
          </p:cNvSpPr>
          <p:nvPr>
            <p:custDataLst>
              <p:tags r:id="rId4"/>
            </p:custDataLst>
          </p:nvPr>
        </p:nvSpPr>
        <p:spPr bwMode="auto">
          <a:xfrm>
            <a:off x="1" y="1088231"/>
            <a:ext cx="11885610" cy="4770537"/>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274320" marR="0" lvl="0" indent="0" algn="l" defTabSz="914400" eaLnBrk="1" fontAlgn="auto" latinLnBrk="0" hangingPunct="1">
              <a:lnSpc>
                <a:spcPct val="100000"/>
              </a:lnSpc>
              <a:spcBef>
                <a:spcPts val="0"/>
              </a:spcBef>
              <a:spcAft>
                <a:spcPts val="1200"/>
              </a:spcAft>
              <a:buClrTx/>
              <a:buSzTx/>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r>
              <a:rPr lang="en-US" sz="2000" dirty="0" smtClean="0">
                <a:latin typeface="Calibri"/>
                <a:ea typeface="Verdana" charset="0"/>
                <a:cs typeface="Verdana" charset="0"/>
                <a:sym typeface="Verdana" charset="0"/>
              </a:rPr>
              <a:t>All images were taken from PASCO documentation, public domain clip art, or Wikimedia Foundation Commons</a:t>
            </a:r>
          </a:p>
          <a:p>
            <a:pPr marL="274320" marR="0" lvl="0" indent="0" algn="l" defTabSz="914400" eaLnBrk="1" fontAlgn="auto" latinLnBrk="0" hangingPunct="1">
              <a:lnSpc>
                <a:spcPct val="100000"/>
              </a:lnSpc>
              <a:spcBef>
                <a:spcPts val="0"/>
              </a:spcBef>
              <a:spcAft>
                <a:spcPts val="1200"/>
              </a:spcAft>
              <a:buClrTx/>
              <a:buSzTx/>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endParaRPr lang="en-US" sz="2000" dirty="0" smtClean="0">
              <a:latin typeface="Calibri"/>
              <a:ea typeface="Verdana" charset="0"/>
              <a:cs typeface="Verdana" charset="0"/>
              <a:sym typeface="Verdana" charset="0"/>
            </a:endParaRPr>
          </a:p>
          <a:p>
            <a:pPr marL="274320" marR="0" lvl="0" indent="0" algn="l" defTabSz="914400" eaLnBrk="1" fontAlgn="auto" latinLnBrk="0" hangingPunct="1">
              <a:lnSpc>
                <a:spcPct val="100000"/>
              </a:lnSpc>
              <a:spcBef>
                <a:spcPts val="0"/>
              </a:spcBef>
              <a:spcAft>
                <a:spcPts val="1200"/>
              </a:spcAft>
              <a:buClrTx/>
              <a:buSzTx/>
              <a:buFontTx/>
              <a:buAutoNum type="arabicPeriod"/>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r>
              <a:rPr lang="en-US" sz="2000" dirty="0" smtClean="0">
                <a:latin typeface="Calibri"/>
                <a:ea typeface="Verdana" charset="0"/>
                <a:cs typeface="Verdana" charset="0"/>
                <a:sym typeface="Verdana" charset="0"/>
              </a:rPr>
              <a:t>  AIR </a:t>
            </a:r>
            <a:r>
              <a:rPr lang="en-US" sz="2000" dirty="0">
                <a:latin typeface="Calibri"/>
                <a:ea typeface="Verdana" charset="0"/>
                <a:cs typeface="Verdana" charset="0"/>
                <a:sym typeface="Verdana" charset="0"/>
              </a:rPr>
              <a:t>POLLUTION  http://commons.wikimedia.org/wiki/Image:Pollution_de_l%27air.jpg</a:t>
            </a:r>
          </a:p>
          <a:p>
            <a:pPr marL="274320" marR="0" lvl="0" indent="0" algn="l" defTabSz="914400" eaLnBrk="1" fontAlgn="auto" latinLnBrk="0" hangingPunct="1">
              <a:lnSpc>
                <a:spcPct val="100000"/>
              </a:lnSpc>
              <a:spcBef>
                <a:spcPts val="0"/>
              </a:spcBef>
              <a:spcAft>
                <a:spcPts val="1200"/>
              </a:spcAft>
              <a:buClrTx/>
              <a:buSzTx/>
              <a:buFontTx/>
              <a:buAutoNum type="arabicPeriod"/>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r>
              <a:rPr lang="en-US" sz="2000" dirty="0" smtClean="0">
                <a:latin typeface="Calibri"/>
                <a:ea typeface="Verdana" charset="0"/>
                <a:cs typeface="Verdana" charset="0"/>
                <a:sym typeface="Verdana" charset="0"/>
              </a:rPr>
              <a:t>  MINI </a:t>
            </a:r>
            <a:r>
              <a:rPr lang="en-US" sz="2000" dirty="0">
                <a:latin typeface="Calibri"/>
                <a:ea typeface="Verdana" charset="0"/>
                <a:cs typeface="Verdana" charset="0"/>
                <a:sym typeface="Verdana" charset="0"/>
              </a:rPr>
              <a:t>THERMOMETER http://freeclipartnow.com/small-icons/miscellaneous/thermometer-1.jpg.html</a:t>
            </a:r>
          </a:p>
          <a:p>
            <a:pPr marL="274320" marR="0" lvl="0" indent="0" algn="l" defTabSz="914400" eaLnBrk="1" fontAlgn="auto" latinLnBrk="0" hangingPunct="1">
              <a:lnSpc>
                <a:spcPct val="100000"/>
              </a:lnSpc>
              <a:spcBef>
                <a:spcPts val="0"/>
              </a:spcBef>
              <a:spcAft>
                <a:spcPts val="1200"/>
              </a:spcAft>
              <a:buClrTx/>
              <a:buSzTx/>
              <a:buFontTx/>
              <a:buAutoNum type="arabicPeriod"/>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r>
              <a:rPr lang="en-US" sz="2000" dirty="0" smtClean="0">
                <a:latin typeface="Calibri"/>
                <a:ea typeface="Verdana" charset="0"/>
                <a:cs typeface="Verdana" charset="0"/>
                <a:sym typeface="Verdana" charset="0"/>
              </a:rPr>
              <a:t>  RUST  </a:t>
            </a:r>
            <a:r>
              <a:rPr lang="en-US" sz="2000" dirty="0">
                <a:latin typeface="Calibri"/>
                <a:ea typeface="Verdana" charset="0"/>
                <a:cs typeface="Verdana" charset="0"/>
                <a:sym typeface="Verdana" charset="0"/>
              </a:rPr>
              <a:t>http://commons.wikimedia.org/wiki/File:Oxid_%C5%BEelezit%C3%BD.PNG</a:t>
            </a:r>
          </a:p>
          <a:p>
            <a:pPr marL="573088" marR="0" lvl="0" indent="-300038" algn="l" defTabSz="914400" eaLnBrk="1" fontAlgn="auto" latinLnBrk="0" hangingPunct="1">
              <a:lnSpc>
                <a:spcPct val="100000"/>
              </a:lnSpc>
              <a:spcBef>
                <a:spcPts val="0"/>
              </a:spcBef>
              <a:spcAft>
                <a:spcPts val="1200"/>
              </a:spcAft>
              <a:buClrTx/>
              <a:buSzTx/>
              <a:buFontTx/>
              <a:buAutoNum type="arabicPeriod"/>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r>
              <a:rPr lang="en-US" sz="2000" dirty="0" smtClean="0">
                <a:latin typeface="Calibri"/>
                <a:ea typeface="Verdana" charset="0"/>
                <a:cs typeface="Verdana" charset="0"/>
                <a:sym typeface="Verdana" charset="0"/>
              </a:rPr>
              <a:t>CORROSIVE </a:t>
            </a:r>
            <a:r>
              <a:rPr lang="en-US" sz="2000" dirty="0">
                <a:latin typeface="Calibri"/>
                <a:ea typeface="Verdana" charset="0"/>
                <a:cs typeface="Verdana" charset="0"/>
                <a:sym typeface="Verdana" charset="0"/>
              </a:rPr>
              <a:t>WARNING http://commons.wikimedia.org/wiki/Image:DIN_4844-2_Warnung_vor_Aetzenden_Stoffen_  D-W004.svg</a:t>
            </a:r>
          </a:p>
          <a:p>
            <a:pPr marL="274320" marR="0" lvl="0" indent="0" algn="l" defTabSz="914400" eaLnBrk="1" fontAlgn="auto" latinLnBrk="0" hangingPunct="1">
              <a:lnSpc>
                <a:spcPct val="100000"/>
              </a:lnSpc>
              <a:spcBef>
                <a:spcPts val="0"/>
              </a:spcBef>
              <a:spcAft>
                <a:spcPts val="1200"/>
              </a:spcAft>
              <a:buClrTx/>
              <a:buSzTx/>
              <a:buFontTx/>
              <a:buAutoNum type="arabicPeriod"/>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r>
              <a:rPr lang="en-US" sz="2000" dirty="0" smtClean="0">
                <a:latin typeface="Calibri"/>
                <a:ea typeface="Verdana" charset="0"/>
                <a:cs typeface="Verdana" charset="0"/>
                <a:sym typeface="Verdana" charset="0"/>
              </a:rPr>
              <a:t>  BE </a:t>
            </a:r>
            <a:r>
              <a:rPr lang="en-US" sz="2000" dirty="0">
                <a:latin typeface="Calibri"/>
                <a:ea typeface="Verdana" charset="0"/>
                <a:cs typeface="Verdana" charset="0"/>
                <a:sym typeface="Verdana" charset="0"/>
              </a:rPr>
              <a:t>SAFE  http://freeclipartnow.com/signs-symbols/warnings/safety-hands.jpg.html</a:t>
            </a:r>
          </a:p>
          <a:p>
            <a:pPr marL="274320" marR="0" lvl="0" indent="0" algn="l" defTabSz="914400" eaLnBrk="1" fontAlgn="auto" latinLnBrk="0" hangingPunct="1">
              <a:lnSpc>
                <a:spcPct val="100000"/>
              </a:lnSpc>
              <a:spcBef>
                <a:spcPts val="0"/>
              </a:spcBef>
              <a:spcAft>
                <a:spcPts val="1200"/>
              </a:spcAft>
              <a:buClrTx/>
              <a:buSzTx/>
              <a:buFont typeface="+mj-lt"/>
              <a:buAutoNum type="arabicPeriod"/>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r>
              <a:rPr lang="en-US" sz="2000" dirty="0" smtClean="0">
                <a:latin typeface="Calibri"/>
                <a:ea typeface="Verdana" charset="0"/>
                <a:cs typeface="Verdana" charset="0"/>
                <a:sym typeface="Verdana" charset="0"/>
              </a:rPr>
              <a:t>  VINEGAR </a:t>
            </a:r>
            <a:r>
              <a:rPr lang="en-US" sz="2000" dirty="0">
                <a:latin typeface="Calibri"/>
                <a:ea typeface="Verdana" charset="0"/>
                <a:cs typeface="Verdana" charset="0"/>
                <a:sym typeface="Verdana" charset="0"/>
              </a:rPr>
              <a:t>http://freeclipartnow.com/household/chores/cleaners/vinegar.jpg.html</a:t>
            </a:r>
          </a:p>
          <a:p>
            <a:pPr marL="274320" marR="0" lvl="0" indent="0" algn="l" defTabSz="914400" eaLnBrk="1" fontAlgn="auto" latinLnBrk="0" hangingPunct="1">
              <a:lnSpc>
                <a:spcPct val="100000"/>
              </a:lnSpc>
              <a:spcBef>
                <a:spcPts val="0"/>
              </a:spcBef>
              <a:spcAft>
                <a:spcPts val="1200"/>
              </a:spcAft>
              <a:buClrTx/>
              <a:buSzTx/>
              <a:buFont typeface="+mj-lt"/>
              <a:buAutoNum type="arabicPeriod"/>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r>
              <a:rPr lang="en-US" sz="2000" dirty="0" smtClean="0">
                <a:latin typeface="Calibri"/>
                <a:ea typeface="Verdana" charset="0"/>
                <a:cs typeface="Verdana" charset="0"/>
                <a:sym typeface="Verdana" charset="0"/>
              </a:rPr>
              <a:t>  BEAKER </a:t>
            </a:r>
            <a:r>
              <a:rPr lang="en-US" sz="2000" dirty="0">
                <a:latin typeface="Calibri"/>
                <a:ea typeface="Verdana" charset="0"/>
                <a:cs typeface="Verdana" charset="0"/>
                <a:sym typeface="Verdana" charset="0"/>
              </a:rPr>
              <a:t>http://www.freeclipartnow.com/science/flasks-tubes/beaker-2.jpg.html</a:t>
            </a:r>
          </a:p>
          <a:p>
            <a:pPr marL="274320" marR="0" lvl="0" indent="0" algn="l" defTabSz="914400" eaLnBrk="1" fontAlgn="auto" latinLnBrk="0" hangingPunct="1">
              <a:lnSpc>
                <a:spcPct val="100000"/>
              </a:lnSpc>
              <a:spcBef>
                <a:spcPts val="0"/>
              </a:spcBef>
              <a:spcAft>
                <a:spcPts val="1200"/>
              </a:spcAft>
              <a:buClrTx/>
              <a:buSzTx/>
              <a:buFont typeface="+mj-lt"/>
              <a:buAutoNum type="arabicPeriod"/>
              <a:tabLst>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 pos="4800920" algn="l"/>
                <a:tab pos="5334356" algn="l"/>
                <a:tab pos="5867791" algn="l"/>
                <a:tab pos="6401227" algn="l"/>
                <a:tab pos="533436" algn="l"/>
                <a:tab pos="1066871" algn="l"/>
                <a:tab pos="1600307" algn="l"/>
                <a:tab pos="2133742" algn="l"/>
                <a:tab pos="2667178" algn="l"/>
                <a:tab pos="3200613" algn="l"/>
                <a:tab pos="3734049" algn="l"/>
                <a:tab pos="4267484" algn="l"/>
              </a:tabLst>
              <a:defRPr/>
            </a:pPr>
            <a:r>
              <a:rPr lang="en-US" sz="2000" dirty="0" smtClean="0">
                <a:latin typeface="Calibri"/>
                <a:ea typeface="Verdana" charset="0"/>
                <a:cs typeface="Verdana" charset="0"/>
                <a:sym typeface="Verdana" charset="0"/>
              </a:rPr>
              <a:t>  BEAKER  </a:t>
            </a:r>
            <a:r>
              <a:rPr lang="en-US" sz="2000" dirty="0">
                <a:latin typeface="Calibri"/>
                <a:ea typeface="Verdana" charset="0"/>
                <a:cs typeface="Verdana" charset="0"/>
                <a:sym typeface="Verdana" charset="0"/>
              </a:rPr>
              <a:t>http://freeclipartnow.com/science/flasks-tubes/beaker.jpg.htm</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p:cNvPicPr>
            <a:picLocks noChangeAspect="1" noChangeArrowheads="1"/>
          </p:cNvPicPr>
          <p:nvPr>
            <p:custDataLst>
              <p:tags r:id="rId1"/>
            </p:custDataLst>
          </p:nvPr>
        </p:nvPicPr>
        <p:blipFill>
          <a:blip r:embed="rId12" cstate="print"/>
          <a:srcRect/>
          <a:stretch>
            <a:fillRect/>
          </a:stretch>
        </p:blipFill>
        <p:spPr bwMode="auto">
          <a:xfrm>
            <a:off x="9151141" y="4742035"/>
            <a:ext cx="1600537" cy="512374"/>
          </a:xfrm>
          <a:prstGeom prst="rect">
            <a:avLst/>
          </a:prstGeom>
          <a:solidFill>
            <a:scrgbClr r="0" g="0" b="0">
              <a:alpha val="0"/>
            </a:scrgbClr>
          </a:solidFill>
          <a:ln w="12700" cap="flat">
            <a:noFill/>
            <a:miter lim="800000"/>
            <a:headEnd/>
            <a:tailEnd/>
          </a:ln>
        </p:spPr>
      </p:pic>
      <p:sp>
        <p:nvSpPr>
          <p:cNvPr id="9217" name="Rectangle 1"/>
          <p:cNvSpPr>
            <a:spLocks/>
          </p:cNvSpPr>
          <p:nvPr>
            <p:custDataLst>
              <p:tags r:id="rId2"/>
            </p:custDataLst>
          </p:nvPr>
        </p:nvSpPr>
        <p:spPr bwMode="auto">
          <a:xfrm>
            <a:off x="182880" y="457200"/>
            <a:ext cx="2343398"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...Background</a:t>
            </a:r>
          </a:p>
        </p:txBody>
      </p:sp>
      <p:sp>
        <p:nvSpPr>
          <p:cNvPr id="9218" name="Rectangle 2"/>
          <p:cNvSpPr>
            <a:spLocks/>
          </p:cNvSpPr>
          <p:nvPr>
            <p:custDataLst>
              <p:tags r:id="rId3"/>
            </p:custDataLst>
          </p:nvPr>
        </p:nvSpPr>
        <p:spPr bwMode="auto">
          <a:xfrm>
            <a:off x="228600" y="1097280"/>
            <a:ext cx="5256212" cy="3554819"/>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548393" marR="0" lvl="0" indent="-274197" algn="l" defTabSz="914400" eaLnBrk="1" fontAlgn="auto" latinLnBrk="0" hangingPunct="1">
              <a:lnSpc>
                <a:spcPct val="100000"/>
              </a:lnSpc>
              <a:spcBef>
                <a:spcPts val="0"/>
              </a:spcBef>
              <a:spcAft>
                <a:spcPts val="18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Lst>
              <a:defRPr/>
            </a:pPr>
            <a:r>
              <a:rPr lang="en-US" sz="2700" dirty="0">
                <a:latin typeface="Calibri"/>
                <a:ea typeface="Verdana" charset="0"/>
                <a:cs typeface="Verdana" charset="0"/>
                <a:sym typeface="Verdana" charset="0"/>
              </a:rPr>
              <a:t>Pressure is the average force spread over an area and </a:t>
            </a:r>
            <a:r>
              <a:rPr lang="en-US" sz="2700" dirty="0" smtClean="0">
                <a:latin typeface="Calibri"/>
                <a:ea typeface="Verdana" charset="0"/>
                <a:cs typeface="Verdana" charset="0"/>
                <a:sym typeface="Verdana" charset="0"/>
              </a:rPr>
              <a:t>is measured </a:t>
            </a:r>
            <a:r>
              <a:rPr lang="en-US" sz="2700" dirty="0">
                <a:latin typeface="Calibri"/>
                <a:ea typeface="Verdana" charset="0"/>
                <a:cs typeface="Verdana" charset="0"/>
                <a:sym typeface="Verdana" charset="0"/>
              </a:rPr>
              <a:t>in the SI unit </a:t>
            </a:r>
            <a:r>
              <a:rPr lang="en-US" sz="2700" dirty="0" smtClean="0">
                <a:latin typeface="Calibri"/>
                <a:ea typeface="Verdana" charset="0"/>
                <a:cs typeface="Verdana" charset="0"/>
                <a:sym typeface="Verdana" charset="0"/>
              </a:rPr>
              <a:t>of Newton </a:t>
            </a:r>
            <a:r>
              <a:rPr lang="en-US" sz="2700" dirty="0">
                <a:latin typeface="Calibri"/>
                <a:ea typeface="Verdana" charset="0"/>
                <a:cs typeface="Verdana" charset="0"/>
                <a:sym typeface="Verdana" charset="0"/>
              </a:rPr>
              <a:t>per square </a:t>
            </a:r>
            <a:r>
              <a:rPr lang="en-US" sz="2700" dirty="0" smtClean="0">
                <a:latin typeface="Calibri"/>
                <a:ea typeface="Verdana" charset="0"/>
                <a:cs typeface="Verdana" charset="0"/>
                <a:sym typeface="Verdana" charset="0"/>
              </a:rPr>
              <a:t>meter </a:t>
            </a:r>
            <a:r>
              <a:rPr lang="en-US" sz="2700" dirty="0">
                <a:latin typeface="Calibri"/>
                <a:ea typeface="Verdana" charset="0"/>
                <a:cs typeface="Verdana" charset="0"/>
                <a:sym typeface="Verdana" charset="0"/>
              </a:rPr>
              <a:t>(N/m</a:t>
            </a:r>
            <a:r>
              <a:rPr lang="en-US" sz="2700" baseline="30000" dirty="0">
                <a:latin typeface="Calibri"/>
                <a:ea typeface="Verdana" charset="0"/>
                <a:cs typeface="Verdana" charset="0"/>
                <a:sym typeface="Verdana" charset="0"/>
              </a:rPr>
              <a:t>2</a:t>
            </a:r>
            <a:r>
              <a:rPr lang="en-US" sz="2700" dirty="0">
                <a:latin typeface="Calibri"/>
                <a:ea typeface="Verdana" charset="0"/>
                <a:cs typeface="Verdana" charset="0"/>
                <a:sym typeface="Verdana" charset="0"/>
              </a:rPr>
              <a:t>), also known as a Pascal (Pa).  </a:t>
            </a:r>
            <a:endParaRPr lang="en-US" sz="2700" dirty="0" smtClean="0">
              <a:latin typeface="Calibri"/>
              <a:ea typeface="Verdana" charset="0"/>
              <a:cs typeface="Verdana" charset="0"/>
              <a:sym typeface="Verdana" charset="0"/>
            </a:endParaRPr>
          </a:p>
          <a:p>
            <a:pPr marL="548393" marR="0" lvl="0" indent="-274197" algn="l" defTabSz="914400" eaLnBrk="1" fontAlgn="auto" latinLnBrk="0" hangingPunct="1">
              <a:spcBef>
                <a:spcPts val="0"/>
              </a:spcBef>
              <a:spcAft>
                <a:spcPts val="1800"/>
              </a:spcAft>
              <a:buClr>
                <a:srgbClr val="000000"/>
              </a:buClr>
              <a:buSzPct val="100000"/>
              <a:buFont typeface="Verdana"/>
              <a:buChar char="•"/>
              <a:tabLst>
                <a:tab pos="19049" algn="l"/>
                <a:tab pos="476226" algn="l"/>
                <a:tab pos="1066746" algn="l"/>
                <a:tab pos="1600120" algn="l"/>
                <a:tab pos="2133493" algn="l"/>
                <a:tab pos="2666865" algn="l"/>
                <a:tab pos="3200239" algn="l"/>
                <a:tab pos="3733613" algn="l"/>
                <a:tab pos="4266985" algn="l"/>
                <a:tab pos="4800359" algn="l"/>
                <a:tab pos="5333733" algn="l"/>
                <a:tab pos="5867105" algn="l"/>
                <a:tab pos="6400478" algn="l"/>
              </a:tabLst>
              <a:defRPr/>
            </a:pPr>
            <a:r>
              <a:rPr lang="en-US" sz="2700" dirty="0" smtClean="0">
                <a:latin typeface="Calibri"/>
                <a:ea typeface="Verdana" charset="0"/>
                <a:cs typeface="Verdana" charset="0"/>
                <a:sym typeface="Verdana" charset="0"/>
              </a:rPr>
              <a:t>Air exerts pressure when the particles collide with their container.</a:t>
            </a:r>
            <a:endParaRPr lang="en-US" sz="2700" dirty="0">
              <a:latin typeface="Calibri"/>
              <a:ea typeface="Gill Sans" charset="0"/>
              <a:cs typeface="Gill Sans" charset="0"/>
            </a:endParaRPr>
          </a:p>
        </p:txBody>
      </p:sp>
      <p:pic>
        <p:nvPicPr>
          <p:cNvPr id="9220" name="Picture 4"/>
          <p:cNvPicPr>
            <a:picLocks noChangeAspect="1" noChangeArrowheads="1"/>
          </p:cNvPicPr>
          <p:nvPr/>
        </p:nvPicPr>
        <p:blipFill>
          <a:blip r:embed="rId13" cstate="print"/>
          <a:srcRect/>
          <a:stretch>
            <a:fillRect/>
          </a:stretch>
        </p:blipFill>
        <p:spPr bwMode="auto">
          <a:xfrm>
            <a:off x="5046935" y="4232087"/>
            <a:ext cx="1466468" cy="2154170"/>
          </a:xfrm>
          <a:prstGeom prst="rect">
            <a:avLst/>
          </a:prstGeom>
          <a:noFill/>
          <a:ln w="12700" cap="flat">
            <a:noFill/>
            <a:miter lim="800000"/>
            <a:headEnd/>
            <a:tailEnd/>
          </a:ln>
        </p:spPr>
      </p:pic>
      <p:pic>
        <p:nvPicPr>
          <p:cNvPr id="9221" name="Picture 5"/>
          <p:cNvPicPr>
            <a:picLocks noChangeAspect="1" noChangeArrowheads="1"/>
          </p:cNvPicPr>
          <p:nvPr/>
        </p:nvPicPr>
        <p:blipFill>
          <a:blip r:embed="rId14" cstate="print"/>
          <a:srcRect/>
          <a:stretch>
            <a:fillRect/>
          </a:stretch>
        </p:blipFill>
        <p:spPr bwMode="auto">
          <a:xfrm>
            <a:off x="6611976" y="5852481"/>
            <a:ext cx="704666" cy="285952"/>
          </a:xfrm>
          <a:prstGeom prst="rect">
            <a:avLst/>
          </a:prstGeom>
          <a:noFill/>
          <a:ln w="12700" cap="flat">
            <a:noFill/>
            <a:miter lim="800000"/>
            <a:headEnd/>
            <a:tailEnd/>
          </a:ln>
        </p:spPr>
      </p:pic>
      <p:sp>
        <p:nvSpPr>
          <p:cNvPr id="9222" name="Rectangle 6"/>
          <p:cNvSpPr>
            <a:spLocks/>
          </p:cNvSpPr>
          <p:nvPr>
            <p:custDataLst>
              <p:tags r:id="rId4"/>
            </p:custDataLst>
          </p:nvPr>
        </p:nvSpPr>
        <p:spPr bwMode="auto">
          <a:xfrm>
            <a:off x="7389475" y="5709505"/>
            <a:ext cx="4572337" cy="707886"/>
          </a:xfrm>
          <a:prstGeom prst="rect">
            <a:avLst/>
          </a:prstGeom>
          <a:solidFill>
            <a:scrgbClr r="0" g="0" b="0">
              <a:alpha val="0"/>
            </a:sc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Air particles collide with force against the surface of their container. </a:t>
            </a:r>
          </a:p>
        </p:txBody>
      </p:sp>
      <p:sp>
        <p:nvSpPr>
          <p:cNvPr id="9223" name="Rectangle 7"/>
          <p:cNvSpPr>
            <a:spLocks/>
          </p:cNvSpPr>
          <p:nvPr>
            <p:custDataLst>
              <p:tags r:id="rId5"/>
            </p:custDataLst>
          </p:nvPr>
        </p:nvSpPr>
        <p:spPr bwMode="auto">
          <a:xfrm>
            <a:off x="9652072" y="4822031"/>
            <a:ext cx="557140"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Area</a:t>
            </a:r>
          </a:p>
        </p:txBody>
      </p:sp>
      <p:pic>
        <p:nvPicPr>
          <p:cNvPr id="9225" name="Picture 9"/>
          <p:cNvPicPr>
            <a:picLocks noChangeAspect="1" noChangeArrowheads="1"/>
          </p:cNvPicPr>
          <p:nvPr/>
        </p:nvPicPr>
        <p:blipFill>
          <a:blip r:embed="rId15" cstate="print"/>
          <a:srcRect/>
          <a:stretch>
            <a:fillRect/>
          </a:stretch>
        </p:blipFill>
        <p:spPr bwMode="auto">
          <a:xfrm>
            <a:off x="8608358" y="3812692"/>
            <a:ext cx="609441" cy="1043724"/>
          </a:xfrm>
          <a:prstGeom prst="rect">
            <a:avLst/>
          </a:prstGeom>
          <a:noFill/>
          <a:ln w="12700" cap="flat">
            <a:noFill/>
            <a:miter lim="800000"/>
            <a:headEnd/>
            <a:tailEnd/>
          </a:ln>
        </p:spPr>
      </p:pic>
      <p:pic>
        <p:nvPicPr>
          <p:cNvPr id="9226" name="Picture 10"/>
          <p:cNvPicPr>
            <a:picLocks noChangeAspect="1" noChangeArrowheads="1"/>
          </p:cNvPicPr>
          <p:nvPr/>
        </p:nvPicPr>
        <p:blipFill>
          <a:blip r:embed="rId16" cstate="print"/>
          <a:srcRect/>
          <a:stretch>
            <a:fillRect/>
          </a:stretch>
        </p:blipFill>
        <p:spPr bwMode="auto">
          <a:xfrm>
            <a:off x="10189096" y="3888945"/>
            <a:ext cx="571351" cy="991300"/>
          </a:xfrm>
          <a:prstGeom prst="rect">
            <a:avLst/>
          </a:prstGeom>
          <a:noFill/>
          <a:ln w="12700" cap="flat">
            <a:noFill/>
            <a:miter lim="800000"/>
            <a:headEnd/>
            <a:tailEnd/>
          </a:ln>
        </p:spPr>
      </p:pic>
      <p:pic>
        <p:nvPicPr>
          <p:cNvPr id="9227" name="Picture 11"/>
          <p:cNvPicPr>
            <a:picLocks noChangeAspect="1" noChangeArrowheads="1"/>
          </p:cNvPicPr>
          <p:nvPr/>
        </p:nvPicPr>
        <p:blipFill>
          <a:blip r:embed="rId17" cstate="print"/>
          <a:srcRect/>
          <a:stretch>
            <a:fillRect/>
          </a:stretch>
        </p:blipFill>
        <p:spPr bwMode="auto">
          <a:xfrm>
            <a:off x="9313024" y="3221724"/>
            <a:ext cx="2323495" cy="800665"/>
          </a:xfrm>
          <a:prstGeom prst="rect">
            <a:avLst/>
          </a:prstGeom>
          <a:noFill/>
          <a:ln w="12700" cap="flat">
            <a:noFill/>
            <a:miter lim="800000"/>
            <a:headEnd/>
            <a:tailEnd/>
          </a:ln>
        </p:spPr>
      </p:pic>
      <p:sp>
        <p:nvSpPr>
          <p:cNvPr id="9228" name="Rectangle 12"/>
          <p:cNvSpPr>
            <a:spLocks/>
          </p:cNvSpPr>
          <p:nvPr/>
        </p:nvSpPr>
        <p:spPr bwMode="auto">
          <a:xfrm>
            <a:off x="9752012" y="3402032"/>
            <a:ext cx="1429707" cy="276999"/>
          </a:xfrm>
          <a:prstGeom prst="rect">
            <a:avLst/>
          </a:prstGeom>
          <a:noFill/>
          <a:ln w="12700" cap="flat">
            <a:noFill/>
            <a:miter lim="800000"/>
            <a:headEnd type="none" w="med" len="med"/>
            <a:tailEnd type="none" w="med" len="med"/>
          </a:ln>
        </p:spPr>
        <p:txBody>
          <a:bodyPr wrap="square" lIns="0" tIns="0" rIns="0" bIns="0" anchor="ctr">
            <a:spAutoFit/>
          </a:bodyPr>
          <a:lstStyle/>
          <a:p>
            <a:pPr>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pPr>
            <a:r>
              <a:rPr lang="en-US" dirty="0">
                <a:solidFill>
                  <a:schemeClr val="tx1"/>
                </a:solidFill>
                <a:latin typeface="Helvetica" charset="0"/>
                <a:cs typeface="Helvetica" charset="0"/>
                <a:sym typeface="Helvetica" charset="0"/>
              </a:rPr>
              <a:t>2 </a:t>
            </a:r>
            <a:r>
              <a:rPr lang="en-US" dirty="0" err="1">
                <a:solidFill>
                  <a:schemeClr val="tx1"/>
                </a:solidFill>
                <a:latin typeface="Helvetica" charset="0"/>
                <a:cs typeface="Helvetica" charset="0"/>
                <a:sym typeface="Helvetica" charset="0"/>
              </a:rPr>
              <a:t>Newtons</a:t>
            </a:r>
            <a:endParaRPr lang="en-US" dirty="0">
              <a:solidFill>
                <a:schemeClr val="tx1"/>
              </a:solidFill>
              <a:latin typeface="Helvetica" charset="0"/>
              <a:cs typeface="Helvetica" charset="0"/>
              <a:sym typeface="Helvetica" charset="0"/>
            </a:endParaRPr>
          </a:p>
        </p:txBody>
      </p:sp>
      <p:pic>
        <p:nvPicPr>
          <p:cNvPr id="9229" name="Picture 13"/>
          <p:cNvPicPr>
            <a:picLocks noChangeAspect="1" noChangeArrowheads="1"/>
          </p:cNvPicPr>
          <p:nvPr/>
        </p:nvPicPr>
        <p:blipFill>
          <a:blip r:embed="rId18" cstate="print"/>
          <a:srcRect/>
          <a:stretch>
            <a:fillRect/>
          </a:stretch>
        </p:blipFill>
        <p:spPr bwMode="auto">
          <a:xfrm>
            <a:off x="10360501" y="2287615"/>
            <a:ext cx="228540" cy="762538"/>
          </a:xfrm>
          <a:prstGeom prst="rect">
            <a:avLst/>
          </a:prstGeom>
          <a:noFill/>
          <a:ln w="12700" cap="flat">
            <a:noFill/>
            <a:miter lim="800000"/>
            <a:headEnd/>
            <a:tailEnd/>
          </a:ln>
        </p:spPr>
      </p:pic>
      <p:sp>
        <p:nvSpPr>
          <p:cNvPr id="9230" name="Rectangle 14"/>
          <p:cNvSpPr>
            <a:spLocks/>
          </p:cNvSpPr>
          <p:nvPr>
            <p:custDataLst>
              <p:tags r:id="rId6"/>
            </p:custDataLst>
          </p:nvPr>
        </p:nvSpPr>
        <p:spPr bwMode="auto">
          <a:xfrm>
            <a:off x="10144292" y="1878032"/>
            <a:ext cx="1626792" cy="353943"/>
          </a:xfrm>
          <a:prstGeom prst="rect">
            <a:avLst/>
          </a:prstGeom>
          <a:solidFill>
            <a:scrgbClr r="0" g="0" b="0">
              <a:alpha val="0"/>
            </a:sc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Force</a:t>
            </a:r>
          </a:p>
        </p:txBody>
      </p:sp>
      <p:pic>
        <p:nvPicPr>
          <p:cNvPr id="9231" name="Picture 15"/>
          <p:cNvPicPr>
            <a:picLocks noChangeAspect="1" noChangeArrowheads="1"/>
          </p:cNvPicPr>
          <p:nvPr/>
        </p:nvPicPr>
        <p:blipFill>
          <a:blip r:embed="rId19" cstate="print"/>
          <a:srcRect/>
          <a:stretch>
            <a:fillRect/>
          </a:stretch>
        </p:blipFill>
        <p:spPr bwMode="auto">
          <a:xfrm>
            <a:off x="8513133" y="972236"/>
            <a:ext cx="228540" cy="762538"/>
          </a:xfrm>
          <a:prstGeom prst="rect">
            <a:avLst/>
          </a:prstGeom>
          <a:noFill/>
          <a:ln w="12700" cap="flat">
            <a:noFill/>
            <a:miter lim="800000"/>
            <a:headEnd/>
            <a:tailEnd/>
          </a:ln>
        </p:spPr>
      </p:pic>
      <p:sp>
        <p:nvSpPr>
          <p:cNvPr id="9232" name="Rectangle 16"/>
          <p:cNvSpPr>
            <a:spLocks/>
          </p:cNvSpPr>
          <p:nvPr>
            <p:custDataLst>
              <p:tags r:id="rId7"/>
            </p:custDataLst>
          </p:nvPr>
        </p:nvSpPr>
        <p:spPr bwMode="auto">
          <a:xfrm>
            <a:off x="8279015" y="582632"/>
            <a:ext cx="1626792" cy="353943"/>
          </a:xfrm>
          <a:prstGeom prst="rect">
            <a:avLst/>
          </a:prstGeom>
          <a:solidFill>
            <a:scrgbClr r="0" g="0" b="0">
              <a:alpha val="0"/>
            </a:sc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Force</a:t>
            </a:r>
          </a:p>
        </p:txBody>
      </p:sp>
      <p:pic>
        <p:nvPicPr>
          <p:cNvPr id="9233" name="Picture 17"/>
          <p:cNvPicPr>
            <a:picLocks noChangeAspect="1" noChangeArrowheads="1"/>
          </p:cNvPicPr>
          <p:nvPr/>
        </p:nvPicPr>
        <p:blipFill>
          <a:blip r:embed="rId20" cstate="print"/>
          <a:srcRect/>
          <a:stretch>
            <a:fillRect/>
          </a:stretch>
        </p:blipFill>
        <p:spPr bwMode="auto">
          <a:xfrm>
            <a:off x="8417907" y="1753838"/>
            <a:ext cx="457081" cy="1982599"/>
          </a:xfrm>
          <a:prstGeom prst="rect">
            <a:avLst/>
          </a:prstGeom>
          <a:noFill/>
          <a:ln w="12700" cap="flat">
            <a:noFill/>
            <a:miter lim="800000"/>
            <a:headEnd/>
            <a:tailEnd/>
          </a:ln>
        </p:spPr>
      </p:pic>
      <p:sp>
        <p:nvSpPr>
          <p:cNvPr id="9234" name="Rectangle 18"/>
          <p:cNvSpPr>
            <a:spLocks/>
          </p:cNvSpPr>
          <p:nvPr/>
        </p:nvSpPr>
        <p:spPr bwMode="auto">
          <a:xfrm>
            <a:off x="8398862" y="2497313"/>
            <a:ext cx="393491" cy="686284"/>
          </a:xfrm>
          <a:prstGeom prst="rect">
            <a:avLst/>
          </a:prstGeom>
          <a:noFill/>
          <a:ln w="12700" cap="flat">
            <a:noFill/>
            <a:miter lim="800000"/>
            <a:headEnd type="none" w="med" len="med"/>
            <a:tailEnd type="none" w="med" len="med"/>
          </a:ln>
        </p:spPr>
        <p:txBody>
          <a:bodyPr lIns="0" tIns="0" rIns="0" bIns="0" anchor="ctr"/>
          <a:lstStyle/>
          <a:p>
            <a:pPr>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pPr>
            <a:r>
              <a:rPr lang="en-US" dirty="0">
                <a:solidFill>
                  <a:schemeClr val="tx1"/>
                </a:solidFill>
                <a:latin typeface="Helvetica" charset="0"/>
                <a:cs typeface="Helvetica" charset="0"/>
                <a:sym typeface="Helvetica" charset="0"/>
              </a:rPr>
              <a:t>2 </a:t>
            </a:r>
            <a:endParaRPr lang="en-US" dirty="0" smtClean="0">
              <a:solidFill>
                <a:schemeClr val="tx1"/>
              </a:solidFill>
              <a:latin typeface="Helvetica" charset="0"/>
              <a:cs typeface="Helvetica" charset="0"/>
              <a:sym typeface="Helvetica" charset="0"/>
            </a:endParaRPr>
          </a:p>
          <a:p>
            <a:pPr>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pPr>
            <a:r>
              <a:rPr lang="en-US" dirty="0" smtClean="0">
                <a:solidFill>
                  <a:schemeClr val="tx1"/>
                </a:solidFill>
                <a:latin typeface="Helvetica" charset="0"/>
                <a:cs typeface="Helvetica" charset="0"/>
                <a:sym typeface="Helvetica" charset="0"/>
              </a:rPr>
              <a:t>N</a:t>
            </a:r>
            <a:endParaRPr lang="en-US" dirty="0">
              <a:solidFill>
                <a:schemeClr val="tx1"/>
              </a:solidFill>
              <a:latin typeface="Helvetica" charset="0"/>
              <a:cs typeface="Helvetica" charset="0"/>
              <a:sym typeface="Helvetica" charset="0"/>
            </a:endParaRPr>
          </a:p>
        </p:txBody>
      </p:sp>
      <p:pic>
        <p:nvPicPr>
          <p:cNvPr id="9235" name="Picture 19"/>
          <p:cNvPicPr>
            <a:picLocks noChangeAspect="1" noChangeArrowheads="1"/>
          </p:cNvPicPr>
          <p:nvPr/>
        </p:nvPicPr>
        <p:blipFill>
          <a:blip r:embed="rId21" cstate="print"/>
          <a:srcRect/>
          <a:stretch>
            <a:fillRect/>
          </a:stretch>
        </p:blipFill>
        <p:spPr bwMode="auto">
          <a:xfrm>
            <a:off x="5104070" y="3602993"/>
            <a:ext cx="7560881" cy="762538"/>
          </a:xfrm>
          <a:prstGeom prst="rect">
            <a:avLst/>
          </a:prstGeom>
          <a:noFill/>
          <a:ln w="12700" cap="flat">
            <a:noFill/>
            <a:miter lim="800000"/>
            <a:headEnd/>
            <a:tailEnd/>
          </a:ln>
        </p:spPr>
      </p:pic>
      <p:sp>
        <p:nvSpPr>
          <p:cNvPr id="22" name="Text Placeholder 21"/>
          <p:cNvSpPr>
            <a:spLocks noGrp="1"/>
          </p:cNvSpPr>
          <p:nvPr>
            <p:ph type="body" sz="quarter" idx="12"/>
          </p:nvPr>
        </p:nvSpPr>
        <p:spPr/>
        <p:txBody>
          <a:bodyPr/>
          <a:lstStyle/>
          <a:p>
            <a:endParaRPr lang="en-US"/>
          </a:p>
        </p:txBody>
      </p:sp>
      <p:sp>
        <p:nvSpPr>
          <p:cNvPr id="23" name="Rectangle 22"/>
          <p:cNvSpPr/>
          <p:nvPr>
            <p:custDataLst>
              <p:tags r:id="rId8"/>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4" name="TextBox 23"/>
          <p:cNvSpPr txBox="1"/>
          <p:nvPr>
            <p:custDataLst>
              <p:tags r:id="rId9"/>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custDataLst>
              <p:tags r:id="rId1"/>
            </p:custDataLst>
          </p:nvPr>
        </p:nvSpPr>
        <p:spPr bwMode="auto">
          <a:xfrm>
            <a:off x="182880" y="457200"/>
            <a:ext cx="2436373"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...Background </a:t>
            </a:r>
          </a:p>
        </p:txBody>
      </p:sp>
      <p:sp>
        <p:nvSpPr>
          <p:cNvPr id="10243" name="Rectangle 3"/>
          <p:cNvSpPr>
            <a:spLocks/>
          </p:cNvSpPr>
          <p:nvPr>
            <p:custDataLst>
              <p:tags r:id="rId2"/>
            </p:custDataLst>
          </p:nvPr>
        </p:nvSpPr>
        <p:spPr bwMode="auto">
          <a:xfrm>
            <a:off x="228600" y="2230424"/>
            <a:ext cx="2360774" cy="415498"/>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t" anchorCtr="0">
            <a:spAutoFit/>
          </a:bodyPr>
          <a:lstStyle/>
          <a:p>
            <a:pPr marL="465138" marR="0" lvl="0" indent="-465138" algn="l" defTabSz="914400" eaLnBrk="1" fontAlgn="auto" latinLnBrk="0" hangingPunct="1">
              <a:lnSpc>
                <a:spcPct val="100000"/>
              </a:lnSpc>
              <a:spcBef>
                <a:spcPts val="1500"/>
              </a:spcBef>
              <a:spcAft>
                <a:spcPts val="0"/>
              </a:spcAft>
              <a:buClrTx/>
              <a:buSzTx/>
              <a:buFont typeface="+mj-lt"/>
              <a:buAutoNum type="arabicParenR"/>
              <a:tabLst>
                <a:tab pos="19046" algn="l"/>
                <a:tab pos="476130" algn="l"/>
                <a:tab pos="1066532" algn="l"/>
                <a:tab pos="1599800" algn="l"/>
                <a:tab pos="2133065" algn="l"/>
                <a:tab pos="2666331" algn="l"/>
                <a:tab pos="3199597" algn="l"/>
                <a:tab pos="3732865" algn="l"/>
                <a:tab pos="4266130" algn="l"/>
                <a:tab pos="4799397" algn="l"/>
                <a:tab pos="5332664" algn="l"/>
                <a:tab pos="5865929" algn="l"/>
              </a:tabLst>
              <a:defRPr/>
            </a:pPr>
            <a:r>
              <a:rPr lang="en-US" sz="2700" dirty="0" smtClean="0">
                <a:latin typeface="Calibri"/>
                <a:ea typeface="Verdana" charset="0"/>
                <a:cs typeface="Verdana" charset="0"/>
                <a:sym typeface="Verdana" charset="0"/>
              </a:rPr>
              <a:t>Temperature</a:t>
            </a:r>
            <a:r>
              <a:rPr lang="en-US" sz="2700" dirty="0">
                <a:latin typeface="Calibri"/>
                <a:ea typeface="Verdana" charset="0"/>
                <a:cs typeface="Verdana" charset="0"/>
                <a:sym typeface="Verdana" charset="0"/>
              </a:rPr>
              <a:t>:</a:t>
            </a:r>
          </a:p>
        </p:txBody>
      </p:sp>
      <p:pic>
        <p:nvPicPr>
          <p:cNvPr id="10244" name="Picture 4"/>
          <p:cNvPicPr>
            <a:picLocks noChangeAspect="1" noChangeArrowheads="1"/>
          </p:cNvPicPr>
          <p:nvPr/>
        </p:nvPicPr>
        <p:blipFill>
          <a:blip r:embed="rId11" cstate="print"/>
          <a:srcRect/>
          <a:stretch>
            <a:fillRect/>
          </a:stretch>
        </p:blipFill>
        <p:spPr bwMode="auto">
          <a:xfrm>
            <a:off x="2780576" y="2173234"/>
            <a:ext cx="609441" cy="610031"/>
          </a:xfrm>
          <a:prstGeom prst="rect">
            <a:avLst/>
          </a:prstGeom>
          <a:noFill/>
          <a:ln w="12700" cap="flat">
            <a:noFill/>
            <a:miter lim="800000"/>
            <a:headEnd/>
            <a:tailEnd/>
          </a:ln>
        </p:spPr>
      </p:pic>
      <p:pic>
        <p:nvPicPr>
          <p:cNvPr id="10245" name="Picture 5"/>
          <p:cNvPicPr>
            <a:picLocks noChangeAspect="1" noChangeArrowheads="1"/>
          </p:cNvPicPr>
          <p:nvPr/>
        </p:nvPicPr>
        <p:blipFill>
          <a:blip r:embed="rId12" cstate="print"/>
          <a:srcRect/>
          <a:stretch>
            <a:fillRect/>
          </a:stretch>
        </p:blipFill>
        <p:spPr bwMode="auto">
          <a:xfrm>
            <a:off x="1333153" y="2954836"/>
            <a:ext cx="1637873" cy="2020726"/>
          </a:xfrm>
          <a:prstGeom prst="rect">
            <a:avLst/>
          </a:prstGeom>
          <a:noFill/>
          <a:ln w="12700" cap="flat">
            <a:noFill/>
            <a:miter lim="800000"/>
            <a:headEnd/>
            <a:tailEnd/>
          </a:ln>
        </p:spPr>
      </p:pic>
      <p:pic>
        <p:nvPicPr>
          <p:cNvPr id="10246" name="Picture 6"/>
          <p:cNvPicPr>
            <a:picLocks noChangeAspect="1" noChangeArrowheads="1"/>
          </p:cNvPicPr>
          <p:nvPr/>
        </p:nvPicPr>
        <p:blipFill>
          <a:blip r:embed="rId13" cstate="print"/>
          <a:srcRect/>
          <a:stretch>
            <a:fillRect/>
          </a:stretch>
        </p:blipFill>
        <p:spPr bwMode="auto">
          <a:xfrm>
            <a:off x="4551764" y="2954836"/>
            <a:ext cx="1580738" cy="2058853"/>
          </a:xfrm>
          <a:prstGeom prst="rect">
            <a:avLst/>
          </a:prstGeom>
          <a:noFill/>
          <a:ln w="12700" cap="flat">
            <a:noFill/>
            <a:miter lim="800000"/>
            <a:headEnd/>
            <a:tailEnd/>
          </a:ln>
        </p:spPr>
      </p:pic>
      <p:pic>
        <p:nvPicPr>
          <p:cNvPr id="10247" name="Picture 7"/>
          <p:cNvPicPr>
            <a:picLocks noChangeAspect="1" noChangeArrowheads="1"/>
          </p:cNvPicPr>
          <p:nvPr/>
        </p:nvPicPr>
        <p:blipFill>
          <a:blip r:embed="rId14" cstate="print"/>
          <a:srcRect/>
          <a:stretch>
            <a:fillRect/>
          </a:stretch>
        </p:blipFill>
        <p:spPr bwMode="auto">
          <a:xfrm>
            <a:off x="990342" y="4861181"/>
            <a:ext cx="2323495" cy="800665"/>
          </a:xfrm>
          <a:prstGeom prst="rect">
            <a:avLst/>
          </a:prstGeom>
          <a:noFill/>
          <a:ln w="12700" cap="flat">
            <a:noFill/>
            <a:miter lim="800000"/>
            <a:headEnd/>
            <a:tailEnd/>
          </a:ln>
        </p:spPr>
      </p:pic>
      <p:sp>
        <p:nvSpPr>
          <p:cNvPr id="10248" name="Rectangle 8"/>
          <p:cNvSpPr>
            <a:spLocks/>
          </p:cNvSpPr>
          <p:nvPr>
            <p:custDataLst>
              <p:tags r:id="rId3"/>
            </p:custDataLst>
          </p:nvPr>
        </p:nvSpPr>
        <p:spPr bwMode="auto">
          <a:xfrm>
            <a:off x="1816230" y="5147133"/>
            <a:ext cx="654666"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COLD</a:t>
            </a:r>
          </a:p>
        </p:txBody>
      </p:sp>
      <p:pic>
        <p:nvPicPr>
          <p:cNvPr id="10249" name="Picture 9"/>
          <p:cNvPicPr>
            <a:picLocks noChangeAspect="1" noChangeArrowheads="1"/>
          </p:cNvPicPr>
          <p:nvPr/>
        </p:nvPicPr>
        <p:blipFill>
          <a:blip r:embed="rId15" cstate="print"/>
          <a:srcRect/>
          <a:stretch>
            <a:fillRect/>
          </a:stretch>
        </p:blipFill>
        <p:spPr bwMode="auto">
          <a:xfrm>
            <a:off x="4189908" y="4898231"/>
            <a:ext cx="2323495" cy="762000"/>
          </a:xfrm>
          <a:prstGeom prst="rect">
            <a:avLst/>
          </a:prstGeom>
          <a:noFill/>
          <a:ln w="12700" cap="flat">
            <a:noFill/>
            <a:miter lim="800000"/>
            <a:headEnd/>
            <a:tailEnd/>
          </a:ln>
        </p:spPr>
      </p:pic>
      <p:sp>
        <p:nvSpPr>
          <p:cNvPr id="10250" name="Rectangle 10"/>
          <p:cNvSpPr>
            <a:spLocks/>
          </p:cNvSpPr>
          <p:nvPr>
            <p:custDataLst>
              <p:tags r:id="rId4"/>
            </p:custDataLst>
          </p:nvPr>
        </p:nvSpPr>
        <p:spPr bwMode="auto">
          <a:xfrm>
            <a:off x="5102144" y="5168396"/>
            <a:ext cx="583558"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ea typeface="Verdana" charset="0"/>
                <a:cs typeface="Verdana" charset="0"/>
                <a:sym typeface="Verdana" charset="0"/>
              </a:rPr>
              <a:t>HOT </a:t>
            </a:r>
          </a:p>
        </p:txBody>
      </p:sp>
      <p:sp>
        <p:nvSpPr>
          <p:cNvPr id="10251" name="Rectangle 11"/>
          <p:cNvSpPr>
            <a:spLocks/>
          </p:cNvSpPr>
          <p:nvPr>
            <p:custDataLst>
              <p:tags r:id="rId5"/>
            </p:custDataLst>
          </p:nvPr>
        </p:nvSpPr>
        <p:spPr bwMode="auto">
          <a:xfrm>
            <a:off x="7256160" y="3240788"/>
            <a:ext cx="4553252" cy="1600438"/>
          </a:xfrm>
          <a:prstGeom prst="rect">
            <a:avLst/>
          </a:prstGeom>
          <a:solidFill>
            <a:scrgbClr r="0" g="0" b="0">
              <a:alpha val="0"/>
            </a:sc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600" dirty="0">
                <a:latin typeface="Calibri"/>
                <a:ea typeface="Verdana" charset="0"/>
                <a:cs typeface="Verdana" charset="0"/>
                <a:sym typeface="Verdana" charset="0"/>
              </a:rPr>
              <a:t>When air is heated, the air particles move faster causing more collisions per second and thus increasing the pressure. </a:t>
            </a:r>
          </a:p>
        </p:txBody>
      </p:sp>
      <p:sp>
        <p:nvSpPr>
          <p:cNvPr id="15" name="Text Placeholder 14"/>
          <p:cNvSpPr>
            <a:spLocks noGrp="1"/>
          </p:cNvSpPr>
          <p:nvPr>
            <p:ph type="body" sz="quarter" idx="12"/>
          </p:nvPr>
        </p:nvSpPr>
        <p:spPr/>
        <p:txBody>
          <a:bodyPr/>
          <a:lstStyle/>
          <a:p>
            <a:endParaRPr lang="en-US"/>
          </a:p>
        </p:txBody>
      </p:sp>
      <p:sp>
        <p:nvSpPr>
          <p:cNvPr id="14" name="TextBox 13"/>
          <p:cNvSpPr txBox="1"/>
          <p:nvPr>
            <p:custDataLst>
              <p:tags r:id="rId6"/>
            </p:custDataLst>
          </p:nvPr>
        </p:nvSpPr>
        <p:spPr>
          <a:xfrm>
            <a:off x="228600" y="1097280"/>
            <a:ext cx="11199812" cy="830997"/>
          </a:xfrm>
          <a:prstGeom prst="rect">
            <a:avLst/>
          </a:prstGeom>
          <a:solidFill>
            <a:srgbClr val="000000">
              <a:alpha val="0"/>
            </a:srgbClr>
          </a:solidFill>
          <a:ln/>
        </p:spPr>
        <p:txBody>
          <a:bodyPr vert="horz" wrap="square" lIns="0" tIns="0" rIns="0" bIns="0" rtlCol="0" anchor="t" anchorCtr="0">
            <a:spAutoFit/>
          </a:bodyPr>
          <a:lstStyle/>
          <a:p>
            <a:pPr marL="274320" marR="0" lvl="0" indent="0" algn="l" defTabSz="914400" eaLnBrk="1" fontAlgn="auto" latinLnBrk="0" hangingPunct="1">
              <a:lnSpc>
                <a:spcPct val="100000"/>
              </a:lnSpc>
              <a:spcBef>
                <a:spcPts val="1500"/>
              </a:spcBef>
              <a:spcAft>
                <a:spcPts val="0"/>
              </a:spcAft>
              <a:buClrTx/>
              <a:buSzTx/>
              <a:buNone/>
              <a:tabLst>
                <a:tab pos="533436" algn="l"/>
              </a:tabLst>
              <a:defRPr/>
            </a:pPr>
            <a:r>
              <a:rPr lang="en-US" sz="2700" dirty="0" smtClean="0">
                <a:latin typeface="Calibri"/>
              </a:rPr>
              <a:t>Air pressure can change when 1) temperature, 2) volume, or 3) the amount of air particles changes.</a:t>
            </a:r>
            <a:endParaRPr lang="en-US" sz="2700" dirty="0">
              <a:latin typeface="Calibri"/>
            </a:endParaRPr>
          </a:p>
        </p:txBody>
      </p:sp>
      <p:sp>
        <p:nvSpPr>
          <p:cNvPr id="16" name="Rectangle 15"/>
          <p:cNvSpPr/>
          <p:nvPr>
            <p:custDataLst>
              <p:tags r:id="rId7"/>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7" name="TextBox 16"/>
          <p:cNvSpPr txBox="1"/>
          <p:nvPr>
            <p:custDataLst>
              <p:tags r:id="rId8"/>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p:cNvSpPr>
          <p:nvPr>
            <p:custDataLst>
              <p:tags r:id="rId1"/>
            </p:custDataLst>
          </p:nvPr>
        </p:nvSpPr>
        <p:spPr bwMode="auto">
          <a:xfrm>
            <a:off x="0" y="396973"/>
            <a:ext cx="2528064"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L="182953" marR="0" lvl="0" indent="0" algn="l" defTabSz="914400" eaLnBrk="1" fontAlgn="auto" latinLnBrk="0" hangingPunct="1">
              <a:lnSpc>
                <a:spcPct val="100000"/>
              </a:lnSpc>
              <a:spcBef>
                <a:spcPts val="0"/>
              </a:spcBef>
              <a:spcAft>
                <a:spcPts val="0"/>
              </a:spcAft>
              <a:buClrTx/>
              <a:buSzTx/>
              <a:buNone/>
              <a:tabLst>
                <a:tab pos="533399" algn="l"/>
                <a:tab pos="1066801" algn="l"/>
                <a:tab pos="1600200" algn="l"/>
                <a:tab pos="2133599" algn="l"/>
                <a:tab pos="2667000" algn="l"/>
                <a:tab pos="3200400" algn="l"/>
                <a:tab pos="3733799" algn="l"/>
                <a:tab pos="4267200" algn="l"/>
                <a:tab pos="4800599" algn="l"/>
                <a:tab pos="5333999" algn="l"/>
                <a:tab pos="5867400" algn="l"/>
                <a:tab pos="6400799" algn="l"/>
              </a:tabLst>
              <a:defRPr/>
            </a:pPr>
            <a:r>
              <a:rPr lang="en-US" sz="3200" b="1" dirty="0">
                <a:solidFill>
                  <a:srgbClr val="EB572D"/>
                </a:solidFill>
                <a:latin typeface="Calibri"/>
                <a:ea typeface="Verdana Bold" charset="0"/>
                <a:cs typeface="Verdana Bold" charset="0"/>
                <a:sym typeface="Verdana Bold" charset="0"/>
              </a:rPr>
              <a:t>...Background</a:t>
            </a:r>
          </a:p>
        </p:txBody>
      </p:sp>
      <p:sp>
        <p:nvSpPr>
          <p:cNvPr id="11266" name="Rectangle 2"/>
          <p:cNvSpPr>
            <a:spLocks/>
          </p:cNvSpPr>
          <p:nvPr>
            <p:custDataLst>
              <p:tags r:id="rId2"/>
            </p:custDataLst>
          </p:nvPr>
        </p:nvSpPr>
        <p:spPr bwMode="auto">
          <a:xfrm>
            <a:off x="0" y="1053733"/>
            <a:ext cx="2055812" cy="415498"/>
          </a:xfrm>
          <a:prstGeom prst="rect">
            <a:avLst/>
          </a:prstGeom>
          <a:solidFill>
            <a:srgbClr val="000000">
              <a:alpha val="0"/>
            </a:srgbClr>
          </a:solidFill>
          <a:ln w="12700" cap="flat">
            <a:noFill/>
            <a:miter lim="800000"/>
            <a:headEnd type="none" w="med" len="med"/>
            <a:tailEnd type="none" w="med" len="med"/>
          </a:ln>
        </p:spPr>
        <p:txBody>
          <a:bodyPr vert="horz" wrap="square" lIns="0" tIns="0" rIns="0" bIns="0" anchor="t" anchorCtr="0">
            <a:spAutoFit/>
          </a:bodyPr>
          <a:lstStyle/>
          <a:p>
            <a:pPr marL="729776" marR="0" lvl="0" indent="-456903" algn="l" defTabSz="914400" eaLnBrk="1" fontAlgn="auto" latinLnBrk="0" hangingPunct="1">
              <a:lnSpc>
                <a:spcPct val="100000"/>
              </a:lnSpc>
              <a:spcBef>
                <a:spcPts val="1500"/>
              </a:spcBef>
              <a:spcAft>
                <a:spcPts val="0"/>
              </a:spcAft>
              <a:buClrTx/>
              <a:buSzTx/>
              <a:buFont typeface="+mj-lt"/>
              <a:buAutoNum type="arabicParenR" startAt="2"/>
              <a:tabLst>
                <a:tab pos="19046" algn="l"/>
                <a:tab pos="476130" algn="l"/>
                <a:tab pos="1066532" algn="l"/>
                <a:tab pos="1599800" algn="l"/>
                <a:tab pos="2133065" algn="l"/>
                <a:tab pos="2666331" algn="l"/>
                <a:tab pos="3199597" algn="l"/>
                <a:tab pos="3732865" algn="l"/>
                <a:tab pos="4266130" algn="l"/>
                <a:tab pos="4799397" algn="l"/>
                <a:tab pos="5332664" algn="l"/>
                <a:tab pos="5865929" algn="l"/>
              </a:tabLst>
              <a:defRPr/>
            </a:pPr>
            <a:r>
              <a:rPr lang="en-US" sz="2700" dirty="0" smtClean="0">
                <a:latin typeface="Calibri"/>
                <a:ea typeface="Verdana" charset="0"/>
                <a:cs typeface="Verdana" charset="0"/>
                <a:sym typeface="Verdana" charset="0"/>
              </a:rPr>
              <a:t>Volume:</a:t>
            </a:r>
            <a:endParaRPr lang="en-US" sz="2700" dirty="0">
              <a:latin typeface="Calibri"/>
              <a:ea typeface="Verdana" charset="0"/>
              <a:cs typeface="Verdana" charset="0"/>
              <a:sym typeface="Verdana" charset="0"/>
            </a:endParaRPr>
          </a:p>
        </p:txBody>
      </p:sp>
      <p:sp>
        <p:nvSpPr>
          <p:cNvPr id="11267" name="Rectangle 3"/>
          <p:cNvSpPr>
            <a:spLocks/>
          </p:cNvSpPr>
          <p:nvPr>
            <p:custDataLst>
              <p:tags r:id="rId3"/>
            </p:custDataLst>
          </p:nvPr>
        </p:nvSpPr>
        <p:spPr bwMode="auto">
          <a:xfrm>
            <a:off x="0" y="1636728"/>
            <a:ext cx="8075097" cy="2194703"/>
          </a:xfrm>
          <a:prstGeom prst="rect">
            <a:avLst/>
          </a:prstGeom>
          <a:solidFill>
            <a:srgbClr val="000000">
              <a:alpha val="0"/>
            </a:srgbClr>
          </a:solidFill>
          <a:ln w="12700" cap="flat">
            <a:noFill/>
            <a:miter lim="800000"/>
            <a:headEnd type="none" w="med" len="med"/>
            <a:tailEnd type="none" w="med" len="med"/>
          </a:ln>
        </p:spPr>
        <p:txBody>
          <a:bodyPr vert="horz" lIns="0" tIns="0" rIns="0" bIns="0" anchor="t" anchorCtr="0">
            <a:spAutoFit/>
          </a:bodyPr>
          <a:lstStyle/>
          <a:p>
            <a:pPr marL="274320" marR="0" lvl="0" indent="0" algn="l" defTabSz="914400" eaLnBrk="1" fontAlgn="auto" latinLnBrk="0" hangingPunct="1">
              <a:spcBef>
                <a:spcPts val="1500"/>
              </a:spcBef>
              <a:spcAft>
                <a:spcPts val="0"/>
              </a:spcAft>
              <a:buClrTx/>
              <a:buSzTx/>
              <a:buNone/>
              <a:tabLst>
                <a:tab pos="209564" algn="l"/>
                <a:tab pos="685846" algn="l"/>
                <a:tab pos="1600307" algn="l"/>
                <a:tab pos="2133742" algn="l"/>
                <a:tab pos="2667178" algn="l"/>
                <a:tab pos="3200613" algn="l"/>
                <a:tab pos="3734049" algn="l"/>
                <a:tab pos="4267484" algn="l"/>
                <a:tab pos="4800920" algn="l"/>
                <a:tab pos="5334356" algn="l"/>
                <a:tab pos="5867791" algn="l"/>
                <a:tab pos="6401227" algn="l"/>
              </a:tabLst>
              <a:defRPr/>
            </a:pPr>
            <a:r>
              <a:rPr lang="en-US" sz="2700" dirty="0">
                <a:latin typeface="Calibri"/>
                <a:ea typeface="Verdana" charset="0"/>
                <a:cs typeface="Verdana" charset="0"/>
                <a:sym typeface="Verdana" charset="0"/>
              </a:rPr>
              <a:t>When the volume of a container holding a gas increases, the pressure decreases. This is because the particles have more space to move around in and therefore collide with the container less often.</a:t>
            </a:r>
          </a:p>
          <a:p>
            <a:pPr marR="0" lvl="0" indent="0" defTabSz="914400" eaLnBrk="1" fontAlgn="auto" latinLnBrk="0" hangingPunct="1">
              <a:lnSpc>
                <a:spcPct val="120000"/>
              </a:lnSpc>
              <a:spcBef>
                <a:spcPts val="1800"/>
              </a:spcBef>
              <a:spcAft>
                <a:spcPts val="0"/>
              </a:spcAft>
              <a:buClrTx/>
              <a:buSzTx/>
              <a:buNone/>
              <a:tabLst>
                <a:tab pos="209564" algn="l"/>
                <a:tab pos="685846" algn="l"/>
                <a:tab pos="1600307" algn="l"/>
                <a:tab pos="2133742" algn="l"/>
                <a:tab pos="2667178" algn="l"/>
                <a:tab pos="3200613" algn="l"/>
                <a:tab pos="3734049" algn="l"/>
                <a:tab pos="4267484" algn="l"/>
                <a:tab pos="4800920" algn="l"/>
                <a:tab pos="5334356" algn="l"/>
                <a:tab pos="5867791" algn="l"/>
                <a:tab pos="6401227" algn="l"/>
              </a:tabLst>
              <a:defRPr/>
            </a:pPr>
            <a:endParaRPr lang="en-US" dirty="0">
              <a:solidFill>
                <a:schemeClr val="tx1"/>
              </a:solidFill>
              <a:ea typeface="Gill Sans" charset="0"/>
              <a:cs typeface="Gill Sans" charset="0"/>
            </a:endParaRPr>
          </a:p>
        </p:txBody>
      </p:sp>
      <p:sp>
        <p:nvSpPr>
          <p:cNvPr id="11268" name="Rectangle 4"/>
          <p:cNvSpPr>
            <a:spLocks/>
          </p:cNvSpPr>
          <p:nvPr>
            <p:custDataLst>
              <p:tags r:id="rId4"/>
            </p:custDataLst>
          </p:nvPr>
        </p:nvSpPr>
        <p:spPr bwMode="auto">
          <a:xfrm>
            <a:off x="0" y="3602831"/>
            <a:ext cx="4133119" cy="415498"/>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t" anchorCtr="0">
            <a:spAutoFit/>
          </a:bodyPr>
          <a:lstStyle/>
          <a:p>
            <a:pPr marL="729776" marR="0" lvl="0" indent="-456903" algn="l" defTabSz="914400" eaLnBrk="1" fontAlgn="auto" latinLnBrk="0" hangingPunct="1">
              <a:lnSpc>
                <a:spcPct val="100000"/>
              </a:lnSpc>
              <a:spcBef>
                <a:spcPts val="1500"/>
              </a:spcBef>
              <a:spcAft>
                <a:spcPts val="0"/>
              </a:spcAft>
              <a:buClrTx/>
              <a:buSzTx/>
              <a:buFont typeface="+mj-lt"/>
              <a:buAutoNum type="arabicParenR" startAt="3"/>
              <a:tabLst>
                <a:tab pos="19046" algn="l"/>
                <a:tab pos="476130" algn="l"/>
                <a:tab pos="1066532" algn="l"/>
                <a:tab pos="1599800" algn="l"/>
                <a:tab pos="2133065" algn="l"/>
                <a:tab pos="2666331" algn="l"/>
                <a:tab pos="3199597" algn="l"/>
                <a:tab pos="3732865" algn="l"/>
                <a:tab pos="4266130" algn="l"/>
                <a:tab pos="4799397" algn="l"/>
                <a:tab pos="5332664" algn="l"/>
                <a:tab pos="5865929" algn="l"/>
                <a:tab pos="6399197" algn="l"/>
              </a:tabLst>
              <a:defRPr/>
            </a:pPr>
            <a:r>
              <a:rPr lang="en-US" sz="2700" dirty="0" smtClean="0">
                <a:solidFill>
                  <a:schemeClr val="tx1"/>
                </a:solidFill>
                <a:latin typeface="Calibri"/>
                <a:ea typeface="Verdana" charset="0"/>
                <a:cs typeface="Verdana" charset="0"/>
                <a:sym typeface="Verdana" charset="0"/>
              </a:rPr>
              <a:t>Amount </a:t>
            </a:r>
            <a:r>
              <a:rPr lang="en-US" sz="2700" dirty="0">
                <a:solidFill>
                  <a:schemeClr val="tx1"/>
                </a:solidFill>
                <a:latin typeface="Calibri"/>
                <a:ea typeface="Verdana" charset="0"/>
                <a:cs typeface="Verdana" charset="0"/>
                <a:sym typeface="Verdana" charset="0"/>
              </a:rPr>
              <a:t>of Air Particles:</a:t>
            </a:r>
          </a:p>
        </p:txBody>
      </p:sp>
      <p:sp>
        <p:nvSpPr>
          <p:cNvPr id="11269" name="Rectangle 5"/>
          <p:cNvSpPr>
            <a:spLocks/>
          </p:cNvSpPr>
          <p:nvPr>
            <p:custDataLst>
              <p:tags r:id="rId5"/>
            </p:custDataLst>
          </p:nvPr>
        </p:nvSpPr>
        <p:spPr bwMode="auto">
          <a:xfrm>
            <a:off x="152359" y="4556166"/>
            <a:ext cx="1433085"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cs typeface="Helvetica" charset="0"/>
                <a:sym typeface="Helvetica" charset="0"/>
              </a:rPr>
              <a:t>3 molecules</a:t>
            </a:r>
          </a:p>
        </p:txBody>
      </p:sp>
      <p:sp>
        <p:nvSpPr>
          <p:cNvPr id="11270" name="Rectangle 6"/>
          <p:cNvSpPr>
            <a:spLocks/>
          </p:cNvSpPr>
          <p:nvPr>
            <p:custDataLst>
              <p:tags r:id="rId6"/>
            </p:custDataLst>
          </p:nvPr>
        </p:nvSpPr>
        <p:spPr bwMode="auto">
          <a:xfrm>
            <a:off x="4094682" y="4556166"/>
            <a:ext cx="1433085"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cs typeface="Helvetica" charset="0"/>
                <a:sym typeface="Helvetica" charset="0"/>
              </a:rPr>
              <a:t>7 molecules</a:t>
            </a:r>
          </a:p>
        </p:txBody>
      </p:sp>
      <p:sp>
        <p:nvSpPr>
          <p:cNvPr id="11271" name="Rectangle 7"/>
          <p:cNvSpPr>
            <a:spLocks/>
          </p:cNvSpPr>
          <p:nvPr>
            <p:custDataLst>
              <p:tags r:id="rId7"/>
            </p:custDataLst>
          </p:nvPr>
        </p:nvSpPr>
        <p:spPr bwMode="auto">
          <a:xfrm>
            <a:off x="5408612" y="5089942"/>
            <a:ext cx="5676572" cy="1246495"/>
          </a:xfrm>
          <a:prstGeom prst="rect">
            <a:avLst/>
          </a:prstGeom>
          <a:solidFill>
            <a:scrgbClr r="0" g="0" b="0">
              <a:alpha val="0"/>
            </a:sc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700" dirty="0">
                <a:latin typeface="Calibri"/>
                <a:ea typeface="Verdana" charset="0"/>
                <a:cs typeface="Verdana" charset="0"/>
                <a:sym typeface="Verdana" charset="0"/>
              </a:rPr>
              <a:t>If more particles are added, there will be more collisions and a correspondingly higher pressure.</a:t>
            </a:r>
          </a:p>
        </p:txBody>
      </p:sp>
      <p:pic>
        <p:nvPicPr>
          <p:cNvPr id="11272" name="Picture 8"/>
          <p:cNvPicPr>
            <a:picLocks noChangeAspect="1" noChangeArrowheads="1"/>
          </p:cNvPicPr>
          <p:nvPr/>
        </p:nvPicPr>
        <p:blipFill>
          <a:blip r:embed="rId14" cstate="print"/>
          <a:srcRect/>
          <a:stretch>
            <a:fillRect/>
          </a:stretch>
        </p:blipFill>
        <p:spPr bwMode="auto">
          <a:xfrm>
            <a:off x="8627403" y="1800227"/>
            <a:ext cx="837982" cy="1143807"/>
          </a:xfrm>
          <a:prstGeom prst="rect">
            <a:avLst/>
          </a:prstGeom>
          <a:noFill/>
          <a:ln w="12700" cap="flat">
            <a:noFill/>
            <a:miter lim="800000"/>
            <a:headEnd/>
            <a:tailEnd/>
          </a:ln>
        </p:spPr>
      </p:pic>
      <p:pic>
        <p:nvPicPr>
          <p:cNvPr id="11273" name="Picture 9"/>
          <p:cNvPicPr>
            <a:picLocks noChangeAspect="1" noChangeArrowheads="1"/>
          </p:cNvPicPr>
          <p:nvPr/>
        </p:nvPicPr>
        <p:blipFill>
          <a:blip r:embed="rId15" cstate="print"/>
          <a:srcRect/>
          <a:stretch>
            <a:fillRect/>
          </a:stretch>
        </p:blipFill>
        <p:spPr bwMode="auto">
          <a:xfrm>
            <a:off x="9998646" y="847054"/>
            <a:ext cx="1542648" cy="2116043"/>
          </a:xfrm>
          <a:prstGeom prst="rect">
            <a:avLst/>
          </a:prstGeom>
          <a:noFill/>
          <a:ln w="12700" cap="flat">
            <a:noFill/>
            <a:miter lim="800000"/>
            <a:headEnd/>
            <a:tailEnd/>
          </a:ln>
        </p:spPr>
      </p:pic>
      <p:sp>
        <p:nvSpPr>
          <p:cNvPr id="11274" name="Rectangle 10"/>
          <p:cNvSpPr>
            <a:spLocks/>
          </p:cNvSpPr>
          <p:nvPr>
            <p:custDataLst>
              <p:tags r:id="rId8"/>
            </p:custDataLst>
          </p:nvPr>
        </p:nvSpPr>
        <p:spPr bwMode="auto">
          <a:xfrm>
            <a:off x="8589312" y="3020288"/>
            <a:ext cx="873637"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cs typeface="Helvetica" charset="0"/>
                <a:sym typeface="Helvetica" charset="0"/>
              </a:rPr>
              <a:t>100 </a:t>
            </a:r>
            <a:r>
              <a:rPr lang="en-US" sz="2300" dirty="0" err="1">
                <a:latin typeface="Calibri"/>
                <a:cs typeface="Helvetica" charset="0"/>
                <a:sym typeface="Helvetica" charset="0"/>
              </a:rPr>
              <a:t>mL</a:t>
            </a:r>
            <a:endParaRPr lang="en-US" sz="2300" dirty="0">
              <a:latin typeface="Calibri"/>
              <a:cs typeface="Helvetica" charset="0"/>
              <a:sym typeface="Helvetica" charset="0"/>
            </a:endParaRPr>
          </a:p>
        </p:txBody>
      </p:sp>
      <p:sp>
        <p:nvSpPr>
          <p:cNvPr id="11275" name="Rectangle 11"/>
          <p:cNvSpPr>
            <a:spLocks/>
          </p:cNvSpPr>
          <p:nvPr>
            <p:custDataLst>
              <p:tags r:id="rId9"/>
            </p:custDataLst>
          </p:nvPr>
        </p:nvSpPr>
        <p:spPr bwMode="auto">
          <a:xfrm>
            <a:off x="10303365" y="3020288"/>
            <a:ext cx="873637" cy="353943"/>
          </a:xfrm>
          <a:prstGeom prst="rect">
            <a:avLst/>
          </a:prstGeom>
          <a:solidFill>
            <a:scrgbClr r="0" g="0" b="0">
              <a:alpha val="0"/>
            </a:scrgbClr>
          </a:solidFill>
          <a:ln w="12700" cap="flat">
            <a:noFill/>
            <a:miter lim="800000"/>
            <a:headEnd type="none" w="med" len="med"/>
            <a:tailEnd type="none" w="med" len="med"/>
          </a:ln>
        </p:spPr>
        <p:txBody>
          <a:bodyPr vert="horz" wrap="non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dirty="0">
                <a:latin typeface="Calibri"/>
                <a:cs typeface="Helvetica" charset="0"/>
                <a:sym typeface="Helvetica" charset="0"/>
              </a:rPr>
              <a:t>500 </a:t>
            </a:r>
            <a:r>
              <a:rPr lang="en-US" sz="2300" dirty="0" err="1">
                <a:latin typeface="Calibri"/>
                <a:cs typeface="Helvetica" charset="0"/>
                <a:sym typeface="Helvetica" charset="0"/>
              </a:rPr>
              <a:t>mL</a:t>
            </a:r>
            <a:endParaRPr lang="en-US" sz="2300" dirty="0">
              <a:latin typeface="Calibri"/>
              <a:cs typeface="Helvetica" charset="0"/>
              <a:sym typeface="Helvetica" charset="0"/>
            </a:endParaRPr>
          </a:p>
        </p:txBody>
      </p:sp>
      <p:pic>
        <p:nvPicPr>
          <p:cNvPr id="11276" name="Picture 12"/>
          <p:cNvPicPr>
            <a:picLocks noChangeAspect="1" noChangeArrowheads="1"/>
          </p:cNvPicPr>
          <p:nvPr/>
        </p:nvPicPr>
        <p:blipFill>
          <a:blip r:embed="rId16" cstate="print"/>
          <a:srcRect/>
          <a:stretch>
            <a:fillRect/>
          </a:stretch>
        </p:blipFill>
        <p:spPr bwMode="auto">
          <a:xfrm>
            <a:off x="2894846" y="4289277"/>
            <a:ext cx="1599783" cy="2135107"/>
          </a:xfrm>
          <a:prstGeom prst="rect">
            <a:avLst/>
          </a:prstGeom>
          <a:noFill/>
          <a:ln w="12700" cap="flat">
            <a:noFill/>
            <a:miter lim="800000"/>
            <a:headEnd/>
            <a:tailEnd/>
          </a:ln>
        </p:spPr>
      </p:pic>
      <p:pic>
        <p:nvPicPr>
          <p:cNvPr id="11277" name="Picture 13"/>
          <p:cNvPicPr>
            <a:picLocks noChangeAspect="1" noChangeArrowheads="1"/>
          </p:cNvPicPr>
          <p:nvPr/>
        </p:nvPicPr>
        <p:blipFill>
          <a:blip r:embed="rId17" cstate="print"/>
          <a:srcRect/>
          <a:stretch>
            <a:fillRect/>
          </a:stretch>
        </p:blipFill>
        <p:spPr bwMode="auto">
          <a:xfrm>
            <a:off x="1047477" y="4270214"/>
            <a:ext cx="1599783" cy="2154170"/>
          </a:xfrm>
          <a:prstGeom prst="rect">
            <a:avLst/>
          </a:prstGeom>
          <a:noFill/>
          <a:ln w="12700" cap="flat">
            <a:noFill/>
            <a:miter lim="800000"/>
            <a:headEnd/>
            <a:tailEnd/>
          </a:ln>
        </p:spPr>
      </p:pic>
      <p:pic>
        <p:nvPicPr>
          <p:cNvPr id="11278" name="Picture 14"/>
          <p:cNvPicPr>
            <a:picLocks noChangeAspect="1" noChangeArrowheads="1"/>
          </p:cNvPicPr>
          <p:nvPr/>
        </p:nvPicPr>
        <p:blipFill>
          <a:blip r:embed="rId18" cstate="print"/>
          <a:srcRect/>
          <a:stretch>
            <a:fillRect/>
          </a:stretch>
        </p:blipFill>
        <p:spPr bwMode="auto">
          <a:xfrm>
            <a:off x="4094684" y="6081242"/>
            <a:ext cx="190450" cy="171571"/>
          </a:xfrm>
          <a:prstGeom prst="rect">
            <a:avLst/>
          </a:prstGeom>
          <a:noFill/>
          <a:ln w="12700" cap="flat">
            <a:noFill/>
            <a:miter lim="800000"/>
            <a:headEnd/>
            <a:tailEnd/>
          </a:ln>
        </p:spPr>
      </p:pic>
      <p:pic>
        <p:nvPicPr>
          <p:cNvPr id="11279" name="Picture 15"/>
          <p:cNvPicPr>
            <a:picLocks noChangeAspect="1" noChangeArrowheads="1"/>
          </p:cNvPicPr>
          <p:nvPr/>
        </p:nvPicPr>
        <p:blipFill>
          <a:blip r:embed="rId19" cstate="print"/>
          <a:srcRect/>
          <a:stretch>
            <a:fillRect/>
          </a:stretch>
        </p:blipFill>
        <p:spPr bwMode="auto">
          <a:xfrm>
            <a:off x="4037548" y="5642783"/>
            <a:ext cx="342811" cy="514713"/>
          </a:xfrm>
          <a:prstGeom prst="rect">
            <a:avLst/>
          </a:prstGeom>
          <a:noFill/>
          <a:ln w="12700" cap="flat">
            <a:noFill/>
            <a:miter lim="800000"/>
            <a:headEnd/>
            <a:tailEnd/>
          </a:ln>
        </p:spPr>
      </p:pic>
      <p:sp>
        <p:nvSpPr>
          <p:cNvPr id="18" name="Text Placeholder 17"/>
          <p:cNvSpPr>
            <a:spLocks noGrp="1"/>
          </p:cNvSpPr>
          <p:nvPr>
            <p:ph type="body" sz="quarter" idx="12"/>
          </p:nvPr>
        </p:nvSpPr>
        <p:spPr/>
        <p:txBody>
          <a:bodyPr/>
          <a:lstStyle/>
          <a:p>
            <a:endParaRPr lang="en-US"/>
          </a:p>
        </p:txBody>
      </p:sp>
      <p:sp>
        <p:nvSpPr>
          <p:cNvPr id="19" name="Rectangle 18"/>
          <p:cNvSpPr/>
          <p:nvPr>
            <p:custDataLst>
              <p:tags r:id="rId10"/>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 name="TextBox 19"/>
          <p:cNvSpPr txBox="1"/>
          <p:nvPr>
            <p:custDataLst>
              <p:tags r:id="rId11"/>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8075612" y="326232"/>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4" name="Picture 13" descr="SNAPSHOT 04.png"/>
          <p:cNvPicPr>
            <a:picLocks noChangeAspect="1"/>
          </p:cNvPicPr>
          <p:nvPr>
            <p:custDataLst>
              <p:tags r:id="rId1"/>
            </p:custDataLst>
          </p:nvPr>
        </p:nvPicPr>
        <p:blipFill>
          <a:blip r:embed="rId8" cstate="print"/>
          <a:stretch>
            <a:fillRect/>
          </a:stretch>
        </p:blipFill>
        <p:spPr>
          <a:xfrm>
            <a:off x="10745113" y="3017520"/>
            <a:ext cx="1216698" cy="296732"/>
          </a:xfrm>
          <a:prstGeom prst="rect">
            <a:avLst/>
          </a:prstGeom>
          <a:solidFill>
            <a:scrgbClr r="0" g="0" b="0">
              <a:alpha val="0"/>
            </a:scrgbClr>
          </a:solidFill>
          <a:ln/>
        </p:spPr>
      </p:pic>
      <p:sp>
        <p:nvSpPr>
          <p:cNvPr id="12290" name="Rectangle 2"/>
          <p:cNvSpPr>
            <a:spLocks/>
          </p:cNvSpPr>
          <p:nvPr>
            <p:custDataLst>
              <p:tags r:id="rId2"/>
            </p:custDataLst>
          </p:nvPr>
        </p:nvSpPr>
        <p:spPr bwMode="auto">
          <a:xfrm>
            <a:off x="182880" y="457200"/>
            <a:ext cx="1769715"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Self-Check</a:t>
            </a:r>
          </a:p>
        </p:txBody>
      </p:sp>
      <p:sp>
        <p:nvSpPr>
          <p:cNvPr id="12291" name="Rectangle 3"/>
          <p:cNvSpPr>
            <a:spLocks/>
          </p:cNvSpPr>
          <p:nvPr>
            <p:custDataLst>
              <p:tags r:id="rId3"/>
            </p:custDataLst>
          </p:nvPr>
        </p:nvSpPr>
        <p:spPr bwMode="auto">
          <a:xfrm>
            <a:off x="228600" y="1097280"/>
            <a:ext cx="3557384" cy="2846933"/>
          </a:xfrm>
          <a:prstGeom prst="rect">
            <a:avLst/>
          </a:prstGeom>
          <a:noFill/>
          <a:ln w="12700" cap="flat">
            <a:noFill/>
            <a:miter lim="800000"/>
            <a:headEnd type="none" w="med" len="med"/>
            <a:tailEnd type="none" w="med" len="med"/>
          </a:ln>
        </p:spPr>
        <p:txBody>
          <a:bodyPr vert="horz" wrap="none" lIns="0" tIns="0" rIns="0" bIns="0" anchor="ctr" anchorCtr="0">
            <a:spAutoFit/>
          </a:bodyPr>
          <a:lstStyle/>
          <a:p>
            <a:pPr marL="465138" indent="-465138" algn="l">
              <a:spcBef>
                <a:spcPts val="1499"/>
              </a:spcBef>
              <a:spcAft>
                <a:spcPts val="0"/>
              </a:spcAft>
              <a:buAutoNum type="arabicPeriod"/>
              <a:tabLst>
                <a:tab pos="0" algn="l"/>
                <a:tab pos="209564" algn="l"/>
                <a:tab pos="476282" algn="l"/>
                <a:tab pos="514384" algn="l"/>
                <a:tab pos="685846" algn="l"/>
                <a:tab pos="1066871" algn="l"/>
                <a:tab pos="1600307" algn="l"/>
                <a:tab pos="2133742" algn="l"/>
                <a:tab pos="2667178" algn="l"/>
                <a:tab pos="3200613" algn="l"/>
                <a:tab pos="3734049" algn="l"/>
                <a:tab pos="4267484" algn="l"/>
                <a:tab pos="4800920" algn="l"/>
                <a:tab pos="5334356" algn="l"/>
                <a:tab pos="5867791" algn="l"/>
                <a:tab pos="6401227" algn="l"/>
              </a:tabLst>
            </a:pPr>
            <a:r>
              <a:rPr lang="en-US" sz="2700" dirty="0" smtClean="0">
                <a:solidFill>
                  <a:schemeClr val="tx1"/>
                </a:solidFill>
                <a:latin typeface="Calibri"/>
                <a:ea typeface="Verdana" charset="0"/>
                <a:cs typeface="Verdana" charset="0"/>
                <a:sym typeface="Verdana" charset="0"/>
              </a:rPr>
              <a:t>Air </a:t>
            </a:r>
            <a:r>
              <a:rPr lang="en-US" sz="2700" dirty="0">
                <a:solidFill>
                  <a:schemeClr val="tx1"/>
                </a:solidFill>
                <a:latin typeface="Calibri"/>
                <a:ea typeface="Verdana" charset="0"/>
                <a:cs typeface="Verdana" charset="0"/>
                <a:sym typeface="Verdana" charset="0"/>
              </a:rPr>
              <a:t>is a ___________. </a:t>
            </a:r>
            <a:endParaRPr lang="en-US" sz="2700" dirty="0" smtClean="0">
              <a:solidFill>
                <a:schemeClr val="tx1"/>
              </a:solidFill>
              <a:latin typeface="Calibri"/>
              <a:ea typeface="Verdana" charset="0"/>
              <a:cs typeface="Verdana" charset="0"/>
              <a:sym typeface="Verdana" charset="0"/>
            </a:endParaRPr>
          </a:p>
          <a:p>
            <a:pPr marL="914400" lvl="1" indent="-457200" algn="l">
              <a:spcBef>
                <a:spcPts val="1499"/>
              </a:spcBef>
              <a:spcAft>
                <a:spcPts val="0"/>
              </a:spcAft>
              <a:buFont typeface="+mj-lt"/>
              <a:buAutoNum type="alphaLcParenR"/>
              <a:tabLst>
                <a:tab pos="0" algn="l"/>
                <a:tab pos="38103" algn="l"/>
                <a:tab pos="590589" algn="l"/>
                <a:tab pos="1600307" algn="l"/>
                <a:tab pos="2133742" algn="l"/>
                <a:tab pos="2667178" algn="l"/>
                <a:tab pos="3200613" algn="l"/>
                <a:tab pos="3734049" algn="l"/>
                <a:tab pos="4267484" algn="l"/>
                <a:tab pos="4800920" algn="l"/>
                <a:tab pos="5334356" algn="l"/>
                <a:tab pos="5867791" algn="l"/>
                <a:tab pos="6401227" algn="l"/>
                <a:tab pos="0" algn="l"/>
                <a:tab pos="38103" algn="l"/>
                <a:tab pos="590589" algn="l"/>
                <a:tab pos="1600307" algn="l"/>
                <a:tab pos="2133742" algn="l"/>
                <a:tab pos="2667178" algn="l"/>
                <a:tab pos="3200613" algn="l"/>
                <a:tab pos="3734049" algn="l"/>
                <a:tab pos="4267484" algn="l"/>
                <a:tab pos="4800920" algn="l"/>
                <a:tab pos="5334356" algn="l"/>
                <a:tab pos="5867791" algn="l"/>
                <a:tab pos="6401227" algn="l"/>
                <a:tab pos="0" algn="l"/>
                <a:tab pos="38103" algn="l"/>
                <a:tab pos="590589" algn="l"/>
                <a:tab pos="1600307" algn="l"/>
                <a:tab pos="2133742" algn="l"/>
                <a:tab pos="2667178" algn="l"/>
              </a:tabLst>
            </a:pPr>
            <a:r>
              <a:rPr lang="en-US" sz="2700" dirty="0" smtClean="0">
                <a:solidFill>
                  <a:schemeClr val="tx1"/>
                </a:solidFill>
                <a:latin typeface="Calibri"/>
                <a:ea typeface="Verdana" charset="0"/>
                <a:cs typeface="Verdana" charset="0"/>
                <a:sym typeface="Verdana" charset="0"/>
              </a:rPr>
              <a:t> mixture</a:t>
            </a:r>
          </a:p>
          <a:p>
            <a:pPr marL="914400" lvl="1" indent="-457200" algn="l">
              <a:spcBef>
                <a:spcPts val="1499"/>
              </a:spcBef>
              <a:spcAft>
                <a:spcPts val="0"/>
              </a:spcAft>
              <a:buFont typeface="+mj-lt"/>
              <a:buAutoNum type="alphaLcParenR"/>
              <a:tabLst>
                <a:tab pos="0" algn="l"/>
                <a:tab pos="38103" algn="l"/>
                <a:tab pos="590589" algn="l"/>
                <a:tab pos="1600307" algn="l"/>
                <a:tab pos="2133742" algn="l"/>
                <a:tab pos="2667178" algn="l"/>
                <a:tab pos="3200613" algn="l"/>
                <a:tab pos="3734049" algn="l"/>
                <a:tab pos="4267484" algn="l"/>
                <a:tab pos="4800920" algn="l"/>
                <a:tab pos="5334356" algn="l"/>
                <a:tab pos="5867791" algn="l"/>
                <a:tab pos="6401227" algn="l"/>
                <a:tab pos="0" algn="l"/>
                <a:tab pos="38103" algn="l"/>
                <a:tab pos="590589" algn="l"/>
                <a:tab pos="1600307" algn="l"/>
                <a:tab pos="2133742" algn="l"/>
                <a:tab pos="2667178" algn="l"/>
                <a:tab pos="3200613" algn="l"/>
                <a:tab pos="3734049" algn="l"/>
                <a:tab pos="4267484" algn="l"/>
                <a:tab pos="4800920" algn="l"/>
                <a:tab pos="5334356" algn="l"/>
                <a:tab pos="5867791" algn="l"/>
                <a:tab pos="6401227" algn="l"/>
                <a:tab pos="0" algn="l"/>
                <a:tab pos="38103" algn="l"/>
                <a:tab pos="590589" algn="l"/>
                <a:tab pos="1600307" algn="l"/>
                <a:tab pos="2133742" algn="l"/>
                <a:tab pos="2667178" algn="l"/>
              </a:tabLst>
            </a:pPr>
            <a:r>
              <a:rPr lang="en-US" sz="2700" dirty="0" smtClean="0">
                <a:solidFill>
                  <a:schemeClr val="tx1"/>
                </a:solidFill>
                <a:latin typeface="Calibri"/>
                <a:ea typeface="Verdana" charset="0"/>
                <a:cs typeface="Verdana" charset="0"/>
                <a:sym typeface="Verdana" charset="0"/>
              </a:rPr>
              <a:t>  pure substance</a:t>
            </a:r>
          </a:p>
          <a:p>
            <a:pPr marL="914400" lvl="1" indent="-457200" algn="l">
              <a:spcBef>
                <a:spcPts val="1499"/>
              </a:spcBef>
              <a:spcAft>
                <a:spcPts val="0"/>
              </a:spcAft>
              <a:buFont typeface="+mj-lt"/>
              <a:buAutoNum type="alphaLcParenR"/>
              <a:tabLst>
                <a:tab pos="0" algn="l"/>
                <a:tab pos="38103" algn="l"/>
                <a:tab pos="590589" algn="l"/>
                <a:tab pos="1600307" algn="l"/>
                <a:tab pos="2133742" algn="l"/>
                <a:tab pos="2667178" algn="l"/>
                <a:tab pos="3200613" algn="l"/>
                <a:tab pos="3734049" algn="l"/>
                <a:tab pos="4267484" algn="l"/>
                <a:tab pos="4800920" algn="l"/>
                <a:tab pos="5334356" algn="l"/>
                <a:tab pos="5867791" algn="l"/>
                <a:tab pos="6401227" algn="l"/>
                <a:tab pos="0" algn="l"/>
                <a:tab pos="38103" algn="l"/>
                <a:tab pos="590589" algn="l"/>
                <a:tab pos="1600307" algn="l"/>
                <a:tab pos="2133742" algn="l"/>
                <a:tab pos="2667178" algn="l"/>
                <a:tab pos="3200613" algn="l"/>
                <a:tab pos="3734049" algn="l"/>
                <a:tab pos="4267484" algn="l"/>
                <a:tab pos="4800920" algn="l"/>
                <a:tab pos="5334356" algn="l"/>
                <a:tab pos="5867791" algn="l"/>
                <a:tab pos="6401227" algn="l"/>
                <a:tab pos="0" algn="l"/>
                <a:tab pos="38103" algn="l"/>
                <a:tab pos="590589" algn="l"/>
                <a:tab pos="1600307" algn="l"/>
                <a:tab pos="2133742" algn="l"/>
                <a:tab pos="2667178" algn="l"/>
              </a:tabLst>
            </a:pPr>
            <a:r>
              <a:rPr lang="en-US" sz="2700" dirty="0" smtClean="0">
                <a:solidFill>
                  <a:schemeClr val="tx1"/>
                </a:solidFill>
                <a:latin typeface="Calibri"/>
                <a:ea typeface="Verdana" charset="0"/>
                <a:cs typeface="Verdana" charset="0"/>
                <a:sym typeface="Verdana" charset="0"/>
              </a:rPr>
              <a:t>  compound</a:t>
            </a:r>
          </a:p>
          <a:p>
            <a:pPr marL="914400" lvl="1" indent="-457200" algn="l">
              <a:spcBef>
                <a:spcPts val="1499"/>
              </a:spcBef>
              <a:spcAft>
                <a:spcPts val="0"/>
              </a:spcAft>
              <a:buFont typeface="+mj-lt"/>
              <a:buAutoNum type="alphaLcParenR"/>
              <a:tabLst>
                <a:tab pos="0" algn="l"/>
                <a:tab pos="38103" algn="l"/>
                <a:tab pos="590589" algn="l"/>
                <a:tab pos="1600307" algn="l"/>
                <a:tab pos="2133742" algn="l"/>
                <a:tab pos="2667178" algn="l"/>
                <a:tab pos="3200613" algn="l"/>
                <a:tab pos="3734049" algn="l"/>
                <a:tab pos="4267484" algn="l"/>
                <a:tab pos="4800920" algn="l"/>
                <a:tab pos="5334356" algn="l"/>
                <a:tab pos="5867791" algn="l"/>
                <a:tab pos="6401227" algn="l"/>
                <a:tab pos="0" algn="l"/>
                <a:tab pos="38103" algn="l"/>
                <a:tab pos="590589" algn="l"/>
                <a:tab pos="1600307" algn="l"/>
                <a:tab pos="2133742" algn="l"/>
                <a:tab pos="2667178" algn="l"/>
                <a:tab pos="3200613" algn="l"/>
                <a:tab pos="3734049" algn="l"/>
                <a:tab pos="4267484" algn="l"/>
                <a:tab pos="4800920" algn="l"/>
                <a:tab pos="5334356" algn="l"/>
                <a:tab pos="5867791" algn="l"/>
                <a:tab pos="6401227" algn="l"/>
                <a:tab pos="0" algn="l"/>
                <a:tab pos="38103" algn="l"/>
                <a:tab pos="590589" algn="l"/>
                <a:tab pos="1600307" algn="l"/>
                <a:tab pos="2133742" algn="l"/>
                <a:tab pos="2667178" algn="l"/>
              </a:tabLst>
            </a:pPr>
            <a:r>
              <a:rPr lang="en-US" sz="2700" dirty="0" smtClean="0">
                <a:solidFill>
                  <a:schemeClr val="tx1"/>
                </a:solidFill>
                <a:latin typeface="Calibri"/>
                <a:ea typeface="Verdana" charset="0"/>
                <a:cs typeface="Verdana" charset="0"/>
                <a:sym typeface="Verdana" charset="0"/>
              </a:rPr>
              <a:t>  element</a:t>
            </a:r>
            <a:endParaRPr lang="en-US" sz="2700" dirty="0">
              <a:solidFill>
                <a:schemeClr val="tx1"/>
              </a:solidFill>
              <a:latin typeface="Calibri"/>
              <a:ea typeface="Verdana" charset="0"/>
              <a:cs typeface="Verdana" charset="0"/>
              <a:sym typeface="Verdana" charset="0"/>
            </a:endParaRPr>
          </a:p>
        </p:txBody>
      </p:sp>
      <p:sp>
        <p:nvSpPr>
          <p:cNvPr id="7" name="Text Placeholder 6"/>
          <p:cNvSpPr>
            <a:spLocks noGrp="1"/>
          </p:cNvSpPr>
          <p:nvPr>
            <p:ph type="body" sz="quarter" idx="12"/>
          </p:nvPr>
        </p:nvSpPr>
        <p:spPr/>
        <p:txBody>
          <a:bodyPr/>
          <a:lstStyle/>
          <a:p>
            <a:endParaRPr lang="en-US"/>
          </a:p>
        </p:txBody>
      </p:sp>
      <p:sp>
        <p:nvSpPr>
          <p:cNvPr id="8" name="Rectangle 7"/>
          <p:cNvSpPr/>
          <p:nvPr>
            <p:custDataLst>
              <p:tags r:id="rId4"/>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custDataLst>
              <p:tags r:id="rId5"/>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pic>
        <p:nvPicPr>
          <p:cNvPr id="11" name="Picture 9"/>
          <p:cNvPicPr>
            <a:picLocks noChangeAspect="1" noChangeArrowheads="1"/>
          </p:cNvPicPr>
          <p:nvPr/>
        </p:nvPicPr>
        <p:blipFill>
          <a:blip r:embed="rId9" cstate="print"/>
          <a:srcRect/>
          <a:stretch>
            <a:fillRect/>
          </a:stretch>
        </p:blipFill>
        <p:spPr bwMode="auto">
          <a:xfrm>
            <a:off x="3153857" y="2764632"/>
            <a:ext cx="4464555" cy="3657600"/>
          </a:xfrm>
          <a:prstGeom prst="rect">
            <a:avLst/>
          </a:prstGeom>
          <a:noFill/>
          <a:ln w="12700" cap="flat">
            <a:noFill/>
            <a:miter lim="800000"/>
            <a:headEnd/>
            <a:tailEnd/>
          </a:ln>
        </p:spPr>
      </p:pic>
      <p:pic>
        <p:nvPicPr>
          <p:cNvPr id="15" name="Picture 5"/>
          <p:cNvPicPr>
            <a:picLocks noChangeAspect="1" noChangeArrowheads="1"/>
          </p:cNvPicPr>
          <p:nvPr/>
        </p:nvPicPr>
        <p:blipFill>
          <a:blip r:embed="rId10" cstate="print"/>
          <a:srcRect/>
          <a:stretch>
            <a:fillRect/>
          </a:stretch>
        </p:blipFill>
        <p:spPr bwMode="auto">
          <a:xfrm>
            <a:off x="8151813" y="515507"/>
            <a:ext cx="2494900" cy="2859518"/>
          </a:xfrm>
          <a:prstGeom prst="rect">
            <a:avLst/>
          </a:prstGeom>
          <a:noFill/>
          <a:ln w="12700" cap="flat">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8075612" y="326231"/>
            <a:ext cx="4113213" cy="6422232"/>
          </a:xfrm>
          <a:prstGeom prst="rect">
            <a:avLst/>
          </a:prstGeom>
          <a:solidFill>
            <a:schemeClr val="bg1"/>
          </a:solidFill>
          <a:ln w="25400" cap="flat" cmpd="sng" algn="ctr">
            <a:noFill/>
            <a:prstDash val="solid"/>
            <a:round/>
            <a:headEnd type="none" w="med" len="med"/>
            <a:tailEnd type="none" w="med" len="med"/>
          </a:ln>
          <a:effectLst>
            <a:outerShdw blurRad="863600" dist="635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20" name="Picture 19" descr="SNAPSHOT 04.png"/>
          <p:cNvPicPr>
            <a:picLocks noChangeAspect="1"/>
          </p:cNvPicPr>
          <p:nvPr/>
        </p:nvPicPr>
        <p:blipFill>
          <a:blip r:embed="rId11" cstate="print"/>
          <a:stretch>
            <a:fillRect/>
          </a:stretch>
        </p:blipFill>
        <p:spPr>
          <a:xfrm>
            <a:off x="10745113" y="3017520"/>
            <a:ext cx="1216699" cy="296732"/>
          </a:xfrm>
          <a:prstGeom prst="rect">
            <a:avLst/>
          </a:prstGeom>
        </p:spPr>
      </p:pic>
      <p:sp>
        <p:nvSpPr>
          <p:cNvPr id="21" name="Rectangle 6"/>
          <p:cNvSpPr>
            <a:spLocks/>
          </p:cNvSpPr>
          <p:nvPr>
            <p:custDataLst>
              <p:tags r:id="rId1"/>
            </p:custDataLst>
          </p:nvPr>
        </p:nvSpPr>
        <p:spPr bwMode="auto">
          <a:xfrm>
            <a:off x="9294812" y="2639288"/>
            <a:ext cx="1891455" cy="353943"/>
          </a:xfrm>
          <a:prstGeom prst="rect">
            <a:avLst/>
          </a:prstGeom>
          <a:solidFill>
            <a:scrgbClr r="0" g="0" b="0">
              <a:alpha val="0"/>
            </a:scrgbClr>
          </a:solidFill>
          <a:ln w="12700" cap="flat">
            <a:noFill/>
            <a:miter lim="800000"/>
            <a:headEnd type="none" w="med" len="med"/>
            <a:tailEnd type="none" w="med" len="med"/>
          </a:ln>
        </p:spPr>
        <p:txBody>
          <a:bodyPr vert="horz" wrap="square" lIns="0" tIns="0" rIns="0" bIns="0" anchor="ctr" anchorCtr="0">
            <a:spAutoFit/>
          </a:bodyPr>
          <a:lstStyle/>
          <a:p>
            <a:pPr marL="0" marR="0" lvl="0" indent="0" algn="l" defTabSz="914400" eaLnBrk="1" fontAlgn="auto" latinLnBrk="0" hangingPunct="1">
              <a:lnSpc>
                <a:spcPct val="100000"/>
              </a:lnSpc>
              <a:spcBef>
                <a:spcPts val="0"/>
              </a:spcBef>
              <a:spcAft>
                <a:spcPts val="0"/>
              </a:spcAft>
              <a:buClrTx/>
              <a:buSzTx/>
              <a:buNone/>
              <a:tabLst>
                <a:tab pos="533436" algn="l"/>
                <a:tab pos="1066871" algn="l"/>
                <a:tab pos="1600307" algn="l"/>
                <a:tab pos="2133742" algn="l"/>
                <a:tab pos="2667178" algn="l"/>
                <a:tab pos="3200613" algn="l"/>
                <a:tab pos="3734049" algn="l"/>
                <a:tab pos="4267484" algn="l"/>
                <a:tab pos="4800920" algn="l"/>
                <a:tab pos="5334356" algn="l"/>
                <a:tab pos="5867791" algn="l"/>
                <a:tab pos="6401227" algn="l"/>
              </a:tabLst>
              <a:defRPr/>
            </a:pPr>
            <a:r>
              <a:rPr lang="en-US" sz="2300" b="1" dirty="0">
                <a:latin typeface="Calibri"/>
                <a:ea typeface="Verdana Bold" charset="0"/>
                <a:cs typeface="Verdana Bold" charset="0"/>
                <a:sym typeface="Verdana Bold" charset="0"/>
              </a:rPr>
              <a:t>Air inside flasks </a:t>
            </a:r>
          </a:p>
        </p:txBody>
      </p:sp>
      <p:pic>
        <p:nvPicPr>
          <p:cNvPr id="22" name="Picture 2"/>
          <p:cNvPicPr>
            <a:picLocks noChangeAspect="1" noChangeArrowheads="1"/>
          </p:cNvPicPr>
          <p:nvPr/>
        </p:nvPicPr>
        <p:blipFill>
          <a:blip r:embed="rId12" cstate="print"/>
          <a:srcRect/>
          <a:stretch>
            <a:fillRect/>
          </a:stretch>
        </p:blipFill>
        <p:spPr bwMode="auto">
          <a:xfrm>
            <a:off x="8609012" y="379508"/>
            <a:ext cx="2973388" cy="2156523"/>
          </a:xfrm>
          <a:prstGeom prst="rect">
            <a:avLst/>
          </a:prstGeom>
          <a:noFill/>
          <a:ln w="9525">
            <a:noFill/>
            <a:miter lim="800000"/>
            <a:headEnd/>
            <a:tailEnd/>
          </a:ln>
          <a:effectLst/>
        </p:spPr>
      </p:pic>
      <p:sp>
        <p:nvSpPr>
          <p:cNvPr id="23" name="TextBox 22"/>
          <p:cNvSpPr txBox="1"/>
          <p:nvPr>
            <p:custDataLst>
              <p:tags r:id="rId2"/>
            </p:custDataLst>
          </p:nvPr>
        </p:nvSpPr>
        <p:spPr>
          <a:xfrm>
            <a:off x="9675812" y="1240631"/>
            <a:ext cx="1066800" cy="353943"/>
          </a:xfrm>
          <a:prstGeom prst="rect">
            <a:avLst/>
          </a:prstGeom>
          <a:solidFill>
            <a:scrgbClr r="0" g="0" b="0">
              <a:alpha val="0"/>
            </a:scrgbClr>
          </a:solidFill>
          <a:ln/>
        </p:spPr>
        <p:txBody>
          <a:bodyPr vert="horz" wrap="square" lIns="0" tIns="0" rIns="0" bIns="0" rtlCol="0" anchor="ctr" anchorCtr="0">
            <a:spAutoFit/>
          </a:bodyPr>
          <a:lstStyle/>
          <a:p>
            <a:pPr algn="l"/>
            <a:r>
              <a:rPr lang="en-US" sz="2300" dirty="0" smtClean="0">
                <a:latin typeface="Calibri"/>
              </a:rPr>
              <a:t>100 </a:t>
            </a:r>
            <a:r>
              <a:rPr lang="en-US" sz="2300" dirty="0" err="1" smtClean="0">
                <a:latin typeface="Calibri"/>
              </a:rPr>
              <a:t>mL</a:t>
            </a:r>
            <a:endParaRPr lang="en-US" sz="2300" dirty="0">
              <a:latin typeface="Calibri"/>
            </a:endParaRPr>
          </a:p>
        </p:txBody>
      </p:sp>
      <p:sp>
        <p:nvSpPr>
          <p:cNvPr id="24" name="TextBox 23"/>
          <p:cNvSpPr txBox="1"/>
          <p:nvPr>
            <p:custDataLst>
              <p:tags r:id="rId3"/>
            </p:custDataLst>
          </p:nvPr>
        </p:nvSpPr>
        <p:spPr>
          <a:xfrm>
            <a:off x="10514012" y="2334488"/>
            <a:ext cx="1066800" cy="353943"/>
          </a:xfrm>
          <a:prstGeom prst="rect">
            <a:avLst/>
          </a:prstGeom>
          <a:solidFill>
            <a:scrgbClr r="0" g="0" b="0">
              <a:alpha val="0"/>
            </a:scrgbClr>
          </a:solidFill>
          <a:ln/>
        </p:spPr>
        <p:txBody>
          <a:bodyPr vert="horz" wrap="square" lIns="0" tIns="0" rIns="0" bIns="0" rtlCol="0" anchor="ctr" anchorCtr="0">
            <a:spAutoFit/>
          </a:bodyPr>
          <a:lstStyle/>
          <a:p>
            <a:pPr algn="l"/>
            <a:r>
              <a:rPr lang="en-US" sz="2300" dirty="0" smtClean="0">
                <a:latin typeface="Calibri"/>
              </a:rPr>
              <a:t>500 </a:t>
            </a:r>
            <a:r>
              <a:rPr lang="en-US" sz="2300" dirty="0" err="1" smtClean="0">
                <a:latin typeface="Calibri"/>
              </a:rPr>
              <a:t>mL</a:t>
            </a:r>
            <a:endParaRPr lang="en-US" sz="2300" dirty="0">
              <a:latin typeface="Calibri"/>
            </a:endParaRPr>
          </a:p>
        </p:txBody>
      </p:sp>
      <p:sp>
        <p:nvSpPr>
          <p:cNvPr id="25" name="TextBox 24"/>
          <p:cNvSpPr txBox="1"/>
          <p:nvPr>
            <p:custDataLst>
              <p:tags r:id="rId4"/>
            </p:custDataLst>
          </p:nvPr>
        </p:nvSpPr>
        <p:spPr>
          <a:xfrm>
            <a:off x="8837612" y="2334488"/>
            <a:ext cx="1066800" cy="353943"/>
          </a:xfrm>
          <a:prstGeom prst="rect">
            <a:avLst/>
          </a:prstGeom>
          <a:solidFill>
            <a:scrgbClr r="0" g="0" b="0">
              <a:alpha val="0"/>
            </a:scrgbClr>
          </a:solidFill>
          <a:ln/>
        </p:spPr>
        <p:txBody>
          <a:bodyPr vert="horz" wrap="square" lIns="0" tIns="0" rIns="0" bIns="0" rtlCol="0" anchor="ctr" anchorCtr="0">
            <a:spAutoFit/>
          </a:bodyPr>
          <a:lstStyle/>
          <a:p>
            <a:pPr algn="l"/>
            <a:r>
              <a:rPr lang="en-US" sz="2300" dirty="0" smtClean="0">
                <a:latin typeface="Calibri"/>
              </a:rPr>
              <a:t>500 </a:t>
            </a:r>
            <a:r>
              <a:rPr lang="en-US" sz="2300" dirty="0" err="1" smtClean="0">
                <a:latin typeface="Calibri"/>
              </a:rPr>
              <a:t>mL</a:t>
            </a:r>
            <a:endParaRPr lang="en-US" sz="2300" dirty="0">
              <a:latin typeface="Calibri"/>
            </a:endParaRPr>
          </a:p>
        </p:txBody>
      </p:sp>
      <p:sp>
        <p:nvSpPr>
          <p:cNvPr id="13314" name="Rectangle 2"/>
          <p:cNvSpPr>
            <a:spLocks/>
          </p:cNvSpPr>
          <p:nvPr>
            <p:custDataLst>
              <p:tags r:id="rId5"/>
            </p:custDataLst>
          </p:nvPr>
        </p:nvSpPr>
        <p:spPr bwMode="auto">
          <a:xfrm>
            <a:off x="182880" y="457200"/>
            <a:ext cx="1769715" cy="492443"/>
          </a:xfrm>
          <a:prstGeom prst="rect">
            <a:avLst/>
          </a:prstGeom>
          <a:solidFill>
            <a:srgbClr val="000000">
              <a:alpha val="0"/>
            </a:srgbClr>
          </a:solidFill>
          <a:ln w="12700" cap="flat">
            <a:noFill/>
            <a:miter lim="800000"/>
            <a:headEnd type="none" w="med" len="med"/>
            <a:tailEnd type="none" w="med" len="med"/>
          </a:ln>
        </p:spPr>
        <p:txBody>
          <a:bodyPr vert="horz" wrap="none" lIns="0" tIns="0" rIns="0" bIns="0" anchor="ctr" anchorCtr="0">
            <a:spAutoFit/>
          </a:bodyPr>
          <a:lstStyle/>
          <a:p>
            <a:pPr marR="0" lvl="0" algn="l" defTabSz="914400" eaLnBrk="1" fontAlgn="auto" latinLnBrk="0" hangingPunct="1">
              <a:lnSpc>
                <a:spcPct val="100000"/>
              </a:lnSpc>
              <a:spcBef>
                <a:spcPts val="0"/>
              </a:spcBef>
              <a:spcAft>
                <a:spcPts val="0"/>
              </a:spcAft>
              <a:buClrTx/>
              <a:buSzTx/>
              <a:buNone/>
              <a:tabLst>
                <a:tab pos="532946" algn="l"/>
                <a:tab pos="1065894" algn="l"/>
                <a:tab pos="1598840" algn="l"/>
                <a:tab pos="2131786" algn="l"/>
                <a:tab pos="2664734" algn="l"/>
                <a:tab pos="3197680" algn="l"/>
                <a:tab pos="3730626" algn="l"/>
                <a:tab pos="4263575" algn="l"/>
                <a:tab pos="4796521" algn="l"/>
                <a:tab pos="5329467" algn="l"/>
                <a:tab pos="5862415" algn="l"/>
                <a:tab pos="6395360" algn="l"/>
              </a:tabLst>
              <a:defRPr/>
            </a:pPr>
            <a:r>
              <a:rPr lang="en-US" sz="3200" b="1" dirty="0">
                <a:solidFill>
                  <a:srgbClr val="EB572D"/>
                </a:solidFill>
                <a:latin typeface="Calibri"/>
                <a:ea typeface="Verdana Bold" charset="0"/>
                <a:cs typeface="Verdana Bold" charset="0"/>
                <a:sym typeface="Verdana Bold" charset="0"/>
              </a:rPr>
              <a:t>Self-Check</a:t>
            </a:r>
          </a:p>
        </p:txBody>
      </p:sp>
      <p:sp>
        <p:nvSpPr>
          <p:cNvPr id="13315" name="Rectangle 3"/>
          <p:cNvSpPr>
            <a:spLocks/>
          </p:cNvSpPr>
          <p:nvPr>
            <p:custDataLst>
              <p:tags r:id="rId6"/>
            </p:custDataLst>
          </p:nvPr>
        </p:nvSpPr>
        <p:spPr bwMode="auto">
          <a:xfrm>
            <a:off x="228600" y="1097280"/>
            <a:ext cx="7598971" cy="3870290"/>
          </a:xfrm>
          <a:prstGeom prst="rect">
            <a:avLst/>
          </a:prstGeom>
          <a:noFill/>
          <a:ln w="12700" cap="flat">
            <a:noFill/>
            <a:miter lim="800000"/>
            <a:headEnd type="none" w="med" len="med"/>
            <a:tailEnd type="none" w="med" len="med"/>
          </a:ln>
        </p:spPr>
        <p:txBody>
          <a:bodyPr vert="horz" lIns="0" tIns="0" rIns="0" bIns="0" anchor="ctr" anchorCtr="0">
            <a:spAutoFit/>
          </a:bodyPr>
          <a:lstStyle/>
          <a:p>
            <a:pPr marL="465138" indent="-465138" algn="l">
              <a:spcBef>
                <a:spcPts val="1499"/>
              </a:spcBef>
              <a:spcAft>
                <a:spcPts val="0"/>
              </a:spcAft>
              <a:tabLst>
                <a:tab pos="704897" algn="l"/>
                <a:tab pos="1066871" algn="l"/>
                <a:tab pos="1600307" algn="l"/>
                <a:tab pos="2133742" algn="l"/>
                <a:tab pos="2667178" algn="l"/>
                <a:tab pos="3200613" algn="l"/>
                <a:tab pos="3734049" algn="l"/>
                <a:tab pos="4267484" algn="l"/>
                <a:tab pos="4800920" algn="l"/>
                <a:tab pos="5334356" algn="l"/>
                <a:tab pos="5867791" algn="l"/>
                <a:tab pos="6401227" algn="l"/>
              </a:tabLst>
            </a:pPr>
            <a:r>
              <a:rPr lang="en-US" sz="2700" dirty="0">
                <a:solidFill>
                  <a:schemeClr val="tx1"/>
                </a:solidFill>
                <a:latin typeface="Calibri"/>
                <a:ea typeface="Verdana" charset="0"/>
                <a:cs typeface="Verdana" charset="0"/>
                <a:sym typeface="Verdana" charset="0"/>
              </a:rPr>
              <a:t>2. </a:t>
            </a:r>
            <a:r>
              <a:rPr lang="en-US" sz="2700" dirty="0" smtClean="0">
                <a:solidFill>
                  <a:schemeClr val="tx1"/>
                </a:solidFill>
                <a:latin typeface="Calibri"/>
                <a:ea typeface="Verdana" charset="0"/>
                <a:cs typeface="Verdana" charset="0"/>
                <a:sym typeface="Verdana" charset="0"/>
              </a:rPr>
              <a:t> Which </a:t>
            </a:r>
            <a:r>
              <a:rPr lang="en-US" sz="2700" dirty="0">
                <a:solidFill>
                  <a:schemeClr val="tx1"/>
                </a:solidFill>
                <a:latin typeface="Calibri"/>
                <a:ea typeface="Verdana" charset="0"/>
                <a:cs typeface="Verdana" charset="0"/>
                <a:sym typeface="Verdana" charset="0"/>
              </a:rPr>
              <a:t>of the following does not affect air pressure?  </a:t>
            </a:r>
            <a:endParaRPr lang="en-US" sz="2700" dirty="0" smtClean="0">
              <a:solidFill>
                <a:schemeClr val="tx1"/>
              </a:solidFill>
              <a:latin typeface="Calibri"/>
              <a:ea typeface="Verdana" charset="0"/>
              <a:cs typeface="Verdana" charset="0"/>
              <a:sym typeface="Verdana" charset="0"/>
            </a:endParaRPr>
          </a:p>
          <a:p>
            <a:pPr marL="914400" lvl="1" indent="-449263" algn="l">
              <a:spcBef>
                <a:spcPts val="1499"/>
              </a:spcBef>
              <a:spcAft>
                <a:spcPts val="0"/>
              </a:spcAft>
              <a:buFont typeface="+mj-lt"/>
              <a:buAutoNum type="alphaLcParenR"/>
              <a:tabLst>
                <a:tab pos="400050" algn="l"/>
                <a:tab pos="952500" algn="l"/>
                <a:tab pos="971550" algn="l"/>
                <a:tab pos="971550" algn="l"/>
                <a:tab pos="971550" algn="l"/>
                <a:tab pos="971550" algn="l"/>
                <a:tab pos="1030288" algn="l"/>
                <a:tab pos="1257300" algn="l"/>
                <a:tab pos="1352550" algn="l"/>
                <a:tab pos="1600200" algn="l"/>
                <a:tab pos="2133600" algn="l"/>
                <a:tab pos="2667000" algn="l"/>
                <a:tab pos="3200400" algn="l"/>
                <a:tab pos="3733800" algn="l"/>
                <a:tab pos="4267200" algn="l"/>
                <a:tab pos="4800600" algn="l"/>
                <a:tab pos="5334000" algn="l"/>
                <a:tab pos="5867400" algn="l"/>
                <a:tab pos="6400800" algn="l"/>
                <a:tab pos="400050" algn="l"/>
                <a:tab pos="400050" algn="l"/>
                <a:tab pos="952500" algn="l"/>
                <a:tab pos="971550" algn="l"/>
                <a:tab pos="971550" algn="l"/>
                <a:tab pos="971550" algn="l"/>
                <a:tab pos="971550" algn="l"/>
                <a:tab pos="1257300" algn="l"/>
                <a:tab pos="1352550" algn="l"/>
                <a:tab pos="1600200" algn="l"/>
                <a:tab pos="2133600" algn="l"/>
                <a:tab pos="2667000" algn="l"/>
                <a:tab pos="3200400" algn="l"/>
              </a:tabLst>
            </a:pPr>
            <a:r>
              <a:rPr lang="en-US" sz="2700" dirty="0" smtClean="0">
                <a:solidFill>
                  <a:schemeClr val="tx1"/>
                </a:solidFill>
                <a:latin typeface="Calibri"/>
                <a:ea typeface="Verdana" charset="0"/>
                <a:cs typeface="Verdana" charset="0"/>
                <a:sym typeface="Verdana" charset="0"/>
              </a:rPr>
              <a:t> temperature</a:t>
            </a:r>
          </a:p>
          <a:p>
            <a:pPr marL="914400" lvl="1" indent="-449263" algn="l">
              <a:spcBef>
                <a:spcPts val="1499"/>
              </a:spcBef>
              <a:spcAft>
                <a:spcPts val="0"/>
              </a:spcAft>
              <a:buFont typeface="+mj-lt"/>
              <a:buAutoNum type="alphaLcParenR"/>
              <a:tabLst>
                <a:tab pos="400050" algn="l"/>
                <a:tab pos="952500" algn="l"/>
                <a:tab pos="971550" algn="l"/>
                <a:tab pos="971550" algn="l"/>
                <a:tab pos="971550" algn="l"/>
                <a:tab pos="971550" algn="l"/>
                <a:tab pos="1030288" algn="l"/>
                <a:tab pos="1257300" algn="l"/>
                <a:tab pos="1352550" algn="l"/>
                <a:tab pos="1600200" algn="l"/>
                <a:tab pos="2133600" algn="l"/>
                <a:tab pos="2667000" algn="l"/>
                <a:tab pos="3200400" algn="l"/>
                <a:tab pos="3733800" algn="l"/>
                <a:tab pos="4267200" algn="l"/>
                <a:tab pos="4800600" algn="l"/>
                <a:tab pos="5334000" algn="l"/>
                <a:tab pos="5867400" algn="l"/>
                <a:tab pos="6400800" algn="l"/>
                <a:tab pos="400050" algn="l"/>
                <a:tab pos="400050" algn="l"/>
                <a:tab pos="952500" algn="l"/>
                <a:tab pos="971550" algn="l"/>
                <a:tab pos="971550" algn="l"/>
                <a:tab pos="971550" algn="l"/>
                <a:tab pos="971550" algn="l"/>
                <a:tab pos="1257300" algn="l"/>
                <a:tab pos="1352550" algn="l"/>
                <a:tab pos="1600200" algn="l"/>
                <a:tab pos="2133600" algn="l"/>
                <a:tab pos="2667000" algn="l"/>
                <a:tab pos="3200400" algn="l"/>
              </a:tabLst>
            </a:pPr>
            <a:r>
              <a:rPr lang="en-US" sz="2700" dirty="0" smtClean="0">
                <a:solidFill>
                  <a:schemeClr val="tx1"/>
                </a:solidFill>
                <a:latin typeface="Calibri"/>
                <a:ea typeface="Verdana" charset="0"/>
                <a:cs typeface="Verdana" charset="0"/>
                <a:sym typeface="Verdana" charset="0"/>
              </a:rPr>
              <a:t>  the number of gas particles</a:t>
            </a:r>
          </a:p>
          <a:p>
            <a:pPr marL="914400" lvl="1" indent="-449263" algn="l">
              <a:spcBef>
                <a:spcPts val="1499"/>
              </a:spcBef>
              <a:spcAft>
                <a:spcPts val="0"/>
              </a:spcAft>
              <a:buFont typeface="+mj-lt"/>
              <a:buAutoNum type="alphaLcParenR"/>
              <a:tabLst>
                <a:tab pos="400050" algn="l"/>
                <a:tab pos="952500" algn="l"/>
                <a:tab pos="971550" algn="l"/>
                <a:tab pos="971550" algn="l"/>
                <a:tab pos="971550" algn="l"/>
                <a:tab pos="971550" algn="l"/>
                <a:tab pos="1030288" algn="l"/>
                <a:tab pos="1257300" algn="l"/>
                <a:tab pos="1352550" algn="l"/>
                <a:tab pos="1600200" algn="l"/>
                <a:tab pos="2133600" algn="l"/>
                <a:tab pos="2667000" algn="l"/>
                <a:tab pos="3200400" algn="l"/>
                <a:tab pos="3733800" algn="l"/>
                <a:tab pos="4267200" algn="l"/>
                <a:tab pos="4800600" algn="l"/>
                <a:tab pos="5334000" algn="l"/>
                <a:tab pos="5867400" algn="l"/>
                <a:tab pos="6400800" algn="l"/>
                <a:tab pos="400050" algn="l"/>
                <a:tab pos="400050" algn="l"/>
                <a:tab pos="952500" algn="l"/>
                <a:tab pos="971550" algn="l"/>
                <a:tab pos="971550" algn="l"/>
                <a:tab pos="971550" algn="l"/>
                <a:tab pos="971550" algn="l"/>
                <a:tab pos="1257300" algn="l"/>
                <a:tab pos="1352550" algn="l"/>
                <a:tab pos="1600200" algn="l"/>
                <a:tab pos="2133600" algn="l"/>
                <a:tab pos="2667000" algn="l"/>
                <a:tab pos="3200400" algn="l"/>
              </a:tabLst>
            </a:pPr>
            <a:r>
              <a:rPr lang="en-US" sz="2700" dirty="0" smtClean="0">
                <a:solidFill>
                  <a:schemeClr val="tx1"/>
                </a:solidFill>
                <a:latin typeface="Calibri"/>
                <a:ea typeface="Verdana" charset="0"/>
                <a:cs typeface="Verdana" charset="0"/>
                <a:sym typeface="Verdana" charset="0"/>
              </a:rPr>
              <a:t>  the color of the gas</a:t>
            </a:r>
          </a:p>
          <a:p>
            <a:pPr marL="914400" lvl="1" indent="-449263" algn="l">
              <a:spcBef>
                <a:spcPts val="1499"/>
              </a:spcBef>
              <a:spcAft>
                <a:spcPts val="0"/>
              </a:spcAft>
              <a:buFont typeface="+mj-lt"/>
              <a:buAutoNum type="alphaLcParenR"/>
              <a:tabLst>
                <a:tab pos="400050" algn="l"/>
                <a:tab pos="952500" algn="l"/>
                <a:tab pos="971550" algn="l"/>
                <a:tab pos="971550" algn="l"/>
                <a:tab pos="971550" algn="l"/>
                <a:tab pos="971550" algn="l"/>
                <a:tab pos="1030288" algn="l"/>
                <a:tab pos="1257300" algn="l"/>
                <a:tab pos="1352550" algn="l"/>
                <a:tab pos="1600200" algn="l"/>
                <a:tab pos="2133600" algn="l"/>
                <a:tab pos="2667000" algn="l"/>
                <a:tab pos="3200400" algn="l"/>
                <a:tab pos="3733800" algn="l"/>
                <a:tab pos="4267200" algn="l"/>
                <a:tab pos="4800600" algn="l"/>
                <a:tab pos="5334000" algn="l"/>
                <a:tab pos="5867400" algn="l"/>
                <a:tab pos="6400800" algn="l"/>
                <a:tab pos="400050" algn="l"/>
                <a:tab pos="400050" algn="l"/>
                <a:tab pos="952500" algn="l"/>
                <a:tab pos="971550" algn="l"/>
                <a:tab pos="971550" algn="l"/>
                <a:tab pos="971550" algn="l"/>
                <a:tab pos="971550" algn="l"/>
                <a:tab pos="1257300" algn="l"/>
                <a:tab pos="1352550" algn="l"/>
                <a:tab pos="1600200" algn="l"/>
                <a:tab pos="2133600" algn="l"/>
                <a:tab pos="2667000" algn="l"/>
                <a:tab pos="3200400" algn="l"/>
              </a:tabLst>
            </a:pPr>
            <a:r>
              <a:rPr lang="en-US" sz="2700" dirty="0" smtClean="0">
                <a:solidFill>
                  <a:schemeClr val="tx1"/>
                </a:solidFill>
                <a:latin typeface="Calibri"/>
                <a:ea typeface="Verdana" charset="0"/>
                <a:cs typeface="Verdana" charset="0"/>
                <a:sym typeface="Verdana" charset="0"/>
              </a:rPr>
              <a:t>  gas particles colliding with their container</a:t>
            </a:r>
          </a:p>
          <a:p>
            <a:pPr marL="914400" lvl="1" indent="-449263" algn="l">
              <a:spcBef>
                <a:spcPts val="1499"/>
              </a:spcBef>
              <a:spcAft>
                <a:spcPts val="0"/>
              </a:spcAft>
              <a:buFont typeface="+mj-lt"/>
              <a:buAutoNum type="alphaLcParenR"/>
              <a:tabLst>
                <a:tab pos="400050" algn="l"/>
                <a:tab pos="952500" algn="l"/>
                <a:tab pos="971550" algn="l"/>
                <a:tab pos="971550" algn="l"/>
                <a:tab pos="971550" algn="l"/>
                <a:tab pos="971550" algn="l"/>
                <a:tab pos="1030288" algn="l"/>
                <a:tab pos="1257300" algn="l"/>
                <a:tab pos="1352550" algn="l"/>
                <a:tab pos="1600200" algn="l"/>
                <a:tab pos="2133600" algn="l"/>
                <a:tab pos="2667000" algn="l"/>
                <a:tab pos="3200400" algn="l"/>
                <a:tab pos="3733800" algn="l"/>
                <a:tab pos="4267200" algn="l"/>
                <a:tab pos="4800600" algn="l"/>
                <a:tab pos="5334000" algn="l"/>
                <a:tab pos="5867400" algn="l"/>
                <a:tab pos="6400800" algn="l"/>
                <a:tab pos="400050" algn="l"/>
                <a:tab pos="400050" algn="l"/>
                <a:tab pos="952500" algn="l"/>
                <a:tab pos="971550" algn="l"/>
                <a:tab pos="971550" algn="l"/>
                <a:tab pos="971550" algn="l"/>
                <a:tab pos="971550" algn="l"/>
                <a:tab pos="1257300" algn="l"/>
                <a:tab pos="1352550" algn="l"/>
                <a:tab pos="1600200" algn="l"/>
                <a:tab pos="2133600" algn="l"/>
                <a:tab pos="2667000" algn="l"/>
                <a:tab pos="3200400" algn="l"/>
              </a:tabLst>
            </a:pPr>
            <a:r>
              <a:rPr lang="en-US" sz="2700" dirty="0" smtClean="0">
                <a:solidFill>
                  <a:schemeClr val="tx1"/>
                </a:solidFill>
                <a:latin typeface="Calibri"/>
                <a:ea typeface="Verdana" charset="0"/>
                <a:cs typeface="Verdana" charset="0"/>
                <a:sym typeface="Verdana" charset="0"/>
              </a:rPr>
              <a:t>  the volume of the container</a:t>
            </a:r>
            <a:endParaRPr lang="en-US" sz="2700" dirty="0">
              <a:solidFill>
                <a:schemeClr val="tx1"/>
              </a:solidFill>
              <a:latin typeface="Calibri"/>
              <a:ea typeface="Verdana" charset="0"/>
              <a:cs typeface="Verdana" charset="0"/>
              <a:sym typeface="Verdana" charset="0"/>
            </a:endParaRPr>
          </a:p>
        </p:txBody>
      </p:sp>
      <p:sp>
        <p:nvSpPr>
          <p:cNvPr id="12" name="Text Placeholder 11"/>
          <p:cNvSpPr>
            <a:spLocks noGrp="1"/>
          </p:cNvSpPr>
          <p:nvPr>
            <p:ph type="body" sz="quarter" idx="12"/>
          </p:nvPr>
        </p:nvSpPr>
        <p:spPr/>
        <p:txBody>
          <a:bodyPr/>
          <a:lstStyle/>
          <a:p>
            <a:endParaRPr lang="en-US"/>
          </a:p>
        </p:txBody>
      </p:sp>
      <p:sp>
        <p:nvSpPr>
          <p:cNvPr id="13" name="Rectangle 12"/>
          <p:cNvSpPr/>
          <p:nvPr>
            <p:custDataLst>
              <p:tags r:id="rId7"/>
            </p:custDataLst>
          </p:nvPr>
        </p:nvSpPr>
        <p:spPr bwMode="auto">
          <a:xfrm>
            <a:off x="253" y="0"/>
            <a:ext cx="12188570" cy="384138"/>
          </a:xfrm>
          <a:prstGeom prst="rect">
            <a:avLst/>
          </a:prstGeom>
          <a:solidFill>
            <a:schemeClr val="tx2"/>
          </a:solidFill>
          <a:ln w="25400" cap="flat" cmpd="sng" algn="ctr">
            <a:noFill/>
            <a:prstDash val="solid"/>
            <a:round/>
            <a:headEnd type="none" w="med" len="med"/>
            <a:tailEnd type="none" w="med" len="med"/>
          </a:ln>
          <a:effectLst/>
        </p:spPr>
        <p:txBody>
          <a:bodyPr vert="horz" wrap="square" lIns="182917" tIns="91459" rIns="182917" bIns="91459" numCol="1" rtlCol="0" anchor="t" anchorCtr="0" compatLnSpc="1">
            <a:prstTxWarp prst="textNoShape">
              <a:avLst/>
            </a:prstTxWarp>
          </a:bodyPr>
          <a:lstStyle/>
          <a:p>
            <a:pPr marL="0" marR="0" indent="0" algn="ctr" defTabSz="1829165"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TextBox 13"/>
          <p:cNvSpPr txBox="1"/>
          <p:nvPr>
            <p:custDataLst>
              <p:tags r:id="rId8"/>
            </p:custDataLst>
          </p:nvPr>
        </p:nvSpPr>
        <p:spPr>
          <a:xfrm>
            <a:off x="253" y="0"/>
            <a:ext cx="12188570" cy="384047"/>
          </a:xfrm>
          <a:prstGeom prst="rect">
            <a:avLst/>
          </a:prstGeom>
          <a:solidFill>
            <a:scrgbClr r="0" g="0" b="0">
              <a:alpha val="0"/>
            </a:scrgbClr>
          </a:solidFill>
          <a:ln/>
        </p:spPr>
        <p:txBody>
          <a:bodyPr vert="horz" wrap="square" lIns="182953" tIns="0" rIns="182953" bIns="0" rtlCol="0" anchor="ctr" anchorCtr="0">
            <a:spAutoFit/>
          </a:bodyPr>
          <a:lstStyle/>
          <a:p>
            <a:pPr marL="0" indent="0" algn="l">
              <a:lnSpc>
                <a:spcPct val="100000"/>
              </a:lnSpc>
              <a:spcBef>
                <a:spcPct val="0"/>
              </a:spcBef>
              <a:spcAft>
                <a:spcPct val="0"/>
              </a:spcAft>
            </a:pPr>
            <a:r>
              <a:rPr lang="en-US" sz="2400" b="1" dirty="0" smtClean="0">
                <a:solidFill>
                  <a:srgbClr val="FFFFFF"/>
                </a:solidFill>
                <a:latin typeface="Calibri"/>
              </a:rPr>
              <a:t>Percent</a:t>
            </a:r>
            <a:r>
              <a:rPr lang="en-US" sz="2400" b="1" baseline="0" dirty="0" smtClean="0">
                <a:solidFill>
                  <a:srgbClr val="FFFFFF"/>
                </a:solidFill>
                <a:latin typeface="Calibri"/>
              </a:rPr>
              <a:t> Oxygen in Air </a:t>
            </a:r>
            <a:endParaRPr lang="en-US" sz="2400" b="1" dirty="0">
              <a:solidFill>
                <a:srgbClr val="FFFFFF"/>
              </a:solidFill>
              <a:latin typeface="Calibri"/>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10.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100.xml><?xml version="1.0" encoding="utf-8"?>
<p:tagLst xmlns:a="http://schemas.openxmlformats.org/drawingml/2006/main" xmlns:r="http://schemas.openxmlformats.org/officeDocument/2006/relationships" xmlns:p="http://schemas.openxmlformats.org/presentationml/2006/main">
  <p:tag name="STICKYSTYLE" val="Amy Sequence spacing"/>
</p:tagLst>
</file>

<file path=ppt/tags/tag101.xml><?xml version="1.0" encoding="utf-8"?>
<p:tagLst xmlns:a="http://schemas.openxmlformats.org/drawingml/2006/main" xmlns:r="http://schemas.openxmlformats.org/officeDocument/2006/relationships" xmlns:p="http://schemas.openxmlformats.org/presentationml/2006/main">
  <p:tag name="STICKYSTYLE" val="Amy Sequence spacing"/>
</p:tagLst>
</file>

<file path=ppt/tags/tag102.xml><?xml version="1.0" encoding="utf-8"?>
<p:tagLst xmlns:a="http://schemas.openxmlformats.org/drawingml/2006/main" xmlns:r="http://schemas.openxmlformats.org/officeDocument/2006/relationships" xmlns:p="http://schemas.openxmlformats.org/presentationml/2006/main">
  <p:tag name="STICKYSTYLE" val="Amy Sequence spacing"/>
</p:tagLst>
</file>

<file path=ppt/tags/tag103.xml><?xml version="1.0" encoding="utf-8"?>
<p:tagLst xmlns:a="http://schemas.openxmlformats.org/drawingml/2006/main" xmlns:r="http://schemas.openxmlformats.org/officeDocument/2006/relationships" xmlns:p="http://schemas.openxmlformats.org/presentationml/2006/main">
  <p:tag name="STICKYSTYLE" val="Top Right RegularAbove Camera"/>
</p:tagLst>
</file>

<file path=ppt/tags/tag104.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05.xml><?xml version="1.0" encoding="utf-8"?>
<p:tagLst xmlns:a="http://schemas.openxmlformats.org/drawingml/2006/main" xmlns:r="http://schemas.openxmlformats.org/officeDocument/2006/relationships" xmlns:p="http://schemas.openxmlformats.org/presentationml/2006/main">
  <p:tag name="STICKYSTYLE" val="Header"/>
</p:tagLst>
</file>

<file path=ppt/tags/tag106.xml><?xml version="1.0" encoding="utf-8"?>
<p:tagLst xmlns:a="http://schemas.openxmlformats.org/drawingml/2006/main" xmlns:r="http://schemas.openxmlformats.org/officeDocument/2006/relationships" xmlns:p="http://schemas.openxmlformats.org/presentationml/2006/main">
  <p:tag name="STICKYSTYLE" val="Tech Tool Tip"/>
</p:tagLst>
</file>

<file path=ppt/tags/tag107.xml><?xml version="1.0" encoding="utf-8"?>
<p:tagLst xmlns:a="http://schemas.openxmlformats.org/drawingml/2006/main" xmlns:r="http://schemas.openxmlformats.org/officeDocument/2006/relationships" xmlns:p="http://schemas.openxmlformats.org/presentationml/2006/main">
  <p:tag name="STICKYSTYLE" val="Top Right FList With Heading"/>
</p:tagLst>
</file>

<file path=ppt/tags/tag108.xml><?xml version="1.0" encoding="utf-8"?>
<p:tagLst xmlns:a="http://schemas.openxmlformats.org/drawingml/2006/main" xmlns:r="http://schemas.openxmlformats.org/officeDocument/2006/relationships" xmlns:p="http://schemas.openxmlformats.org/presentationml/2006/main">
  <p:tag name="STICKYSTYLE" val="Top Right Heading"/>
</p:tagLst>
</file>

<file path=ppt/tags/tag109.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1.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110.xml><?xml version="1.0" encoding="utf-8"?>
<p:tagLst xmlns:a="http://schemas.openxmlformats.org/drawingml/2006/main" xmlns:r="http://schemas.openxmlformats.org/officeDocument/2006/relationships" xmlns:p="http://schemas.openxmlformats.org/presentationml/2006/main">
  <p:tag name="STICKYSTYLE" val="Header"/>
</p:tagLst>
</file>

<file path=ppt/tags/tag111.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12.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13.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114.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15.xml><?xml version="1.0" encoding="utf-8"?>
<p:tagLst xmlns:a="http://schemas.openxmlformats.org/drawingml/2006/main" xmlns:r="http://schemas.openxmlformats.org/officeDocument/2006/relationships" xmlns:p="http://schemas.openxmlformats.org/presentationml/2006/main">
  <p:tag name="STICKYSTYLE" val="Header"/>
</p:tagLst>
</file>

<file path=ppt/tags/tag116.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117.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118.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119.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2.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20.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21.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122.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123.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24.xml><?xml version="1.0" encoding="utf-8"?>
<p:tagLst xmlns:a="http://schemas.openxmlformats.org/drawingml/2006/main" xmlns:r="http://schemas.openxmlformats.org/officeDocument/2006/relationships" xmlns:p="http://schemas.openxmlformats.org/presentationml/2006/main">
  <p:tag name="STICKYSTYLE" val="Header"/>
</p:tagLst>
</file>

<file path=ppt/tags/tag125.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26.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27.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28.xml><?xml version="1.0" encoding="utf-8"?>
<p:tagLst xmlns:a="http://schemas.openxmlformats.org/drawingml/2006/main" xmlns:r="http://schemas.openxmlformats.org/officeDocument/2006/relationships" xmlns:p="http://schemas.openxmlformats.org/presentationml/2006/main">
  <p:tag name="STICKYSTYLE" val="Header"/>
</p:tagLst>
</file>

<file path=ppt/tags/tag129.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3.xml><?xml version="1.0" encoding="utf-8"?>
<p:tagLst xmlns:a="http://schemas.openxmlformats.org/drawingml/2006/main" xmlns:r="http://schemas.openxmlformats.org/officeDocument/2006/relationships" xmlns:p="http://schemas.openxmlformats.org/presentationml/2006/main">
  <p:tag name="STICKYSTYLE" val="Header"/>
</p:tagLst>
</file>

<file path=ppt/tags/tag130.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31.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132.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133.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34.xml><?xml version="1.0" encoding="utf-8"?>
<p:tagLst xmlns:a="http://schemas.openxmlformats.org/drawingml/2006/main" xmlns:r="http://schemas.openxmlformats.org/officeDocument/2006/relationships" xmlns:p="http://schemas.openxmlformats.org/presentationml/2006/main">
  <p:tag name="STICKYSTYLE" val="Header"/>
</p:tagLst>
</file>

<file path=ppt/tags/tag135.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136.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137.xml><?xml version="1.0" encoding="utf-8"?>
<p:tagLst xmlns:a="http://schemas.openxmlformats.org/drawingml/2006/main" xmlns:r="http://schemas.openxmlformats.org/officeDocument/2006/relationships" xmlns:p="http://schemas.openxmlformats.org/presentationml/2006/main">
  <p:tag name="STICKYSTYLE" val="Top Right FList No Heading"/>
</p:tagLst>
</file>

<file path=ppt/tags/tag138.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39.xml><?xml version="1.0" encoding="utf-8"?>
<p:tagLst xmlns:a="http://schemas.openxmlformats.org/drawingml/2006/main" xmlns:r="http://schemas.openxmlformats.org/officeDocument/2006/relationships" xmlns:p="http://schemas.openxmlformats.org/presentationml/2006/main">
  <p:tag name="STICKYSTYLE" val="Header"/>
</p:tagLst>
</file>

<file path=ppt/tags/tag14.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40.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41.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42.xml><?xml version="1.0" encoding="utf-8"?>
<p:tagLst xmlns:a="http://schemas.openxmlformats.org/drawingml/2006/main" xmlns:r="http://schemas.openxmlformats.org/officeDocument/2006/relationships" xmlns:p="http://schemas.openxmlformats.org/presentationml/2006/main">
  <p:tag name="STICKYSTYLE" val="Left Regular Vertical Float Small"/>
</p:tagLst>
</file>

<file path=ppt/tags/tag143.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144.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45.xml><?xml version="1.0" encoding="utf-8"?>
<p:tagLst xmlns:a="http://schemas.openxmlformats.org/drawingml/2006/main" xmlns:r="http://schemas.openxmlformats.org/officeDocument/2006/relationships" xmlns:p="http://schemas.openxmlformats.org/presentationml/2006/main">
  <p:tag name="STICKYSTYLE" val="Header"/>
</p:tagLst>
</file>

<file path=ppt/tags/tag146.xml><?xml version="1.0" encoding="utf-8"?>
<p:tagLst xmlns:a="http://schemas.openxmlformats.org/drawingml/2006/main" xmlns:r="http://schemas.openxmlformats.org/officeDocument/2006/relationships" xmlns:p="http://schemas.openxmlformats.org/presentationml/2006/main">
  <p:tag name="STICKYSTYLE" val="Top Right Heading"/>
</p:tagLst>
</file>

<file path=ppt/tags/tag147.xml><?xml version="1.0" encoding="utf-8"?>
<p:tagLst xmlns:a="http://schemas.openxmlformats.org/drawingml/2006/main" xmlns:r="http://schemas.openxmlformats.org/officeDocument/2006/relationships" xmlns:p="http://schemas.openxmlformats.org/presentationml/2006/main">
  <p:tag name="STICKYSTYLE" val="Top Right Numbered With Heading"/>
</p:tagLst>
</file>

<file path=ppt/tags/tag148.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49.xml><?xml version="1.0" encoding="utf-8"?>
<p:tagLst xmlns:a="http://schemas.openxmlformats.org/drawingml/2006/main" xmlns:r="http://schemas.openxmlformats.org/officeDocument/2006/relationships" xmlns:p="http://schemas.openxmlformats.org/presentationml/2006/main">
  <p:tag name="STICKYSTYLE" val="Header"/>
</p:tagLst>
</file>

<file path=ppt/tags/tag15.xml><?xml version="1.0" encoding="utf-8"?>
<p:tagLst xmlns:a="http://schemas.openxmlformats.org/drawingml/2006/main" xmlns:r="http://schemas.openxmlformats.org/officeDocument/2006/relationships" xmlns:p="http://schemas.openxmlformats.org/presentationml/2006/main">
  <p:tag name="STICKYSTYLE" val="Amy bulleted 18pt"/>
</p:tagLst>
</file>

<file path=ppt/tags/tag150.xml><?xml version="1.0" encoding="utf-8"?>
<p:tagLst xmlns:a="http://schemas.openxmlformats.org/drawingml/2006/main" xmlns:r="http://schemas.openxmlformats.org/officeDocument/2006/relationships" xmlns:p="http://schemas.openxmlformats.org/presentationml/2006/main">
  <p:tag name="STICKYSTYLE" val="Top Right FList No Heading"/>
</p:tagLst>
</file>

<file path=ppt/tags/tag15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52.xml><?xml version="1.0" encoding="utf-8"?>
<p:tagLst xmlns:a="http://schemas.openxmlformats.org/drawingml/2006/main" xmlns:r="http://schemas.openxmlformats.org/officeDocument/2006/relationships" xmlns:p="http://schemas.openxmlformats.org/presentationml/2006/main">
  <p:tag name="STICKYSTYLE" val="Header"/>
</p:tagLst>
</file>

<file path=ppt/tags/tag153.xml><?xml version="1.0" encoding="utf-8"?>
<p:tagLst xmlns:a="http://schemas.openxmlformats.org/drawingml/2006/main" xmlns:r="http://schemas.openxmlformats.org/officeDocument/2006/relationships" xmlns:p="http://schemas.openxmlformats.org/presentationml/2006/main">
  <p:tag name="STICKYSTYLE" val="Top Right FList No Heading"/>
  <p:tag name="RNRSTYLE" val="Top Right FList No Heading"/>
</p:tagLst>
</file>

<file path=ppt/tags/tag154.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55.xml><?xml version="1.0" encoding="utf-8"?>
<p:tagLst xmlns:a="http://schemas.openxmlformats.org/drawingml/2006/main" xmlns:r="http://schemas.openxmlformats.org/officeDocument/2006/relationships" xmlns:p="http://schemas.openxmlformats.org/presentationml/2006/main">
  <p:tag name="STICKYSTYLE" val="Header"/>
</p:tagLst>
</file>

<file path=ppt/tags/tag156.xml><?xml version="1.0" encoding="utf-8"?>
<p:tagLst xmlns:a="http://schemas.openxmlformats.org/drawingml/2006/main" xmlns:r="http://schemas.openxmlformats.org/officeDocument/2006/relationships" xmlns:p="http://schemas.openxmlformats.org/presentationml/2006/main">
  <p:tag name="STICKYSTYLE" val="Top Right FList No Heading"/>
</p:tagLst>
</file>

<file path=ppt/tags/tag157.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58.xml><?xml version="1.0" encoding="utf-8"?>
<p:tagLst xmlns:a="http://schemas.openxmlformats.org/drawingml/2006/main" xmlns:r="http://schemas.openxmlformats.org/officeDocument/2006/relationships" xmlns:p="http://schemas.openxmlformats.org/presentationml/2006/main">
  <p:tag name="STICKYSTYLE" val="Header"/>
</p:tagLst>
</file>

<file path=ppt/tags/tag159.xml><?xml version="1.0" encoding="utf-8"?>
<p:tagLst xmlns:a="http://schemas.openxmlformats.org/drawingml/2006/main" xmlns:r="http://schemas.openxmlformats.org/officeDocument/2006/relationships" xmlns:p="http://schemas.openxmlformats.org/presentationml/2006/main">
  <p:tag name="RNRSTYLE" val="Top Right FList No Heading"/>
</p:tagLst>
</file>

<file path=ppt/tags/tag16.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160.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61.xml><?xml version="1.0" encoding="utf-8"?>
<p:tagLst xmlns:a="http://schemas.openxmlformats.org/drawingml/2006/main" xmlns:r="http://schemas.openxmlformats.org/officeDocument/2006/relationships" xmlns:p="http://schemas.openxmlformats.org/presentationml/2006/main">
  <p:tag name="STICKYSTYLE" val="Header"/>
</p:tagLst>
</file>

<file path=ppt/tags/tag162.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163.xml><?xml version="1.0" encoding="utf-8"?>
<p:tagLst xmlns:a="http://schemas.openxmlformats.org/drawingml/2006/main" xmlns:r="http://schemas.openxmlformats.org/officeDocument/2006/relationships" xmlns:p="http://schemas.openxmlformats.org/presentationml/2006/main">
  <p:tag name="RNRSTYLE" val="Top Right FList No Heading"/>
</p:tagLst>
</file>

<file path=ppt/tags/tag164.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65.xml><?xml version="1.0" encoding="utf-8"?>
<p:tagLst xmlns:a="http://schemas.openxmlformats.org/drawingml/2006/main" xmlns:r="http://schemas.openxmlformats.org/officeDocument/2006/relationships" xmlns:p="http://schemas.openxmlformats.org/presentationml/2006/main">
  <p:tag name="STICKYSTYLE" val="Header"/>
</p:tagLst>
</file>

<file path=ppt/tags/tag166.xml><?xml version="1.0" encoding="utf-8"?>
<p:tagLst xmlns:a="http://schemas.openxmlformats.org/drawingml/2006/main" xmlns:r="http://schemas.openxmlformats.org/officeDocument/2006/relationships" xmlns:p="http://schemas.openxmlformats.org/presentationml/2006/main">
  <p:tag name="STICKYSTYLE" val="Top Right FList No Heading"/>
</p:tagLst>
</file>

<file path=ppt/tags/tag167.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68.xml><?xml version="1.0" encoding="utf-8"?>
<p:tagLst xmlns:a="http://schemas.openxmlformats.org/drawingml/2006/main" xmlns:r="http://schemas.openxmlformats.org/officeDocument/2006/relationships" xmlns:p="http://schemas.openxmlformats.org/presentationml/2006/main">
  <p:tag name="STICKYSTYLE" val="Header"/>
</p:tagLst>
</file>

<file path=ppt/tags/tag169.xml><?xml version="1.0" encoding="utf-8"?>
<p:tagLst xmlns:a="http://schemas.openxmlformats.org/drawingml/2006/main" xmlns:r="http://schemas.openxmlformats.org/officeDocument/2006/relationships" xmlns:p="http://schemas.openxmlformats.org/presentationml/2006/main">
  <p:tag name="STICKYSTYLE" val="Top Right Numbered With Heading"/>
</p:tagLst>
</file>

<file path=ppt/tags/tag17.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170.xml><?xml version="1.0" encoding="utf-8"?>
<p:tagLst xmlns:a="http://schemas.openxmlformats.org/drawingml/2006/main" xmlns:r="http://schemas.openxmlformats.org/officeDocument/2006/relationships" xmlns:p="http://schemas.openxmlformats.org/presentationml/2006/main">
  <p:tag name="STICKYSTYLE" val="Top Right Heading"/>
</p:tagLst>
</file>

<file path=ppt/tags/tag17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72.xml><?xml version="1.0" encoding="utf-8"?>
<p:tagLst xmlns:a="http://schemas.openxmlformats.org/drawingml/2006/main" xmlns:r="http://schemas.openxmlformats.org/officeDocument/2006/relationships" xmlns:p="http://schemas.openxmlformats.org/presentationml/2006/main">
  <p:tag name="STICKYSTYLE" val="Header"/>
</p:tagLst>
</file>

<file path=ppt/tags/tag173.xml><?xml version="1.0" encoding="utf-8"?>
<p:tagLst xmlns:a="http://schemas.openxmlformats.org/drawingml/2006/main" xmlns:r="http://schemas.openxmlformats.org/officeDocument/2006/relationships" xmlns:p="http://schemas.openxmlformats.org/presentationml/2006/main">
  <p:tag name="STICKYSTYLE" val="Tech Tool Tip"/>
</p:tagLst>
</file>

<file path=ppt/tags/tag174.xml><?xml version="1.0" encoding="utf-8"?>
<p:tagLst xmlns:a="http://schemas.openxmlformats.org/drawingml/2006/main" xmlns:r="http://schemas.openxmlformats.org/officeDocument/2006/relationships" xmlns:p="http://schemas.openxmlformats.org/presentationml/2006/main">
  <p:tag name="STICKYSTYLE" val="Top Right Heading"/>
</p:tagLst>
</file>

<file path=ppt/tags/tag175.xml><?xml version="1.0" encoding="utf-8"?>
<p:tagLst xmlns:a="http://schemas.openxmlformats.org/drawingml/2006/main" xmlns:r="http://schemas.openxmlformats.org/officeDocument/2006/relationships" xmlns:p="http://schemas.openxmlformats.org/presentationml/2006/main">
  <p:tag name="STICKYSTYLE" val="Top Right Numbered With Heading"/>
</p:tagLst>
</file>

<file path=ppt/tags/tag176.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77.xml><?xml version="1.0" encoding="utf-8"?>
<p:tagLst xmlns:a="http://schemas.openxmlformats.org/drawingml/2006/main" xmlns:r="http://schemas.openxmlformats.org/officeDocument/2006/relationships" xmlns:p="http://schemas.openxmlformats.org/presentationml/2006/main">
  <p:tag name="STICKYSTYLE" val="Header"/>
</p:tagLst>
</file>

<file path=ppt/tags/tag178.xml><?xml version="1.0" encoding="utf-8"?>
<p:tagLst xmlns:a="http://schemas.openxmlformats.org/drawingml/2006/main" xmlns:r="http://schemas.openxmlformats.org/officeDocument/2006/relationships" xmlns:p="http://schemas.openxmlformats.org/presentationml/2006/main">
  <p:tag name="STICKYSTYLE" val="Top Right Heading"/>
</p:tagLst>
</file>

<file path=ppt/tags/tag179.xml><?xml version="1.0" encoding="utf-8"?>
<p:tagLst xmlns:a="http://schemas.openxmlformats.org/drawingml/2006/main" xmlns:r="http://schemas.openxmlformats.org/officeDocument/2006/relationships" xmlns:p="http://schemas.openxmlformats.org/presentationml/2006/main">
  <p:tag name="STICKYSTYLE" val="Top Right Numbered With Heading"/>
</p:tagLst>
</file>

<file path=ppt/tags/tag18.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180.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81.xml><?xml version="1.0" encoding="utf-8"?>
<p:tagLst xmlns:a="http://schemas.openxmlformats.org/drawingml/2006/main" xmlns:r="http://schemas.openxmlformats.org/officeDocument/2006/relationships" xmlns:p="http://schemas.openxmlformats.org/presentationml/2006/main">
  <p:tag name="STICKYSTYLE" val="Header"/>
</p:tagLst>
</file>

<file path=ppt/tags/tag182.xml><?xml version="1.0" encoding="utf-8"?>
<p:tagLst xmlns:a="http://schemas.openxmlformats.org/drawingml/2006/main" xmlns:r="http://schemas.openxmlformats.org/officeDocument/2006/relationships" xmlns:p="http://schemas.openxmlformats.org/presentationml/2006/main">
  <p:tag name="STICKYSTYLE" val="Top Right Heading"/>
</p:tagLst>
</file>

<file path=ppt/tags/tag183.xml><?xml version="1.0" encoding="utf-8"?>
<p:tagLst xmlns:a="http://schemas.openxmlformats.org/drawingml/2006/main" xmlns:r="http://schemas.openxmlformats.org/officeDocument/2006/relationships" xmlns:p="http://schemas.openxmlformats.org/presentationml/2006/main">
  <p:tag name="STICKYSTYLE" val="Top Right Numbered With Heading"/>
</p:tagLst>
</file>

<file path=ppt/tags/tag184.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185.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186.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187.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88.xml><?xml version="1.0" encoding="utf-8"?>
<p:tagLst xmlns:a="http://schemas.openxmlformats.org/drawingml/2006/main" xmlns:r="http://schemas.openxmlformats.org/officeDocument/2006/relationships" xmlns:p="http://schemas.openxmlformats.org/presentationml/2006/main">
  <p:tag name="STICKYSTYLE" val="Header"/>
</p:tagLst>
</file>

<file path=ppt/tags/tag189.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9.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190.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9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92.xml><?xml version="1.0" encoding="utf-8"?>
<p:tagLst xmlns:a="http://schemas.openxmlformats.org/drawingml/2006/main" xmlns:r="http://schemas.openxmlformats.org/officeDocument/2006/relationships" xmlns:p="http://schemas.openxmlformats.org/presentationml/2006/main">
  <p:tag name="STICKYSTYLE" val="Header"/>
</p:tagLst>
</file>

<file path=ppt/tags/tag193.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94.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95.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196.xml><?xml version="1.0" encoding="utf-8"?>
<p:tagLst xmlns:a="http://schemas.openxmlformats.org/drawingml/2006/main" xmlns:r="http://schemas.openxmlformats.org/officeDocument/2006/relationships" xmlns:p="http://schemas.openxmlformats.org/presentationml/2006/main">
  <p:tag name="STICKYSTYLE" val="Header"/>
</p:tagLst>
</file>

<file path=ppt/tags/tag197.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198.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199.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2.xml><?xml version="1.0" encoding="utf-8"?>
<p:tagLst xmlns:a="http://schemas.openxmlformats.org/drawingml/2006/main" xmlns:r="http://schemas.openxmlformats.org/officeDocument/2006/relationships" xmlns:p="http://schemas.openxmlformats.org/presentationml/2006/main">
  <p:tag name="STICKYSTYLE" val="Subheading With Header"/>
</p:tagLst>
</file>

<file path=ppt/tags/tag20.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200.xml><?xml version="1.0" encoding="utf-8"?>
<p:tagLst xmlns:a="http://schemas.openxmlformats.org/drawingml/2006/main" xmlns:r="http://schemas.openxmlformats.org/officeDocument/2006/relationships" xmlns:p="http://schemas.openxmlformats.org/presentationml/2006/main">
  <p:tag name="STICKYSTYLE" val="Header"/>
</p:tagLst>
</file>

<file path=ppt/tags/tag201.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202.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203.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204.xml><?xml version="1.0" encoding="utf-8"?>
<p:tagLst xmlns:a="http://schemas.openxmlformats.org/drawingml/2006/main" xmlns:r="http://schemas.openxmlformats.org/officeDocument/2006/relationships" xmlns:p="http://schemas.openxmlformats.org/presentationml/2006/main">
  <p:tag name="STICKYSTYLE" val="Header"/>
</p:tagLst>
</file>

<file path=ppt/tags/tag205.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206.xml><?xml version="1.0" encoding="utf-8"?>
<p:tagLst xmlns:a="http://schemas.openxmlformats.org/drawingml/2006/main" xmlns:r="http://schemas.openxmlformats.org/officeDocument/2006/relationships" xmlns:p="http://schemas.openxmlformats.org/presentationml/2006/main">
  <p:tag name="STICKYSTYLE" val="Left Numbered With Header No Subh"/>
</p:tagLst>
</file>

<file path=ppt/tags/tag207.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208.xml><?xml version="1.0" encoding="utf-8"?>
<p:tagLst xmlns:a="http://schemas.openxmlformats.org/drawingml/2006/main" xmlns:r="http://schemas.openxmlformats.org/officeDocument/2006/relationships" xmlns:p="http://schemas.openxmlformats.org/presentationml/2006/main">
  <p:tag name="STICKYSTYLE" val="Header"/>
</p:tagLst>
</file>

<file path=ppt/tags/tag209.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2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210.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211.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212.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213.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214.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215.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216.xml><?xml version="1.0" encoding="utf-8"?>
<p:tagLst xmlns:a="http://schemas.openxmlformats.org/drawingml/2006/main" xmlns:r="http://schemas.openxmlformats.org/officeDocument/2006/relationships" xmlns:p="http://schemas.openxmlformats.org/presentationml/2006/main">
  <p:tag name="STICKYSTYLE" val="Header"/>
</p:tagLst>
</file>

<file path=ppt/tags/tag217.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218.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219.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22.xml><?xml version="1.0" encoding="utf-8"?>
<p:tagLst xmlns:a="http://schemas.openxmlformats.org/drawingml/2006/main" xmlns:r="http://schemas.openxmlformats.org/officeDocument/2006/relationships" xmlns:p="http://schemas.openxmlformats.org/presentationml/2006/main">
  <p:tag name="STICKYSTYLE" val="Header"/>
</p:tagLst>
</file>

<file path=ppt/tags/tag220.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22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222.xml><?xml version="1.0" encoding="utf-8"?>
<p:tagLst xmlns:a="http://schemas.openxmlformats.org/drawingml/2006/main" xmlns:r="http://schemas.openxmlformats.org/officeDocument/2006/relationships" xmlns:p="http://schemas.openxmlformats.org/presentationml/2006/main">
  <p:tag name="STICKYSTYLE" val="Header"/>
</p:tagLst>
</file>

<file path=ppt/tags/tag223.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224.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225.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226.xml><?xml version="1.0" encoding="utf-8"?>
<p:tagLst xmlns:a="http://schemas.openxmlformats.org/drawingml/2006/main" xmlns:r="http://schemas.openxmlformats.org/officeDocument/2006/relationships" xmlns:p="http://schemas.openxmlformats.org/presentationml/2006/main">
  <p:tag name="STICKYSTYLE" val="Header"/>
</p:tagLst>
</file>

<file path=ppt/tags/tag227.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228.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229.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23.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230.xml><?xml version="1.0" encoding="utf-8"?>
<p:tagLst xmlns:a="http://schemas.openxmlformats.org/drawingml/2006/main" xmlns:r="http://schemas.openxmlformats.org/officeDocument/2006/relationships" xmlns:p="http://schemas.openxmlformats.org/presentationml/2006/main">
  <p:tag name="STICKYSTYLE" val="Header"/>
</p:tagLst>
</file>

<file path=ppt/tags/tag231.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232.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233.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234.xml><?xml version="1.0" encoding="utf-8"?>
<p:tagLst xmlns:a="http://schemas.openxmlformats.org/drawingml/2006/main" xmlns:r="http://schemas.openxmlformats.org/officeDocument/2006/relationships" xmlns:p="http://schemas.openxmlformats.org/presentationml/2006/main">
  <p:tag name="STICKYSTYLE" val="Header"/>
</p:tagLst>
</file>

<file path=ppt/tags/tag235.xml><?xml version="1.0" encoding="utf-8"?>
<p:tagLst xmlns:a="http://schemas.openxmlformats.org/drawingml/2006/main" xmlns:r="http://schemas.openxmlformats.org/officeDocument/2006/relationships" xmlns:p="http://schemas.openxmlformats.org/presentationml/2006/main">
  <p:tag name="STICKYSTYLE" val="Subheading With Header"/>
</p:tagLst>
</file>

<file path=ppt/tags/tag236.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237.xml><?xml version="1.0" encoding="utf-8"?>
<p:tagLst xmlns:a="http://schemas.openxmlformats.org/drawingml/2006/main" xmlns:r="http://schemas.openxmlformats.org/officeDocument/2006/relationships" xmlns:p="http://schemas.openxmlformats.org/presentationml/2006/main">
  <p:tag name="STICKYSTYLE" val="Left Regular With Hdr &amp; Hdg &amp; Subheading"/>
</p:tagLst>
</file>

<file path=ppt/tags/tag238.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239.xml><?xml version="1.0" encoding="utf-8"?>
<p:tagLst xmlns:a="http://schemas.openxmlformats.org/drawingml/2006/main" xmlns:r="http://schemas.openxmlformats.org/officeDocument/2006/relationships" xmlns:p="http://schemas.openxmlformats.org/presentationml/2006/main">
  <p:tag name="STICKYSTYLE" val="Header"/>
</p:tagLst>
</file>

<file path=ppt/tags/tag24.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240.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241.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242.xml><?xml version="1.0" encoding="utf-8"?>
<p:tagLst xmlns:a="http://schemas.openxmlformats.org/drawingml/2006/main" xmlns:r="http://schemas.openxmlformats.org/officeDocument/2006/relationships" xmlns:p="http://schemas.openxmlformats.org/presentationml/2006/main">
  <p:tag name="STICKYSTYLE" val="Header"/>
</p:tagLst>
</file>

<file path=ppt/tags/tag243.xml><?xml version="1.0" encoding="utf-8"?>
<p:tagLst xmlns:a="http://schemas.openxmlformats.org/drawingml/2006/main" xmlns:r="http://schemas.openxmlformats.org/officeDocument/2006/relationships" xmlns:p="http://schemas.openxmlformats.org/presentationml/2006/main">
  <p:tag name="STICKYSTYLE" val="Left Image References"/>
</p:tagLst>
</file>

<file path=ppt/tags/tag25.xml><?xml version="1.0" encoding="utf-8"?>
<p:tagLst xmlns:a="http://schemas.openxmlformats.org/drawingml/2006/main" xmlns:r="http://schemas.openxmlformats.org/officeDocument/2006/relationships" xmlns:p="http://schemas.openxmlformats.org/presentationml/2006/main">
  <p:tag name="STICKYSTYLE" val="Amy bulleted 18pt"/>
</p:tagLst>
</file>

<file path=ppt/tags/tag26.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27.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28.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29.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3.xml><?xml version="1.0" encoding="utf-8"?>
<p:tagLst xmlns:a="http://schemas.openxmlformats.org/drawingml/2006/main" xmlns:r="http://schemas.openxmlformats.org/officeDocument/2006/relationships" xmlns:p="http://schemas.openxmlformats.org/presentationml/2006/main">
  <p:tag name="STICKYSTYLE" val="Subheading With Header"/>
</p:tagLst>
</file>

<file path=ppt/tags/tag30.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31.xml><?xml version="1.0" encoding="utf-8"?>
<p:tagLst xmlns:a="http://schemas.openxmlformats.org/drawingml/2006/main" xmlns:r="http://schemas.openxmlformats.org/officeDocument/2006/relationships" xmlns:p="http://schemas.openxmlformats.org/presentationml/2006/main">
  <p:tag name="STICKYSTYLE" val="Header"/>
</p:tagLst>
</file>

<file path=ppt/tags/tag32.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33.xml><?xml version="1.0" encoding="utf-8"?>
<p:tagLst xmlns:a="http://schemas.openxmlformats.org/drawingml/2006/main" xmlns:r="http://schemas.openxmlformats.org/officeDocument/2006/relationships" xmlns:p="http://schemas.openxmlformats.org/presentationml/2006/main">
  <p:tag name="STICKYSTYLE" val="Left Numbered Vertical Float"/>
</p:tagLst>
</file>

<file path=ppt/tags/tag34.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35.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36.xml><?xml version="1.0" encoding="utf-8"?>
<p:tagLst xmlns:a="http://schemas.openxmlformats.org/drawingml/2006/main" xmlns:r="http://schemas.openxmlformats.org/officeDocument/2006/relationships" xmlns:p="http://schemas.openxmlformats.org/presentationml/2006/main">
  <p:tag name="STICKYSTYLE" val="Regular Float Large"/>
</p:tagLst>
</file>

<file path=ppt/tags/tag37.xml><?xml version="1.0" encoding="utf-8"?>
<p:tagLst xmlns:a="http://schemas.openxmlformats.org/drawingml/2006/main" xmlns:r="http://schemas.openxmlformats.org/officeDocument/2006/relationships" xmlns:p="http://schemas.openxmlformats.org/presentationml/2006/main">
  <p:tag name="STICKYSTYLE" val="Left Regular No Subheading"/>
</p:tagLst>
</file>

<file path=ppt/tags/tag38.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39.xml><?xml version="1.0" encoding="utf-8"?>
<p:tagLst xmlns:a="http://schemas.openxmlformats.org/drawingml/2006/main" xmlns:r="http://schemas.openxmlformats.org/officeDocument/2006/relationships" xmlns:p="http://schemas.openxmlformats.org/presentationml/2006/main">
  <p:tag name="STICKYSTYLE" val="Header"/>
</p:tagLst>
</file>

<file path=ppt/tags/tag4.xml><?xml version="1.0" encoding="utf-8"?>
<p:tagLst xmlns:a="http://schemas.openxmlformats.org/drawingml/2006/main" xmlns:r="http://schemas.openxmlformats.org/officeDocument/2006/relationships" xmlns:p="http://schemas.openxmlformats.org/presentationml/2006/main">
  <p:tag name="STICKYSTYLE" val="Subheading With Header"/>
</p:tagLst>
</file>

<file path=ppt/tags/tag40.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41.xml><?xml version="1.0" encoding="utf-8"?>
<p:tagLst xmlns:a="http://schemas.openxmlformats.org/drawingml/2006/main" xmlns:r="http://schemas.openxmlformats.org/officeDocument/2006/relationships" xmlns:p="http://schemas.openxmlformats.org/presentationml/2006/main">
  <p:tag name="STICKYSTYLE" val="Left Numbered Vertical Float"/>
</p:tagLst>
</file>

<file path=ppt/tags/tag42.xml><?xml version="1.0" encoding="utf-8"?>
<p:tagLst xmlns:a="http://schemas.openxmlformats.org/drawingml/2006/main" xmlns:r="http://schemas.openxmlformats.org/officeDocument/2006/relationships" xmlns:p="http://schemas.openxmlformats.org/presentationml/2006/main">
  <p:tag name="STICKYSTYLE" val="Left Regular With Hdr &amp; Hdg &amp; Subheading"/>
</p:tagLst>
</file>

<file path=ppt/tags/tag43.xml><?xml version="1.0" encoding="utf-8"?>
<p:tagLst xmlns:a="http://schemas.openxmlformats.org/drawingml/2006/main" xmlns:r="http://schemas.openxmlformats.org/officeDocument/2006/relationships" xmlns:p="http://schemas.openxmlformats.org/presentationml/2006/main">
  <p:tag name="STICKYSTYLE" val="Left Numbered Vertical Float"/>
</p:tagLst>
</file>

<file path=ppt/tags/tag44.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45.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46.xml><?xml version="1.0" encoding="utf-8"?>
<p:tagLst xmlns:a="http://schemas.openxmlformats.org/drawingml/2006/main" xmlns:r="http://schemas.openxmlformats.org/officeDocument/2006/relationships" xmlns:p="http://schemas.openxmlformats.org/presentationml/2006/main">
  <p:tag name="STICKYSTYLE" val="Regular Float Large"/>
</p:tagLst>
</file>

<file path=ppt/tags/tag47.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48.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49.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5.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50.xml><?xml version="1.0" encoding="utf-8"?>
<p:tagLst xmlns:a="http://schemas.openxmlformats.org/drawingml/2006/main" xmlns:r="http://schemas.openxmlformats.org/officeDocument/2006/relationships" xmlns:p="http://schemas.openxmlformats.org/presentationml/2006/main">
  <p:tag name="STICKYSTYLE" val="Header"/>
</p:tagLst>
</file>

<file path=ppt/tags/tag51.xml><?xml version="1.0" encoding="utf-8"?>
<p:tagLst xmlns:a="http://schemas.openxmlformats.org/drawingml/2006/main" xmlns:r="http://schemas.openxmlformats.org/officeDocument/2006/relationships" xmlns:p="http://schemas.openxmlformats.org/presentationml/2006/main">
  <p:tag name="STICKYSTYLE" val="Amy Snapshot 3"/>
</p:tagLst>
</file>

<file path=ppt/tags/tag52.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53.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54.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55.xml><?xml version="1.0" encoding="utf-8"?>
<p:tagLst xmlns:a="http://schemas.openxmlformats.org/drawingml/2006/main" xmlns:r="http://schemas.openxmlformats.org/officeDocument/2006/relationships" xmlns:p="http://schemas.openxmlformats.org/presentationml/2006/main">
  <p:tag name="STICKYSTYLE" val="Header"/>
</p:tagLst>
</file>

<file path=ppt/tags/tag56.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57.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58.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59.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6.xml><?xml version="1.0" encoding="utf-8"?>
<p:tagLst xmlns:a="http://schemas.openxmlformats.org/drawingml/2006/main" xmlns:r="http://schemas.openxmlformats.org/officeDocument/2006/relationships" xmlns:p="http://schemas.openxmlformats.org/presentationml/2006/main">
  <p:tag name="STICKYSTYLE" val="Header"/>
</p:tagLst>
</file>

<file path=ppt/tags/tag60.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61.xml><?xml version="1.0" encoding="utf-8"?>
<p:tagLst xmlns:a="http://schemas.openxmlformats.org/drawingml/2006/main" xmlns:r="http://schemas.openxmlformats.org/officeDocument/2006/relationships" xmlns:p="http://schemas.openxmlformats.org/presentationml/2006/main">
  <p:tag name="RNRSTYLE" val="Left Numbered No Header No Subh"/>
</p:tagLst>
</file>

<file path=ppt/tags/tag62.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63.xml><?xml version="1.0" encoding="utf-8"?>
<p:tagLst xmlns:a="http://schemas.openxmlformats.org/drawingml/2006/main" xmlns:r="http://schemas.openxmlformats.org/officeDocument/2006/relationships" xmlns:p="http://schemas.openxmlformats.org/presentationml/2006/main">
  <p:tag name="STICKYSTYLE" val="Header"/>
</p:tagLst>
</file>

<file path=ppt/tags/tag64.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65.xml><?xml version="1.0" encoding="utf-8"?>
<p:tagLst xmlns:a="http://schemas.openxmlformats.org/drawingml/2006/main" xmlns:r="http://schemas.openxmlformats.org/officeDocument/2006/relationships" xmlns:p="http://schemas.openxmlformats.org/presentationml/2006/main">
  <p:tag name="STICKYSTYLE" val="Left Regular No Subheading"/>
</p:tagLst>
</file>

<file path=ppt/tags/tag66.xml><?xml version="1.0" encoding="utf-8"?>
<p:tagLst xmlns:a="http://schemas.openxmlformats.org/drawingml/2006/main" xmlns:r="http://schemas.openxmlformats.org/officeDocument/2006/relationships" xmlns:p="http://schemas.openxmlformats.org/presentationml/2006/main">
  <p:tag name="STICKYSTYLE" val="Regular Float Large"/>
</p:tagLst>
</file>

<file path=ppt/tags/tag67.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68.xml><?xml version="1.0" encoding="utf-8"?>
<p:tagLst xmlns:a="http://schemas.openxmlformats.org/drawingml/2006/main" xmlns:r="http://schemas.openxmlformats.org/officeDocument/2006/relationships" xmlns:p="http://schemas.openxmlformats.org/presentationml/2006/main">
  <p:tag name="STICKYSTYLE" val="Header"/>
</p:tagLst>
</file>

<file path=ppt/tags/tag69.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7.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70.xml><?xml version="1.0" encoding="utf-8"?>
<p:tagLst xmlns:a="http://schemas.openxmlformats.org/drawingml/2006/main" xmlns:r="http://schemas.openxmlformats.org/officeDocument/2006/relationships" xmlns:p="http://schemas.openxmlformats.org/presentationml/2006/main">
  <p:tag name="STICKYSTYLE" val="Left Regular No Subheading"/>
</p:tagLst>
</file>

<file path=ppt/tags/tag71.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72.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73.xml><?xml version="1.0" encoding="utf-8"?>
<p:tagLst xmlns:a="http://schemas.openxmlformats.org/drawingml/2006/main" xmlns:r="http://schemas.openxmlformats.org/officeDocument/2006/relationships" xmlns:p="http://schemas.openxmlformats.org/presentationml/2006/main">
  <p:tag name="STICKYSTYLE" val="Left Regular Vertical Float"/>
</p:tagLst>
</file>

<file path=ppt/tags/tag74.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75.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76.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77.xml><?xml version="1.0" encoding="utf-8"?>
<p:tagLst xmlns:a="http://schemas.openxmlformats.org/drawingml/2006/main" xmlns:r="http://schemas.openxmlformats.org/officeDocument/2006/relationships" xmlns:p="http://schemas.openxmlformats.org/presentationml/2006/main">
  <p:tag name="STICKYSTYLE" val="Header"/>
</p:tagLst>
</file>

<file path=ppt/tags/tag78.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79.xml><?xml version="1.0" encoding="utf-8"?>
<p:tagLst xmlns:a="http://schemas.openxmlformats.org/drawingml/2006/main" xmlns:r="http://schemas.openxmlformats.org/officeDocument/2006/relationships" xmlns:p="http://schemas.openxmlformats.org/presentationml/2006/main">
  <p:tag name="STICKYSTYLE" val="Amy bulleted 18pt"/>
</p:tagLst>
</file>

<file path=ppt/tags/tag8.xml><?xml version="1.0" encoding="utf-8"?>
<p:tagLst xmlns:a="http://schemas.openxmlformats.org/drawingml/2006/main" xmlns:r="http://schemas.openxmlformats.org/officeDocument/2006/relationships" xmlns:p="http://schemas.openxmlformats.org/presentationml/2006/main">
  <p:tag name="STICKYSTYLE" val="Left Regular No Subheading"/>
</p:tagLst>
</file>

<file path=ppt/tags/tag80.xml><?xml version="1.0" encoding="utf-8"?>
<p:tagLst xmlns:a="http://schemas.openxmlformats.org/drawingml/2006/main" xmlns:r="http://schemas.openxmlformats.org/officeDocument/2006/relationships" xmlns:p="http://schemas.openxmlformats.org/presentationml/2006/main">
  <p:tag name="STICKYSTYLE" val="Regular Float Large"/>
</p:tagLst>
</file>

<file path=ppt/tags/tag81.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82.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83.xml><?xml version="1.0" encoding="utf-8"?>
<p:tagLst xmlns:a="http://schemas.openxmlformats.org/drawingml/2006/main" xmlns:r="http://schemas.openxmlformats.org/officeDocument/2006/relationships" xmlns:p="http://schemas.openxmlformats.org/presentationml/2006/main">
  <p:tag name="STICKYSTYLE" val="Header"/>
</p:tagLst>
</file>

<file path=ppt/tags/tag84.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85.xml><?xml version="1.0" encoding="utf-8"?>
<p:tagLst xmlns:a="http://schemas.openxmlformats.org/drawingml/2006/main" xmlns:r="http://schemas.openxmlformats.org/officeDocument/2006/relationships" xmlns:p="http://schemas.openxmlformats.org/presentationml/2006/main">
  <p:tag name="STICKYSTYLE" val="Subheading With Header"/>
</p:tagLst>
</file>

<file path=ppt/tags/tag86.xml><?xml version="1.0" encoding="utf-8"?>
<p:tagLst xmlns:a="http://schemas.openxmlformats.org/drawingml/2006/main" xmlns:r="http://schemas.openxmlformats.org/officeDocument/2006/relationships" xmlns:p="http://schemas.openxmlformats.org/presentationml/2006/main">
  <p:tag name="STICKYSTYLE" val="Amy bulleted 12pt"/>
</p:tagLst>
</file>

<file path=ppt/tags/tag87.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88.xml><?xml version="1.0" encoding="utf-8"?>
<p:tagLst xmlns:a="http://schemas.openxmlformats.org/drawingml/2006/main" xmlns:r="http://schemas.openxmlformats.org/officeDocument/2006/relationships" xmlns:p="http://schemas.openxmlformats.org/presentationml/2006/main">
  <p:tag name="STICKYSTYLE" val="Header"/>
</p:tagLst>
</file>

<file path=ppt/tags/tag89.xml><?xml version="1.0" encoding="utf-8"?>
<p:tagLst xmlns:a="http://schemas.openxmlformats.org/drawingml/2006/main" xmlns:r="http://schemas.openxmlformats.org/officeDocument/2006/relationships" xmlns:p="http://schemas.openxmlformats.org/presentationml/2006/main">
  <p:tag name="STICKYSTYLE" val="Heading With Header"/>
</p:tagLst>
</file>

<file path=ppt/tags/tag9.xml><?xml version="1.0" encoding="utf-8"?>
<p:tagLst xmlns:a="http://schemas.openxmlformats.org/drawingml/2006/main" xmlns:r="http://schemas.openxmlformats.org/officeDocument/2006/relationships" xmlns:p="http://schemas.openxmlformats.org/presentationml/2006/main">
  <p:tag name="STICKYSTYLE" val="Regular Float Small"/>
</p:tagLst>
</file>

<file path=ppt/tags/tag90.xml><?xml version="1.0" encoding="utf-8"?>
<p:tagLst xmlns:a="http://schemas.openxmlformats.org/drawingml/2006/main" xmlns:r="http://schemas.openxmlformats.org/officeDocument/2006/relationships" xmlns:p="http://schemas.openxmlformats.org/presentationml/2006/main">
  <p:tag name="STICKYSTYLE" val="Subheading With Header"/>
</p:tagLst>
</file>

<file path=ppt/tags/tag91.xml><?xml version="1.0" encoding="utf-8"?>
<p:tagLst xmlns:a="http://schemas.openxmlformats.org/drawingml/2006/main" xmlns:r="http://schemas.openxmlformats.org/officeDocument/2006/relationships" xmlns:p="http://schemas.openxmlformats.org/presentationml/2006/main">
  <p:tag name="STICKYSTYLE" val="Amy bulleted 12pt"/>
</p:tagLst>
</file>

<file path=ppt/tags/tag92.xml><?xml version="1.0" encoding="utf-8"?>
<p:tagLst xmlns:a="http://schemas.openxmlformats.org/drawingml/2006/main" xmlns:r="http://schemas.openxmlformats.org/officeDocument/2006/relationships" xmlns:p="http://schemas.openxmlformats.org/presentationml/2006/main">
  <p:tag name="STICKYSTYLE" val="Header Fill"/>
</p:tagLst>
</file>

<file path=ppt/tags/tag93.xml><?xml version="1.0" encoding="utf-8"?>
<p:tagLst xmlns:a="http://schemas.openxmlformats.org/drawingml/2006/main" xmlns:r="http://schemas.openxmlformats.org/officeDocument/2006/relationships" xmlns:p="http://schemas.openxmlformats.org/presentationml/2006/main">
  <p:tag name="STICKYSTYLE" val="Header"/>
</p:tagLst>
</file>

<file path=ppt/tags/tag94.xml><?xml version="1.0" encoding="utf-8"?>
<p:tagLst xmlns:a="http://schemas.openxmlformats.org/drawingml/2006/main" xmlns:r="http://schemas.openxmlformats.org/officeDocument/2006/relationships" xmlns:p="http://schemas.openxmlformats.org/presentationml/2006/main">
  <p:tag name="STICKYSTYLE" val="Heading No Header"/>
</p:tagLst>
</file>

<file path=ppt/tags/tag95.xml><?xml version="1.0" encoding="utf-8"?>
<p:tagLst xmlns:a="http://schemas.openxmlformats.org/drawingml/2006/main" xmlns:r="http://schemas.openxmlformats.org/officeDocument/2006/relationships" xmlns:p="http://schemas.openxmlformats.org/presentationml/2006/main">
  <p:tag name="STICKYSTYLE" val="Sequence Chall Bubble A"/>
</p:tagLst>
</file>

<file path=ppt/tags/tag96.xml><?xml version="1.0" encoding="utf-8"?>
<p:tagLst xmlns:a="http://schemas.openxmlformats.org/drawingml/2006/main" xmlns:r="http://schemas.openxmlformats.org/officeDocument/2006/relationships" xmlns:p="http://schemas.openxmlformats.org/presentationml/2006/main">
  <p:tag name="STICKYSTYLE" val="Sequence Chall Bubble B"/>
</p:tagLst>
</file>

<file path=ppt/tags/tag97.xml><?xml version="1.0" encoding="utf-8"?>
<p:tagLst xmlns:a="http://schemas.openxmlformats.org/drawingml/2006/main" xmlns:r="http://schemas.openxmlformats.org/officeDocument/2006/relationships" xmlns:p="http://schemas.openxmlformats.org/presentationml/2006/main">
  <p:tag name="STICKYSTYLE" val="Sequence Chall Bubble C"/>
</p:tagLst>
</file>

<file path=ppt/tags/tag98.xml><?xml version="1.0" encoding="utf-8"?>
<p:tagLst xmlns:a="http://schemas.openxmlformats.org/drawingml/2006/main" xmlns:r="http://schemas.openxmlformats.org/officeDocument/2006/relationships" xmlns:p="http://schemas.openxmlformats.org/presentationml/2006/main">
  <p:tag name="STICKYSTYLE" val="Sequence Chall Bubble D"/>
</p:tagLst>
</file>

<file path=ppt/tags/tag99.xml><?xml version="1.0" encoding="utf-8"?>
<p:tagLst xmlns:a="http://schemas.openxmlformats.org/drawingml/2006/main" xmlns:r="http://schemas.openxmlformats.org/officeDocument/2006/relationships" xmlns:p="http://schemas.openxmlformats.org/presentationml/2006/main">
  <p:tag name="STICKYSTYLE" val="Amy Sequence spacin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irst Page">
  <a:themeElements>
    <a:clrScheme name="Chemistry">
      <a:dk1>
        <a:srgbClr val="000000"/>
      </a:dk1>
      <a:lt1>
        <a:srgbClr val="FFFFFF"/>
      </a:lt1>
      <a:dk2>
        <a:srgbClr val="00B0D8"/>
      </a:dk2>
      <a:lt2>
        <a:srgbClr val="808080"/>
      </a:lt2>
      <a:accent1>
        <a:srgbClr val="00B0D8"/>
      </a:accent1>
      <a:accent2>
        <a:srgbClr val="333399"/>
      </a:accent2>
      <a:accent3>
        <a:srgbClr val="FFFFFF"/>
      </a:accent3>
      <a:accent4>
        <a:srgbClr val="000000"/>
      </a:accent4>
      <a:accent5>
        <a:srgbClr val="B3D3E5"/>
      </a:accent5>
      <a:accent6>
        <a:srgbClr val="2D2D8A"/>
      </a:accent6>
      <a:hlink>
        <a:srgbClr val="009999"/>
      </a:hlink>
      <a:folHlink>
        <a:srgbClr val="99CC00"/>
      </a:folHlink>
    </a:clrScheme>
    <a:fontScheme name="First Pag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First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TotalTime>
  <Pages>0</Pages>
  <Words>2218</Words>
  <Characters>0</Characters>
  <Application>Microsoft Office PowerPoint</Application>
  <PresentationFormat>Custom</PresentationFormat>
  <Lines>0</Lines>
  <Paragraphs>381</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1_First Page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Amy Flindt</cp:lastModifiedBy>
  <cp:revision>62</cp:revision>
  <dcterms:modified xsi:type="dcterms:W3CDTF">2011-02-04T03:26:45Z</dcterms:modified>
</cp:coreProperties>
</file>