
<file path=[Content_Types].xml><?xml version="1.0" encoding="utf-8"?>
<Types xmlns="http://schemas.openxmlformats.org/package/2006/content-types">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slides/slide36.xml" ContentType="application/vnd.openxmlformats-officedocument.presentationml.slide+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notesSlides/notesSlide27.xml" ContentType="application/vnd.openxmlformats-officedocument.presentationml.notesSlide+xml"/>
  <Override PartName="/ppt/tags/tag205.xml" ContentType="application/vnd.openxmlformats-officedocument.presentationml.tags+xml"/>
  <Override PartName="/ppt/tags/tag21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85.xml" ContentType="application/vnd.openxmlformats-officedocument.presentationml.tags+xml"/>
  <Override PartName="/ppt/notesSlides/notesSlide16.xml" ContentType="application/vnd.openxmlformats-officedocument.presentationml.notesSlide+xml"/>
  <Override PartName="/ppt/tags/tag189.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178.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167.xml" ContentType="application/vnd.openxmlformats-officedocument.presentationml.tags+xml"/>
  <Override PartName="/ppt/notesSlides/notesSlide30.xml" ContentType="application/vnd.openxmlformats-officedocument.presentationml.notesSlide+xml"/>
  <Override PartName="/ppt/tags/tag41.xml" ContentType="application/vnd.openxmlformats-officedocument.presentationml.tags+xml"/>
  <Override PartName="/ppt/notesSlides/notesSlide7.xml" ContentType="application/vnd.openxmlformats-officedocument.presentationml.notesSlide+xml"/>
  <Override PartName="/ppt/tags/tag145.xml" ContentType="application/vnd.openxmlformats-officedocument.presentationml.tags+xml"/>
  <Override PartName="/ppt/tags/tag192.xml" ContentType="application/vnd.openxmlformats-officedocument.presentationml.tags+xml"/>
  <Override PartName="/ppt/tags/tag30.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tags/tag170.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slides/slide33.xml" ContentType="application/vnd.openxmlformats-officedocument.presentationml.slide+xml"/>
  <Override PartName="/ppt/slides/slide44.xml" ContentType="application/vnd.openxmlformats-officedocument.presentationml.slide+xml"/>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ppt/notesSlides/notesSlide24.xml" ContentType="application/vnd.openxmlformats-officedocument.presentationml.notesSlide+xml"/>
  <Override PartName="/ppt/tags/tag213.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notesSlides/notesSlide13.xml" ContentType="application/vnd.openxmlformats-officedocument.presentationml.notesSlide+xml"/>
  <Override PartName="/ppt/tags/tag139.xml" ContentType="application/vnd.openxmlformats-officedocument.presentationml.tags+xml"/>
  <Override PartName="/ppt/tags/tag186.xml" ContentType="application/vnd.openxmlformats-officedocument.presentationml.tags+xml"/>
  <Override PartName="/ppt/tags/tag197.xml" ContentType="application/vnd.openxmlformats-officedocument.presentationml.tags+xml"/>
  <Override PartName="/ppt/tags/tag202.xml" ContentType="application/vnd.openxmlformats-officedocument.presentationml.tags+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slides/slide49.xml" ContentType="application/vnd.openxmlformats-officedocument.presentationml.slide+xml"/>
  <Override PartName="/ppt/notesSlides/notesSlide4.xml" ContentType="application/vnd.openxmlformats-officedocument.presentationml.notesSlide+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slides/slide38.xml" ContentType="application/vnd.openxmlformats-officedocument.presentationml.slide+xml"/>
  <Override PartName="/ppt/tags/tag131.xml" ContentType="application/vnd.openxmlformats-officedocument.presentationml.tags+xml"/>
  <Override PartName="/ppt/slides/slide27.xml" ContentType="application/vnd.openxmlformats-officedocument.presentationml.slide+xml"/>
  <Override PartName="/ppt/slideLayouts/slideLayout4.xml" ContentType="application/vnd.openxmlformats-officedocument.presentationml.slideLayout+xml"/>
  <Override PartName="/ppt/tags/tag98.xml" ContentType="application/vnd.openxmlformats-officedocument.presentationml.tags+xml"/>
  <Override PartName="/ppt/tags/tag120.xml" ContentType="application/vnd.openxmlformats-officedocument.presentationml.tags+xml"/>
  <Override PartName="/ppt/tags/tag207.xml" ContentType="application/vnd.openxmlformats-officedocument.presentationml.tags+xml"/>
  <Override PartName="/ppt/notesSlides/notesSlide29.xml" ContentType="application/vnd.openxmlformats-officedocument.presentationml.notesSlide+xml"/>
  <Override PartName="/ppt/tags/tag218.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tags/tag87.xml" ContentType="application/vnd.openxmlformats-officedocument.presentationml.tags+xml"/>
  <Override PartName="/ppt/notesSlides/notesSlide18.xml" ContentType="application/vnd.openxmlformats-officedocument.presentationml.notesSlide+xml"/>
  <Override PartName="/ppt/slides/slide41.xml" ContentType="application/vnd.openxmlformats-officedocument.presentationml.slide+xml"/>
  <Override PartName="/ppt/tags/tag29.xml" ContentType="application/vnd.openxmlformats-officedocument.presentationml.tags+xml"/>
  <Override PartName="/ppt/tags/tag76.xml" ContentType="application/vnd.openxmlformats-officedocument.presentationml.tags+xml"/>
  <Override PartName="/ppt/slides/slide30.xml" ContentType="application/vnd.openxmlformats-officedocument.presentationml.slide+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221.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notesSlides/notesSlide9.xml" ContentType="application/vnd.openxmlformats-officedocument.presentationml.notesSlide+xml"/>
  <Override PartName="/ppt/tags/tag147.xml" ContentType="application/vnd.openxmlformats-officedocument.presentationml.tags+xml"/>
  <Override PartName="/ppt/notesSlides/notesSlide21.xml" ContentType="application/vnd.openxmlformats-officedocument.presentationml.notesSlide+xml"/>
  <Override PartName="/ppt/tags/tag194.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notesSlides/notesSlide10.xml" ContentType="application/vnd.openxmlformats-officedocument.presentationml.notesSlide+xml"/>
  <Override PartName="/ppt/tags/tag136.xml" ContentType="application/vnd.openxmlformats-officedocument.presentationml.tags+xml"/>
  <Override PartName="/ppt/tags/tag154.xml" ContentType="application/vnd.openxmlformats-officedocument.presentationml.tags+xml"/>
  <Override PartName="/ppt/tags/tag183.xml" ContentType="application/vnd.openxmlformats-officedocument.presentationml.tags+xml"/>
  <Override PartName="/ppt/slides/slide7.xml" ContentType="application/vnd.openxmlformats-officedocument.presentationml.slide+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43.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tags/tag190.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tags/tag150.xml" ContentType="application/vnd.openxmlformats-officedocument.presentationml.tags+xml"/>
  <Override PartName="/ppt/tags/tag219.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notesSlides/notesSlide19.xml" ContentType="application/vnd.openxmlformats-officedocument.presentationml.notesSlide+xml"/>
  <Override PartName="/ppt/tags/tag208.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tags/tag215.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notesSlides/notesSlide15.xml" ContentType="application/vnd.openxmlformats-officedocument.presentationml.notesSlide+xml"/>
  <Override PartName="/ppt/tags/tag188.xml" ContentType="application/vnd.openxmlformats-officedocument.presentationml.tags+xml"/>
  <Override PartName="/ppt/notesSlides/notesSlide26.xml" ContentType="application/vnd.openxmlformats-officedocument.presentationml.notesSlide+xml"/>
  <Override PartName="/ppt/tags/tag199.xml" ContentType="application/vnd.openxmlformats-officedocument.presentationml.tags+xml"/>
  <Override PartName="/ppt/tags/tag204.xml" ContentType="application/vnd.openxmlformats-officedocument.presentationml.tags+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9.xml" ContentType="application/vnd.openxmlformats-officedocument.presentationml.tags+xml"/>
  <Override PartName="/ppt/tags/tag177.xml" ContentType="application/vnd.openxmlformats-officedocument.presentationml.tags+xml"/>
  <Override PartName="/ppt/notesSlides/notesSlide22.xml" ContentType="application/vnd.openxmlformats-officedocument.presentationml.notesSlide+xml"/>
  <Override PartName="/ppt/tags/tag211.xml" ContentType="application/vnd.openxmlformats-officedocument.presentationml.tags+xml"/>
  <Default Extension="tiff" ContentType="image/tiff"/>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notesSlides/notesSlide11.xml" ContentType="application/vnd.openxmlformats-officedocument.presentationml.notesSlide+xml"/>
  <Override PartName="/ppt/tags/tag137.xml" ContentType="application/vnd.openxmlformats-officedocument.presentationml.tags+xml"/>
  <Override PartName="/ppt/tags/tag148.xml" ContentType="application/vnd.openxmlformats-officedocument.presentationml.tags+xml"/>
  <Override PartName="/ppt/tags/tag166.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tags/tag155.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62.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tags/tag209.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notesSlides/notesSlide23.xml" ContentType="application/vnd.openxmlformats-officedocument.presentationml.notesSlide+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notesSlides/notesSlide12.xml" ContentType="application/vnd.openxmlformats-officedocument.presentationml.notesSlide+xml"/>
  <Override PartName="/ppt/tags/tag138.xml" ContentType="application/vnd.openxmlformats-officedocument.presentationml.tags+xml"/>
  <Override PartName="/ppt/tags/tag18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slides/slide48.xml" ContentType="application/vnd.openxmlformats-officedocument.presentationml.slide+xml"/>
  <Override PartName="/ppt/notesSlides/notesSlide3.xml" ContentType="application/vnd.openxmlformats-officedocument.presentationml.notesSlide+xml"/>
  <Override PartName="/ppt/tags/tag141.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tags/tag217.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tags/tag206.xml" ContentType="application/vnd.openxmlformats-officedocument.presentationml.tags+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slides/slide40.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220.xml" ContentType="application/vnd.openxmlformats-officedocument.presentationml.tags+xml"/>
  <Default Extension="gif" ContentType="image/gif"/>
  <Override PartName="/ppt/tags/tag53.xml" ContentType="application/vnd.openxmlformats-officedocument.presentationml.tags+xml"/>
  <Override PartName="/ppt/notesSlides/notesSlide8.xml" ContentType="application/vnd.openxmlformats-officedocument.presentationml.notesSlide+xml"/>
  <Override PartName="/ppt/tags/tag157.xml" ContentType="application/vnd.openxmlformats-officedocument.presentationml.tags+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tags/tag102.xml" ContentType="application/vnd.openxmlformats-officedocument.presentationml.tags+xml"/>
  <Override PartName="/ppt/slides/slide34.xml" ContentType="application/vnd.openxmlformats-officedocument.presentationml.slide+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47.xml" ContentType="application/vnd.openxmlformats-officedocument.presentationml.tags+xml"/>
  <Override PartName="/ppt/tags/tag94.xml" ContentType="application/vnd.openxmlformats-officedocument.presentationml.tags+xml"/>
  <Override PartName="/ppt/notesSlides/notesSlide25.xml" ContentType="application/vnd.openxmlformats-officedocument.presentationml.notesSlide+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slides/slide12.xml" ContentType="application/vnd.openxmlformats-officedocument.presentationml.slide+xml"/>
  <Override PartName="/ppt/tags/tag36.xml" ContentType="application/vnd.openxmlformats-officedocument.presentationml.tags+xml"/>
  <Override PartName="/ppt/tags/tag83.xml" ContentType="application/vnd.openxmlformats-officedocument.presentationml.tags+xml"/>
  <Override PartName="/ppt/notesSlides/notesSlide14.xml" ContentType="application/vnd.openxmlformats-officedocument.presentationml.notesSlide+xml"/>
  <Override PartName="/ppt/tags/tag187.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1"/>
  </p:notesMasterIdLst>
  <p:sldIdLst>
    <p:sldId id="256" r:id="rId2"/>
    <p:sldId id="309" r:id="rId3"/>
    <p:sldId id="306" r:id="rId4"/>
    <p:sldId id="25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7" r:id="rId49"/>
    <p:sldId id="308" r:id="rId50"/>
  </p:sldIdLst>
  <p:sldSz cx="12188825" cy="6748463"/>
  <p:notesSz cx="6858000" cy="9144000"/>
  <p:defaultTextStyle>
    <a:defPPr>
      <a:defRPr lang="en-US"/>
    </a:defPPr>
    <a:lvl1pPr algn="ctr" rtl="0" fontAlgn="base">
      <a:spcBef>
        <a:spcPct val="0"/>
      </a:spcBef>
      <a:spcAft>
        <a:spcPct val="0"/>
      </a:spcAft>
      <a:defRPr kern="1200">
        <a:solidFill>
          <a:srgbClr val="000000"/>
        </a:solidFill>
        <a:latin typeface="Gill Sans" charset="0"/>
        <a:ea typeface="ヒラギノ角ゴ ProN W3" charset="0"/>
        <a:cs typeface="ヒラギノ角ゴ ProN W3" charset="0"/>
        <a:sym typeface="Gill Sans" charset="0"/>
      </a:defRPr>
    </a:lvl1pPr>
    <a:lvl2pPr marL="685846" algn="ctr" rtl="0" fontAlgn="base">
      <a:spcBef>
        <a:spcPct val="0"/>
      </a:spcBef>
      <a:spcAft>
        <a:spcPct val="0"/>
      </a:spcAft>
      <a:defRPr kern="1200">
        <a:solidFill>
          <a:srgbClr val="000000"/>
        </a:solidFill>
        <a:latin typeface="Gill Sans" charset="0"/>
        <a:ea typeface="ヒラギノ角ゴ ProN W3" charset="0"/>
        <a:cs typeface="ヒラギノ角ゴ ProN W3" charset="0"/>
        <a:sym typeface="Gill Sans" charset="0"/>
      </a:defRPr>
    </a:lvl2pPr>
    <a:lvl3pPr marL="1371691" algn="ctr" rtl="0" fontAlgn="base">
      <a:spcBef>
        <a:spcPct val="0"/>
      </a:spcBef>
      <a:spcAft>
        <a:spcPct val="0"/>
      </a:spcAft>
      <a:defRPr kern="1200">
        <a:solidFill>
          <a:srgbClr val="000000"/>
        </a:solidFill>
        <a:latin typeface="Gill Sans" charset="0"/>
        <a:ea typeface="ヒラギノ角ゴ ProN W3" charset="0"/>
        <a:cs typeface="ヒラギノ角ゴ ProN W3" charset="0"/>
        <a:sym typeface="Gill Sans" charset="0"/>
      </a:defRPr>
    </a:lvl3pPr>
    <a:lvl4pPr marL="2057537" algn="ctr" rtl="0" fontAlgn="base">
      <a:spcBef>
        <a:spcPct val="0"/>
      </a:spcBef>
      <a:spcAft>
        <a:spcPct val="0"/>
      </a:spcAft>
      <a:defRPr kern="1200">
        <a:solidFill>
          <a:srgbClr val="000000"/>
        </a:solidFill>
        <a:latin typeface="Gill Sans" charset="0"/>
        <a:ea typeface="ヒラギノ角ゴ ProN W3" charset="0"/>
        <a:cs typeface="ヒラギノ角ゴ ProN W3" charset="0"/>
        <a:sym typeface="Gill Sans" charset="0"/>
      </a:defRPr>
    </a:lvl4pPr>
    <a:lvl5pPr marL="2743383" algn="ctr" rtl="0" fontAlgn="base">
      <a:spcBef>
        <a:spcPct val="0"/>
      </a:spcBef>
      <a:spcAft>
        <a:spcPct val="0"/>
      </a:spcAft>
      <a:defRPr kern="1200">
        <a:solidFill>
          <a:srgbClr val="000000"/>
        </a:solidFill>
        <a:latin typeface="Gill Sans" charset="0"/>
        <a:ea typeface="ヒラギノ角ゴ ProN W3" charset="0"/>
        <a:cs typeface="ヒラギノ角ゴ ProN W3" charset="0"/>
        <a:sym typeface="Gill Sans" charset="0"/>
      </a:defRPr>
    </a:lvl5pPr>
    <a:lvl6pPr marL="3429229" algn="l" defTabSz="1371691" rtl="0" eaLnBrk="1" latinLnBrk="0" hangingPunct="1">
      <a:defRPr kern="1200">
        <a:solidFill>
          <a:srgbClr val="000000"/>
        </a:solidFill>
        <a:latin typeface="Gill Sans" charset="0"/>
        <a:ea typeface="ヒラギノ角ゴ ProN W3" charset="0"/>
        <a:cs typeface="ヒラギノ角ゴ ProN W3" charset="0"/>
        <a:sym typeface="Gill Sans" charset="0"/>
      </a:defRPr>
    </a:lvl6pPr>
    <a:lvl7pPr marL="4115074" algn="l" defTabSz="1371691" rtl="0" eaLnBrk="1" latinLnBrk="0" hangingPunct="1">
      <a:defRPr kern="1200">
        <a:solidFill>
          <a:srgbClr val="000000"/>
        </a:solidFill>
        <a:latin typeface="Gill Sans" charset="0"/>
        <a:ea typeface="ヒラギノ角ゴ ProN W3" charset="0"/>
        <a:cs typeface="ヒラギノ角ゴ ProN W3" charset="0"/>
        <a:sym typeface="Gill Sans" charset="0"/>
      </a:defRPr>
    </a:lvl7pPr>
    <a:lvl8pPr marL="4800920" algn="l" defTabSz="1371691" rtl="0" eaLnBrk="1" latinLnBrk="0" hangingPunct="1">
      <a:defRPr kern="1200">
        <a:solidFill>
          <a:srgbClr val="000000"/>
        </a:solidFill>
        <a:latin typeface="Gill Sans" charset="0"/>
        <a:ea typeface="ヒラギノ角ゴ ProN W3" charset="0"/>
        <a:cs typeface="ヒラギノ角ゴ ProN W3" charset="0"/>
        <a:sym typeface="Gill Sans" charset="0"/>
      </a:defRPr>
    </a:lvl8pPr>
    <a:lvl9pPr marL="5486766" algn="l" defTabSz="1371691" rtl="0" eaLnBrk="1" latinLnBrk="0" hangingPunct="1">
      <a:defRPr kern="1200">
        <a:solidFill>
          <a:srgbClr val="000000"/>
        </a:solidFill>
        <a:latin typeface="Gill Sans" charset="0"/>
        <a:ea typeface="ヒラギノ角ゴ ProN W3" charset="0"/>
        <a:cs typeface="ヒラギノ角ゴ ProN W3"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F7857"/>
    <a:srgbClr val="0000FF"/>
    <a:srgbClr val="FF3300"/>
    <a:srgbClr val="0066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5" autoAdjust="0"/>
    <p:restoredTop sz="94706" autoAdjust="0"/>
  </p:normalViewPr>
  <p:slideViewPr>
    <p:cSldViewPr>
      <p:cViewPr>
        <p:scale>
          <a:sx n="66" d="100"/>
          <a:sy n="66" d="100"/>
        </p:scale>
        <p:origin x="-126" y="-84"/>
      </p:cViewPr>
      <p:guideLst>
        <p:guide orient="horz" pos="2125"/>
        <p:guide pos="2533"/>
        <p:guide pos="5135"/>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3" d="100"/>
          <a:sy n="83" d="100"/>
        </p:scale>
        <p:origin x="-3108" y="-84"/>
      </p:cViewPr>
      <p:guideLst>
        <p:guide orient="horz" pos="2880"/>
        <p:guide pos="2160"/>
      </p:guideLst>
    </p:cSldViewPr>
  </p:notesViewPr>
  <p:gridSpacing cx="39327138" cy="3932713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1352B5-99BE-4620-BB14-8C85125825AC}" type="datetimeFigureOut">
              <a:rPr lang="en-US" smtClean="0"/>
              <a:pPr/>
              <a:t>2/1/2011</a:t>
            </a:fld>
            <a:endParaRPr lang="en-US"/>
          </a:p>
        </p:txBody>
      </p:sp>
      <p:sp>
        <p:nvSpPr>
          <p:cNvPr id="4" name="Slide Image Placeholder 3"/>
          <p:cNvSpPr>
            <a:spLocks noGrp="1" noRot="1" noChangeAspect="1"/>
          </p:cNvSpPr>
          <p:nvPr>
            <p:ph type="sldImg" idx="2"/>
          </p:nvPr>
        </p:nvSpPr>
        <p:spPr>
          <a:xfrm>
            <a:off x="333375" y="685800"/>
            <a:ext cx="61912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45FBD1-76A7-4A8D-899F-107C212BF8E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45FBD1-76A7-4A8D-899F-107C212BF8E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Table, these are the column headings:</a:t>
            </a:r>
          </a:p>
          <a:p>
            <a:r>
              <a:rPr lang="en-US" dirty="0" smtClean="0"/>
              <a:t>Col</a:t>
            </a:r>
            <a:r>
              <a:rPr lang="en-US" baseline="0" dirty="0" smtClean="0"/>
              <a:t> 1: [Name of the gas]</a:t>
            </a:r>
          </a:p>
          <a:p>
            <a:r>
              <a:rPr lang="en-US" baseline="0" dirty="0" smtClean="0"/>
              <a:t>Col 2: [Maximum pH]</a:t>
            </a:r>
          </a:p>
          <a:p>
            <a:r>
              <a:rPr lang="en-US" dirty="0" smtClean="0"/>
              <a:t>Col 3: [Minimum pH]</a:t>
            </a:r>
          </a:p>
          <a:p>
            <a:endParaRPr lang="en-US" dirty="0"/>
          </a:p>
        </p:txBody>
      </p:sp>
      <p:sp>
        <p:nvSpPr>
          <p:cNvPr id="4" name="Slide Number Placeholder 3"/>
          <p:cNvSpPr>
            <a:spLocks noGrp="1"/>
          </p:cNvSpPr>
          <p:nvPr>
            <p:ph type="sldNum" sz="quarter" idx="10"/>
          </p:nvPr>
        </p:nvSpPr>
        <p:spPr/>
        <p:txBody>
          <a:bodyPr/>
          <a:lstStyle/>
          <a:p>
            <a:fld id="{8D45FBD1-76A7-4A8D-899F-107C212BF8EE}" type="slidenum">
              <a:rPr lang="en-US" smtClean="0"/>
              <a:pPr/>
              <a:t>23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Table, these are the column headings:</a:t>
            </a:r>
          </a:p>
          <a:p>
            <a:r>
              <a:rPr lang="en-US" dirty="0" smtClean="0"/>
              <a:t>Col</a:t>
            </a:r>
            <a:r>
              <a:rPr lang="en-US" baseline="0" dirty="0" smtClean="0"/>
              <a:t> 1: [Name of the gas]</a:t>
            </a:r>
          </a:p>
          <a:p>
            <a:r>
              <a:rPr lang="en-US" baseline="0" dirty="0" smtClean="0"/>
              <a:t>Col 2: [Maximum pH]</a:t>
            </a:r>
          </a:p>
          <a:p>
            <a:r>
              <a:rPr lang="en-US" dirty="0" smtClean="0"/>
              <a:t>Col 3: [Minimum pH]</a:t>
            </a:r>
          </a:p>
          <a:p>
            <a:endParaRPr lang="en-US" dirty="0"/>
          </a:p>
        </p:txBody>
      </p:sp>
      <p:sp>
        <p:nvSpPr>
          <p:cNvPr id="4" name="Slide Number Placeholder 3"/>
          <p:cNvSpPr>
            <a:spLocks noGrp="1"/>
          </p:cNvSpPr>
          <p:nvPr>
            <p:ph type="sldNum" sz="quarter" idx="10"/>
          </p:nvPr>
        </p:nvSpPr>
        <p:spPr/>
        <p:txBody>
          <a:bodyPr/>
          <a:lstStyle/>
          <a:p>
            <a:fld id="{8D45FBD1-76A7-4A8D-899F-107C212BF8EE}" type="slidenum">
              <a:rPr lang="en-US" smtClean="0"/>
              <a:pPr/>
              <a:t>27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Table, these are the column headings:</a:t>
            </a:r>
          </a:p>
          <a:p>
            <a:r>
              <a:rPr lang="en-US" dirty="0" smtClean="0"/>
              <a:t>Col</a:t>
            </a:r>
            <a:r>
              <a:rPr lang="en-US" baseline="0" dirty="0" smtClean="0"/>
              <a:t> 1: [Name of the gas]</a:t>
            </a:r>
          </a:p>
          <a:p>
            <a:r>
              <a:rPr lang="en-US" baseline="0" dirty="0" smtClean="0"/>
              <a:t>Col 2: [Maximum pH]</a:t>
            </a:r>
          </a:p>
          <a:p>
            <a:r>
              <a:rPr lang="en-US" dirty="0" smtClean="0"/>
              <a:t>Col 3: [Minimum pH]</a:t>
            </a:r>
          </a:p>
          <a:p>
            <a:r>
              <a:rPr lang="en-US" dirty="0" smtClean="0"/>
              <a:t>Col 4: [</a:t>
            </a:r>
            <a:r>
              <a:rPr lang="en-US" smtClean="0"/>
              <a:t>Change in pH]</a:t>
            </a:r>
            <a:endParaRPr lang="en-US"/>
          </a:p>
        </p:txBody>
      </p:sp>
      <p:sp>
        <p:nvSpPr>
          <p:cNvPr id="4" name="Slide Number Placeholder 3"/>
          <p:cNvSpPr>
            <a:spLocks noGrp="1"/>
          </p:cNvSpPr>
          <p:nvPr>
            <p:ph type="sldNum" sz="quarter" idx="10"/>
          </p:nvPr>
        </p:nvSpPr>
        <p:spPr/>
        <p:txBody>
          <a:bodyPr/>
          <a:lstStyle/>
          <a:p>
            <a:fld id="{8D45FBD1-76A7-4A8D-899F-107C212BF8EE}" type="slidenum">
              <a:rPr lang="en-US" smtClean="0"/>
              <a:pPr/>
              <a:t>29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L456 – Text box</a:t>
            </a:r>
          </a:p>
          <a:p>
            <a:r>
              <a:rPr lang="en-US" dirty="0" smtClean="0"/>
              <a:t>	[My predictions were…]</a:t>
            </a:r>
            <a:endParaRPr lang="en-US" dirty="0"/>
          </a:p>
        </p:txBody>
      </p:sp>
      <p:sp>
        <p:nvSpPr>
          <p:cNvPr id="4" name="Slide Number Placeholder 3"/>
          <p:cNvSpPr>
            <a:spLocks noGrp="1"/>
          </p:cNvSpPr>
          <p:nvPr>
            <p:ph type="sldNum" sz="quarter" idx="10"/>
          </p:nvPr>
        </p:nvSpPr>
        <p:spPr/>
        <p:txBody>
          <a:bodyPr/>
          <a:lstStyle/>
          <a:p>
            <a:fld id="{8D45FBD1-76A7-4A8D-899F-107C212BF8EE}" type="slidenum">
              <a:rPr lang="en-US" smtClean="0"/>
              <a:pPr/>
              <a:t>30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L456 – Text box</a:t>
            </a:r>
          </a:p>
          <a:p>
            <a:r>
              <a:rPr lang="en-US" dirty="0" smtClean="0"/>
              <a:t>	[The formula</a:t>
            </a:r>
            <a:r>
              <a:rPr lang="en-US" baseline="0" dirty="0" smtClean="0"/>
              <a:t> is…]</a:t>
            </a:r>
            <a:endParaRPr lang="en-US" dirty="0"/>
          </a:p>
        </p:txBody>
      </p:sp>
      <p:sp>
        <p:nvSpPr>
          <p:cNvPr id="4" name="Slide Number Placeholder 3"/>
          <p:cNvSpPr>
            <a:spLocks noGrp="1"/>
          </p:cNvSpPr>
          <p:nvPr>
            <p:ph type="sldNum" sz="quarter" idx="10"/>
          </p:nvPr>
        </p:nvSpPr>
        <p:spPr/>
        <p:txBody>
          <a:bodyPr/>
          <a:lstStyle/>
          <a:p>
            <a:fld id="{8D45FBD1-76A7-4A8D-899F-107C212BF8EE}" type="slidenum">
              <a:rPr lang="en-US" smtClean="0"/>
              <a:pPr/>
              <a:t>31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L456 – Text box</a:t>
            </a:r>
          </a:p>
          <a:p>
            <a:r>
              <a:rPr lang="en-US" dirty="0" smtClean="0"/>
              <a:t>	[The formula</a:t>
            </a:r>
            <a:r>
              <a:rPr lang="en-US" baseline="0" dirty="0" smtClean="0"/>
              <a:t> is…]</a:t>
            </a:r>
            <a:endParaRPr lang="en-US" dirty="0" smtClean="0"/>
          </a:p>
        </p:txBody>
      </p:sp>
      <p:sp>
        <p:nvSpPr>
          <p:cNvPr id="4" name="Slide Number Placeholder 3"/>
          <p:cNvSpPr>
            <a:spLocks noGrp="1"/>
          </p:cNvSpPr>
          <p:nvPr>
            <p:ph type="sldNum" sz="quarter" idx="10"/>
          </p:nvPr>
        </p:nvSpPr>
        <p:spPr/>
        <p:txBody>
          <a:bodyPr/>
          <a:lstStyle/>
          <a:p>
            <a:fld id="{8D45FBD1-76A7-4A8D-899F-107C212BF8EE}" type="slidenum">
              <a:rPr lang="en-US" smtClean="0"/>
              <a:pPr/>
              <a:t>32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L456 – Text box</a:t>
            </a:r>
          </a:p>
          <a:p>
            <a:r>
              <a:rPr lang="en-US" dirty="0" smtClean="0"/>
              <a:t>	[The formula</a:t>
            </a:r>
            <a:r>
              <a:rPr lang="en-US" baseline="0" dirty="0" smtClean="0"/>
              <a:t> is…]</a:t>
            </a:r>
            <a:endParaRPr lang="en-US" dirty="0" smtClean="0"/>
          </a:p>
        </p:txBody>
      </p:sp>
      <p:sp>
        <p:nvSpPr>
          <p:cNvPr id="4" name="Slide Number Placeholder 3"/>
          <p:cNvSpPr>
            <a:spLocks noGrp="1"/>
          </p:cNvSpPr>
          <p:nvPr>
            <p:ph type="sldNum" sz="quarter" idx="10"/>
          </p:nvPr>
        </p:nvSpPr>
        <p:spPr/>
        <p:txBody>
          <a:bodyPr/>
          <a:lstStyle/>
          <a:p>
            <a:fld id="{8D45FBD1-76A7-4A8D-899F-107C212BF8EE}" type="slidenum">
              <a:rPr lang="en-US" smtClean="0"/>
              <a:pPr/>
              <a:t>33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L456 – Text box</a:t>
            </a:r>
          </a:p>
          <a:p>
            <a:r>
              <a:rPr lang="en-US" dirty="0" smtClean="0"/>
              <a:t>	[The gas</a:t>
            </a:r>
            <a:r>
              <a:rPr lang="en-US" baseline="0" dirty="0" smtClean="0"/>
              <a:t> that created the smallest change in the pH of the water was…]</a:t>
            </a:r>
            <a:endParaRPr lang="en-US" dirty="0" smtClean="0"/>
          </a:p>
        </p:txBody>
      </p:sp>
      <p:sp>
        <p:nvSpPr>
          <p:cNvPr id="4" name="Slide Number Placeholder 3"/>
          <p:cNvSpPr>
            <a:spLocks noGrp="1"/>
          </p:cNvSpPr>
          <p:nvPr>
            <p:ph type="sldNum" sz="quarter" idx="10"/>
          </p:nvPr>
        </p:nvSpPr>
        <p:spPr/>
        <p:txBody>
          <a:bodyPr/>
          <a:lstStyle/>
          <a:p>
            <a:fld id="{8D45FBD1-76A7-4A8D-899F-107C212BF8EE}" type="slidenum">
              <a:rPr lang="en-US" smtClean="0"/>
              <a:pPr/>
              <a:t>34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L456 – Text box</a:t>
            </a:r>
          </a:p>
          <a:p>
            <a:r>
              <a:rPr lang="en-US" dirty="0" smtClean="0"/>
              <a:t>	[Some</a:t>
            </a:r>
            <a:r>
              <a:rPr lang="en-US" baseline="0" dirty="0" smtClean="0"/>
              <a:t> factors that may have caused some variability in the change in pH are…]</a:t>
            </a:r>
            <a:endParaRPr lang="en-US" dirty="0" smtClean="0"/>
          </a:p>
        </p:txBody>
      </p:sp>
      <p:sp>
        <p:nvSpPr>
          <p:cNvPr id="4" name="Slide Number Placeholder 3"/>
          <p:cNvSpPr>
            <a:spLocks noGrp="1"/>
          </p:cNvSpPr>
          <p:nvPr>
            <p:ph type="sldNum" sz="quarter" idx="10"/>
          </p:nvPr>
        </p:nvSpPr>
        <p:spPr/>
        <p:txBody>
          <a:bodyPr/>
          <a:lstStyle/>
          <a:p>
            <a:fld id="{8D45FBD1-76A7-4A8D-899F-107C212BF8EE}" type="slidenum">
              <a:rPr lang="en-US" smtClean="0"/>
              <a:pPr/>
              <a:t>35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L456 – Text box</a:t>
            </a:r>
          </a:p>
          <a:p>
            <a:r>
              <a:rPr lang="en-US" dirty="0" smtClean="0"/>
              <a:t>	[The cause of</a:t>
            </a:r>
            <a:r>
              <a:rPr lang="en-US" baseline="0" dirty="0" smtClean="0"/>
              <a:t> reduction in the pH is…]</a:t>
            </a:r>
            <a:endParaRPr lang="en-US" dirty="0"/>
          </a:p>
        </p:txBody>
      </p:sp>
      <p:sp>
        <p:nvSpPr>
          <p:cNvPr id="4" name="Slide Number Placeholder 3"/>
          <p:cNvSpPr>
            <a:spLocks noGrp="1"/>
          </p:cNvSpPr>
          <p:nvPr>
            <p:ph type="sldNum" sz="quarter" idx="10"/>
          </p:nvPr>
        </p:nvSpPr>
        <p:spPr/>
        <p:txBody>
          <a:bodyPr/>
          <a:lstStyle/>
          <a:p>
            <a:fld id="{8D45FBD1-76A7-4A8D-899F-107C212BF8EE}" type="slidenum">
              <a:rPr lang="en-US" smtClean="0"/>
              <a:pPr/>
              <a:t>36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45FBD1-76A7-4A8D-899F-107C212BF8E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L456 – Text box</a:t>
            </a:r>
          </a:p>
          <a:p>
            <a:r>
              <a:rPr lang="en-US" dirty="0" smtClean="0"/>
              <a:t>	[The primary gases</a:t>
            </a:r>
            <a:r>
              <a:rPr lang="en-US" baseline="0" dirty="0" smtClean="0"/>
              <a:t> that cause acid rain are…]</a:t>
            </a:r>
          </a:p>
          <a:p>
            <a:r>
              <a:rPr lang="en-US" baseline="0" dirty="0" smtClean="0"/>
              <a:t>	[The primary sources are…]</a:t>
            </a:r>
            <a:endParaRPr lang="en-US" dirty="0"/>
          </a:p>
        </p:txBody>
      </p:sp>
      <p:sp>
        <p:nvSpPr>
          <p:cNvPr id="4" name="Slide Number Placeholder 3"/>
          <p:cNvSpPr>
            <a:spLocks noGrp="1"/>
          </p:cNvSpPr>
          <p:nvPr>
            <p:ph type="sldNum" sz="quarter" idx="10"/>
          </p:nvPr>
        </p:nvSpPr>
        <p:spPr/>
        <p:txBody>
          <a:bodyPr/>
          <a:lstStyle/>
          <a:p>
            <a:fld id="{8D45FBD1-76A7-4A8D-899F-107C212BF8EE}" type="slidenum">
              <a:rPr lang="en-US" smtClean="0"/>
              <a:pPr/>
              <a:t>37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L456 – Text box</a:t>
            </a:r>
          </a:p>
          <a:p>
            <a:r>
              <a:rPr lang="en-US" dirty="0" smtClean="0"/>
              <a:t>	[Some of the chemical reactions are…]</a:t>
            </a:r>
          </a:p>
          <a:p>
            <a:r>
              <a:rPr lang="en-US" dirty="0" smtClean="0"/>
              <a:t>	[Radiation</a:t>
            </a:r>
            <a:r>
              <a:rPr lang="en-US" baseline="0" dirty="0" smtClean="0"/>
              <a:t> from the sun speeds this reaction because…]</a:t>
            </a:r>
          </a:p>
        </p:txBody>
      </p:sp>
      <p:sp>
        <p:nvSpPr>
          <p:cNvPr id="4" name="Slide Number Placeholder 3"/>
          <p:cNvSpPr>
            <a:spLocks noGrp="1"/>
          </p:cNvSpPr>
          <p:nvPr>
            <p:ph type="sldNum" sz="quarter" idx="10"/>
          </p:nvPr>
        </p:nvSpPr>
        <p:spPr/>
        <p:txBody>
          <a:bodyPr/>
          <a:lstStyle/>
          <a:p>
            <a:fld id="{8D45FBD1-76A7-4A8D-899F-107C212BF8EE}" type="slidenum">
              <a:rPr lang="en-US" smtClean="0"/>
              <a:pPr/>
              <a:t>38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L456 – Text box</a:t>
            </a:r>
          </a:p>
          <a:p>
            <a:r>
              <a:rPr lang="en-US" dirty="0" smtClean="0"/>
              <a:t>	[Burning</a:t>
            </a:r>
            <a:r>
              <a:rPr lang="en-US" baseline="0" dirty="0" smtClean="0"/>
              <a:t> lower sulfur coal would…]</a:t>
            </a:r>
            <a:endParaRPr lang="en-US" dirty="0"/>
          </a:p>
        </p:txBody>
      </p:sp>
      <p:sp>
        <p:nvSpPr>
          <p:cNvPr id="4" name="Slide Number Placeholder 3"/>
          <p:cNvSpPr>
            <a:spLocks noGrp="1"/>
          </p:cNvSpPr>
          <p:nvPr>
            <p:ph type="sldNum" sz="quarter" idx="10"/>
          </p:nvPr>
        </p:nvSpPr>
        <p:spPr/>
        <p:txBody>
          <a:bodyPr/>
          <a:lstStyle/>
          <a:p>
            <a:fld id="{8D45FBD1-76A7-4A8D-899F-107C212BF8EE}" type="slidenum">
              <a:rPr lang="en-US" smtClean="0"/>
              <a:pPr/>
              <a:t>39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L456 – Text box</a:t>
            </a:r>
          </a:p>
          <a:p>
            <a:r>
              <a:rPr lang="en-US" dirty="0" smtClean="0"/>
              <a:t>	[Sulfur and nitrogen in…]</a:t>
            </a:r>
          </a:p>
          <a:p>
            <a:r>
              <a:rPr lang="en-US" dirty="0" smtClean="0"/>
              <a:t>	[These</a:t>
            </a:r>
            <a:r>
              <a:rPr lang="en-US" baseline="0" dirty="0" smtClean="0"/>
              <a:t> molecules are then…]</a:t>
            </a:r>
            <a:endParaRPr lang="en-US" dirty="0"/>
          </a:p>
        </p:txBody>
      </p:sp>
      <p:sp>
        <p:nvSpPr>
          <p:cNvPr id="4" name="Slide Number Placeholder 3"/>
          <p:cNvSpPr>
            <a:spLocks noGrp="1"/>
          </p:cNvSpPr>
          <p:nvPr>
            <p:ph type="sldNum" sz="quarter" idx="10"/>
          </p:nvPr>
        </p:nvSpPr>
        <p:spPr/>
        <p:txBody>
          <a:bodyPr/>
          <a:lstStyle/>
          <a:p>
            <a:fld id="{8D45FBD1-76A7-4A8D-899F-107C212BF8EE}" type="slidenum">
              <a:rPr lang="en-US" smtClean="0"/>
              <a:pPr/>
              <a:t>40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L456 – Text box</a:t>
            </a:r>
          </a:p>
          <a:p>
            <a:r>
              <a:rPr lang="en-US" dirty="0" smtClean="0"/>
              <a:t>	[Some ways to treat </a:t>
            </a:r>
            <a:r>
              <a:rPr lang="en-US" smtClean="0"/>
              <a:t>the effects </a:t>
            </a:r>
            <a:r>
              <a:rPr lang="en-US" dirty="0" smtClean="0"/>
              <a:t>of</a:t>
            </a:r>
            <a:r>
              <a:rPr lang="en-US" baseline="0" dirty="0" smtClean="0"/>
              <a:t> acid rain are to…]</a:t>
            </a:r>
            <a:endParaRPr lang="en-US" dirty="0"/>
          </a:p>
        </p:txBody>
      </p:sp>
      <p:sp>
        <p:nvSpPr>
          <p:cNvPr id="4" name="Slide Number Placeholder 3"/>
          <p:cNvSpPr>
            <a:spLocks noGrp="1"/>
          </p:cNvSpPr>
          <p:nvPr>
            <p:ph type="sldNum" sz="quarter" idx="10"/>
          </p:nvPr>
        </p:nvSpPr>
        <p:spPr/>
        <p:txBody>
          <a:bodyPr/>
          <a:lstStyle/>
          <a:p>
            <a:fld id="{8D45FBD1-76A7-4A8D-899F-107C212BF8EE}" type="slidenum">
              <a:rPr lang="en-US" smtClean="0"/>
              <a:pPr/>
              <a:t>41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L456 – Text box</a:t>
            </a:r>
          </a:p>
          <a:p>
            <a:r>
              <a:rPr lang="en-US" dirty="0" smtClean="0"/>
              <a:t>	[Some ways to prevent the formation of acid rain are to…]</a:t>
            </a:r>
            <a:endParaRPr lang="en-US" dirty="0"/>
          </a:p>
        </p:txBody>
      </p:sp>
      <p:sp>
        <p:nvSpPr>
          <p:cNvPr id="4" name="Slide Number Placeholder 3"/>
          <p:cNvSpPr>
            <a:spLocks noGrp="1"/>
          </p:cNvSpPr>
          <p:nvPr>
            <p:ph type="sldNum" sz="quarter" idx="10"/>
          </p:nvPr>
        </p:nvSpPr>
        <p:spPr/>
        <p:txBody>
          <a:bodyPr/>
          <a:lstStyle/>
          <a:p>
            <a:fld id="{8D45FBD1-76A7-4A8D-899F-107C212BF8EE}" type="slidenum">
              <a:rPr lang="en-US" smtClean="0"/>
              <a:pPr/>
              <a:t>42</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L456 – Text box</a:t>
            </a:r>
          </a:p>
          <a:p>
            <a:r>
              <a:rPr lang="en-US" dirty="0" smtClean="0"/>
              <a:t>	[Carbonic acid is a concern because…]</a:t>
            </a:r>
            <a:endParaRPr lang="en-US" dirty="0"/>
          </a:p>
        </p:txBody>
      </p:sp>
      <p:sp>
        <p:nvSpPr>
          <p:cNvPr id="4" name="Slide Number Placeholder 3"/>
          <p:cNvSpPr>
            <a:spLocks noGrp="1"/>
          </p:cNvSpPr>
          <p:nvPr>
            <p:ph type="sldNum" sz="quarter" idx="10"/>
          </p:nvPr>
        </p:nvSpPr>
        <p:spPr/>
        <p:txBody>
          <a:bodyPr/>
          <a:lstStyle/>
          <a:p>
            <a:fld id="{8D45FBD1-76A7-4A8D-899F-107C212BF8EE}" type="slidenum">
              <a:rPr lang="en-US" smtClean="0"/>
              <a:pPr/>
              <a:t>43</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L6 – Text box</a:t>
            </a:r>
          </a:p>
          <a:p>
            <a:r>
              <a:rPr lang="en-US" dirty="0" smtClean="0"/>
              <a:t>	[The best choice</a:t>
            </a:r>
            <a:r>
              <a:rPr lang="en-US" baseline="0" dirty="0" smtClean="0"/>
              <a:t> is…]</a:t>
            </a:r>
            <a:endParaRPr lang="en-US" dirty="0"/>
          </a:p>
        </p:txBody>
      </p:sp>
      <p:sp>
        <p:nvSpPr>
          <p:cNvPr id="4" name="Slide Number Placeholder 3"/>
          <p:cNvSpPr>
            <a:spLocks noGrp="1"/>
          </p:cNvSpPr>
          <p:nvPr>
            <p:ph type="sldNum" sz="quarter" idx="10"/>
          </p:nvPr>
        </p:nvSpPr>
        <p:spPr/>
        <p:txBody>
          <a:bodyPr/>
          <a:lstStyle/>
          <a:p>
            <a:fld id="{8D45FBD1-76A7-4A8D-899F-107C212BF8EE}" type="slidenum">
              <a:rPr lang="en-US" smtClean="0"/>
              <a:pPr/>
              <a:t>44</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L6 – Text box</a:t>
            </a:r>
          </a:p>
          <a:p>
            <a:r>
              <a:rPr lang="en-US" dirty="0" smtClean="0"/>
              <a:t>	[The best choice</a:t>
            </a:r>
            <a:r>
              <a:rPr lang="en-US" baseline="0" dirty="0" smtClean="0"/>
              <a:t> is…]</a:t>
            </a:r>
            <a:endParaRPr lang="en-US" dirty="0" smtClean="0"/>
          </a:p>
        </p:txBody>
      </p:sp>
      <p:sp>
        <p:nvSpPr>
          <p:cNvPr id="4" name="Slide Number Placeholder 3"/>
          <p:cNvSpPr>
            <a:spLocks noGrp="1"/>
          </p:cNvSpPr>
          <p:nvPr>
            <p:ph type="sldNum" sz="quarter" idx="10"/>
          </p:nvPr>
        </p:nvSpPr>
        <p:spPr/>
        <p:txBody>
          <a:bodyPr/>
          <a:lstStyle/>
          <a:p>
            <a:fld id="{8D45FBD1-76A7-4A8D-899F-107C212BF8EE}" type="slidenum">
              <a:rPr lang="en-US" smtClean="0"/>
              <a:pPr/>
              <a:t>45</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L6 – Text box</a:t>
            </a:r>
          </a:p>
          <a:p>
            <a:r>
              <a:rPr lang="en-US" dirty="0" smtClean="0"/>
              <a:t>	[The best choice</a:t>
            </a:r>
            <a:r>
              <a:rPr lang="en-US" baseline="0" dirty="0" smtClean="0"/>
              <a:t> is…]</a:t>
            </a:r>
            <a:endParaRPr lang="en-US" dirty="0" smtClean="0"/>
          </a:p>
        </p:txBody>
      </p:sp>
      <p:sp>
        <p:nvSpPr>
          <p:cNvPr id="4" name="Slide Number Placeholder 3"/>
          <p:cNvSpPr>
            <a:spLocks noGrp="1"/>
          </p:cNvSpPr>
          <p:nvPr>
            <p:ph type="sldNum" sz="quarter" idx="10"/>
          </p:nvPr>
        </p:nvSpPr>
        <p:spPr/>
        <p:txBody>
          <a:bodyPr/>
          <a:lstStyle/>
          <a:p>
            <a:fld id="{8D45FBD1-76A7-4A8D-899F-107C212BF8EE}" type="slidenum">
              <a:rPr lang="en-US" smtClean="0"/>
              <a:pPr/>
              <a:t>46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85800"/>
            <a:ext cx="6194425" cy="3429000"/>
          </a:xfrm>
        </p:spPr>
      </p:sp>
      <p:sp>
        <p:nvSpPr>
          <p:cNvPr id="3" name="Notes Placeholder 2"/>
          <p:cNvSpPr>
            <a:spLocks noGrp="1"/>
          </p:cNvSpPr>
          <p:nvPr>
            <p:ph type="body" idx="1"/>
          </p:nvPr>
        </p:nvSpPr>
        <p:spPr/>
        <p:txBody>
          <a:bodyPr>
            <a:normAutofit/>
          </a:bodyPr>
          <a:lstStyle/>
          <a:p>
            <a:endParaRPr lang="en-US" sz="1800" dirty="0" smtClean="0">
              <a:solidFill>
                <a:srgbClr val="C00000"/>
              </a:solidFill>
            </a:endParaRPr>
          </a:p>
          <a:p>
            <a:endParaRPr lang="en-US" dirty="0"/>
          </a:p>
        </p:txBody>
      </p:sp>
      <p:sp>
        <p:nvSpPr>
          <p:cNvPr id="4" name="Slide Number Placeholder 3"/>
          <p:cNvSpPr>
            <a:spLocks noGrp="1"/>
          </p:cNvSpPr>
          <p:nvPr>
            <p:ph type="sldNum" sz="quarter" idx="10"/>
          </p:nvPr>
        </p:nvSpPr>
        <p:spPr/>
        <p:txBody>
          <a:bodyPr/>
          <a:lstStyle/>
          <a:p>
            <a:fld id="{65500535-F472-4103-8D86-C11BDF2F29B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L6 – Text box</a:t>
            </a:r>
          </a:p>
          <a:p>
            <a:r>
              <a:rPr lang="en-US" smtClean="0"/>
              <a:t>	[The best choice</a:t>
            </a:r>
            <a:r>
              <a:rPr lang="en-US" baseline="0" smtClean="0"/>
              <a:t> is…]</a:t>
            </a:r>
            <a:endParaRPr lang="en-US" smtClean="0"/>
          </a:p>
        </p:txBody>
      </p:sp>
      <p:sp>
        <p:nvSpPr>
          <p:cNvPr id="4" name="Slide Number Placeholder 3"/>
          <p:cNvSpPr>
            <a:spLocks noGrp="1"/>
          </p:cNvSpPr>
          <p:nvPr>
            <p:ph type="sldNum" sz="quarter" idx="10"/>
          </p:nvPr>
        </p:nvSpPr>
        <p:spPr/>
        <p:txBody>
          <a:bodyPr/>
          <a:lstStyle/>
          <a:p>
            <a:fld id="{8D45FBD1-76A7-4A8D-899F-107C212BF8EE}" type="slidenum">
              <a:rPr lang="en-US" smtClean="0"/>
              <a:pPr/>
              <a:t>47</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Color scheme (RGB values)</a:t>
            </a:r>
          </a:p>
          <a:p>
            <a:r>
              <a:rPr lang="en-US" dirty="0" smtClean="0"/>
              <a:t>biology 121, 173, 54</a:t>
            </a:r>
          </a:p>
          <a:p>
            <a:r>
              <a:rPr lang="en-US" dirty="0" smtClean="0"/>
              <a:t>chemistry 0 176, 216</a:t>
            </a:r>
          </a:p>
          <a:p>
            <a:r>
              <a:rPr lang="en-US" dirty="0" smtClean="0"/>
              <a:t>physics 0, 102, 204</a:t>
            </a:r>
          </a:p>
          <a:p>
            <a:r>
              <a:rPr lang="en-US" dirty="0" smtClean="0"/>
              <a:t>earth 204, 102, 0</a:t>
            </a:r>
          </a:p>
          <a:p>
            <a:r>
              <a:rPr lang="en-US" dirty="0" smtClean="0"/>
              <a:t>middle 153, 102, 153</a:t>
            </a:r>
          </a:p>
          <a:p>
            <a:r>
              <a:rPr lang="en-US" dirty="0" smtClean="0"/>
              <a:t>elementary 255, 51, 0</a:t>
            </a:r>
          </a:p>
          <a:p>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6944D8B0-958D-4CDB-AC6E-2B3EDCF623F3}" type="slidenum">
              <a:rPr lang="en-US" smtClean="0"/>
              <a:pPr/>
              <a:t>48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45FBD1-76A7-4A8D-899F-107C212BF8E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L6 – Text box</a:t>
            </a:r>
          </a:p>
          <a:p>
            <a:r>
              <a:rPr lang="en-US" dirty="0" smtClean="0"/>
              <a:t>	[The best choice is…]</a:t>
            </a:r>
            <a:endParaRPr lang="en-US" dirty="0"/>
          </a:p>
        </p:txBody>
      </p:sp>
      <p:sp>
        <p:nvSpPr>
          <p:cNvPr id="4" name="Slide Number Placeholder 3"/>
          <p:cNvSpPr>
            <a:spLocks noGrp="1"/>
          </p:cNvSpPr>
          <p:nvPr>
            <p:ph type="sldNum" sz="quarter" idx="10"/>
          </p:nvPr>
        </p:nvSpPr>
        <p:spPr/>
        <p:txBody>
          <a:bodyPr/>
          <a:lstStyle/>
          <a:p>
            <a:fld id="{8D45FBD1-76A7-4A8D-899F-107C212BF8EE}"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L6 – Text box</a:t>
            </a:r>
          </a:p>
          <a:p>
            <a:r>
              <a:rPr lang="en-US" dirty="0" smtClean="0"/>
              <a:t>	[The best choice is…]</a:t>
            </a:r>
            <a:endParaRPr lang="en-US" dirty="0"/>
          </a:p>
        </p:txBody>
      </p:sp>
      <p:sp>
        <p:nvSpPr>
          <p:cNvPr id="4" name="Slide Number Placeholder 3"/>
          <p:cNvSpPr>
            <a:spLocks noGrp="1"/>
          </p:cNvSpPr>
          <p:nvPr>
            <p:ph type="sldNum" sz="quarter" idx="10"/>
          </p:nvPr>
        </p:nvSpPr>
        <p:spPr/>
        <p:txBody>
          <a:bodyPr/>
          <a:lstStyle/>
          <a:p>
            <a:fld id="{8D45FBD1-76A7-4A8D-899F-107C212BF8EE}"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L6 – Text box</a:t>
            </a:r>
          </a:p>
          <a:p>
            <a:r>
              <a:rPr lang="en-US" dirty="0" smtClean="0"/>
              <a:t>	[The correct sequence of steps is…]</a:t>
            </a:r>
            <a:endParaRPr lang="en-US" dirty="0"/>
          </a:p>
        </p:txBody>
      </p:sp>
      <p:sp>
        <p:nvSpPr>
          <p:cNvPr id="4" name="Slide Number Placeholder 3"/>
          <p:cNvSpPr>
            <a:spLocks noGrp="1"/>
          </p:cNvSpPr>
          <p:nvPr>
            <p:ph type="sldNum" sz="quarter" idx="10"/>
          </p:nvPr>
        </p:nvSpPr>
        <p:spPr/>
        <p:txBody>
          <a:bodyPr/>
          <a:lstStyle/>
          <a:p>
            <a:fld id="{8D45FBD1-76A7-4A8D-899F-107C212BF8EE}"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 4 – Text box</a:t>
            </a:r>
          </a:p>
          <a:p>
            <a:r>
              <a:rPr lang="en-US" dirty="0" smtClean="0"/>
              <a:t>	[The </a:t>
            </a:r>
            <a:r>
              <a:rPr lang="en-US" smtClean="0"/>
              <a:t>pH of </a:t>
            </a:r>
            <a:r>
              <a:rPr lang="en-US" dirty="0" smtClean="0"/>
              <a:t>the water</a:t>
            </a:r>
            <a:r>
              <a:rPr lang="en-US" baseline="0" dirty="0" smtClean="0"/>
              <a:t> will…]</a:t>
            </a:r>
          </a:p>
          <a:p>
            <a:r>
              <a:rPr lang="en-US" baseline="0" dirty="0" smtClean="0"/>
              <a:t>L5 – Text box</a:t>
            </a:r>
          </a:p>
          <a:p>
            <a:r>
              <a:rPr lang="en-US" baseline="0" dirty="0" smtClean="0"/>
              <a:t>	[The pH of the water will…]</a:t>
            </a:r>
          </a:p>
          <a:p>
            <a:r>
              <a:rPr lang="en-US" baseline="0" dirty="0" smtClean="0"/>
              <a:t>L6 – Text box</a:t>
            </a:r>
          </a:p>
          <a:p>
            <a:r>
              <a:rPr lang="en-US" baseline="0" dirty="0" smtClean="0"/>
              <a:t>	[The pH of the water will…]</a:t>
            </a:r>
            <a:endParaRPr lang="en-US" dirty="0"/>
          </a:p>
        </p:txBody>
      </p:sp>
      <p:sp>
        <p:nvSpPr>
          <p:cNvPr id="4" name="Slide Number Placeholder 3"/>
          <p:cNvSpPr>
            <a:spLocks noGrp="1"/>
          </p:cNvSpPr>
          <p:nvPr>
            <p:ph type="sldNum" sz="quarter" idx="10"/>
          </p:nvPr>
        </p:nvSpPr>
        <p:spPr/>
        <p:txBody>
          <a:bodyPr/>
          <a:lstStyle/>
          <a:p>
            <a:fld id="{8D45FBD1-76A7-4A8D-899F-107C212BF8EE}"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Table, these are the column headings:</a:t>
            </a:r>
          </a:p>
          <a:p>
            <a:r>
              <a:rPr lang="en-US" dirty="0" smtClean="0"/>
              <a:t>Col</a:t>
            </a:r>
            <a:r>
              <a:rPr lang="en-US" baseline="0" dirty="0" smtClean="0"/>
              <a:t> 1: [Name of the gas]</a:t>
            </a:r>
          </a:p>
          <a:p>
            <a:r>
              <a:rPr lang="en-US" baseline="0" dirty="0" smtClean="0"/>
              <a:t>Col 2: [Maximum pH]</a:t>
            </a:r>
          </a:p>
          <a:p>
            <a:r>
              <a:rPr lang="en-US" dirty="0" smtClean="0"/>
              <a:t>Col 3: [Minimum pH]</a:t>
            </a:r>
            <a:endParaRPr lang="en-US" dirty="0"/>
          </a:p>
        </p:txBody>
      </p:sp>
      <p:sp>
        <p:nvSpPr>
          <p:cNvPr id="4" name="Slide Number Placeholder 3"/>
          <p:cNvSpPr>
            <a:spLocks noGrp="1"/>
          </p:cNvSpPr>
          <p:nvPr>
            <p:ph type="sldNum" sz="quarter" idx="10"/>
          </p:nvPr>
        </p:nvSpPr>
        <p:spPr/>
        <p:txBody>
          <a:bodyPr/>
          <a:lstStyle/>
          <a:p>
            <a:fld id="{8D45FBD1-76A7-4A8D-899F-107C212BF8EE}"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69272"/>
            <a:ext cx="10969943" cy="1124744"/>
          </a:xfrm>
          <a:prstGeom prst="rect">
            <a:avLst/>
          </a:prstGeom>
        </p:spPr>
        <p:txBody>
          <a:bodyPr lIns="137169" tIns="68585" rIns="137169" bIns="68585"/>
          <a:lstStyle/>
          <a:p>
            <a:r>
              <a:rPr lang="en-US" smtClean="0"/>
              <a:t>Click to edit Master title style</a:t>
            </a:r>
            <a:endParaRPr lang="en-US"/>
          </a:p>
        </p:txBody>
      </p:sp>
      <p:sp>
        <p:nvSpPr>
          <p:cNvPr id="3" name="Content Placeholder 2"/>
          <p:cNvSpPr>
            <a:spLocks noGrp="1"/>
          </p:cNvSpPr>
          <p:nvPr>
            <p:ph idx="1"/>
          </p:nvPr>
        </p:nvSpPr>
        <p:spPr>
          <a:xfrm>
            <a:off x="609441" y="1575119"/>
            <a:ext cx="10969943" cy="4453699"/>
          </a:xfrm>
          <a:prstGeom prst="rect">
            <a:avLst/>
          </a:prstGeom>
        </p:spPr>
        <p:txBody>
          <a:bodyPr lIns="137169" tIns="68585" rIns="137169" bIns="6858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irst Page">
    <p:spTree>
      <p:nvGrpSpPr>
        <p:cNvPr id="1" name=""/>
        <p:cNvGrpSpPr/>
        <p:nvPr/>
      </p:nvGrpSpPr>
      <p:grpSpPr>
        <a:xfrm>
          <a:off x="0" y="0"/>
          <a:ext cx="0" cy="0"/>
          <a:chOff x="0" y="0"/>
          <a:chExt cx="0" cy="0"/>
        </a:xfrm>
      </p:grpSpPr>
      <p:sp>
        <p:nvSpPr>
          <p:cNvPr id="16" name="Text Placeholder 14"/>
          <p:cNvSpPr>
            <a:spLocks noGrp="1"/>
          </p:cNvSpPr>
          <p:nvPr>
            <p:ph type="body" sz="quarter" idx="11" hasCustomPrompt="1"/>
          </p:nvPr>
        </p:nvSpPr>
        <p:spPr>
          <a:xfrm>
            <a:off x="2" y="0"/>
            <a:ext cx="12188824" cy="146684"/>
          </a:xfrm>
          <a:prstGeom prst="rect">
            <a:avLst/>
          </a:prstGeom>
          <a:solidFill>
            <a:schemeClr val="accent1"/>
          </a:solidFill>
        </p:spPr>
        <p:txBody>
          <a:bodyPr lIns="182921" tIns="91460" rIns="182921" bIns="91460"/>
          <a:lstStyle>
            <a:lvl1pPr algn="l">
              <a:defRPr sz="2000" b="1">
                <a:solidFill>
                  <a:schemeClr val="bg1"/>
                </a:solidFill>
                <a:latin typeface="Calibri" pitchFamily="34" charset="0"/>
              </a:defRPr>
            </a:lvl1pPr>
          </a:lstStyle>
          <a:p>
            <a:pPr lvl="0"/>
            <a:r>
              <a:rPr lang="en-US" dirty="0" smtClean="0"/>
              <a:t> </a:t>
            </a:r>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Header with Footer">
    <p:spTree>
      <p:nvGrpSpPr>
        <p:cNvPr id="1" name=""/>
        <p:cNvGrpSpPr/>
        <p:nvPr/>
      </p:nvGrpSpPr>
      <p:grpSpPr>
        <a:xfrm>
          <a:off x="0" y="0"/>
          <a:ext cx="0" cy="0"/>
          <a:chOff x="0" y="0"/>
          <a:chExt cx="0" cy="0"/>
        </a:xfrm>
      </p:grpSpPr>
      <p:sp>
        <p:nvSpPr>
          <p:cNvPr id="6" name="Text Placeholder 3"/>
          <p:cNvSpPr>
            <a:spLocks noGrp="1"/>
          </p:cNvSpPr>
          <p:nvPr>
            <p:ph type="body" sz="quarter" idx="12" hasCustomPrompt="1"/>
          </p:nvPr>
        </p:nvSpPr>
        <p:spPr>
          <a:xfrm>
            <a:off x="1" y="6601779"/>
            <a:ext cx="12188572" cy="146684"/>
          </a:xfrm>
          <a:prstGeom prst="rect">
            <a:avLst/>
          </a:prstGeom>
          <a:solidFill>
            <a:schemeClr val="accent1"/>
          </a:solidFill>
        </p:spPr>
        <p:txBody>
          <a:bodyPr lIns="182921" tIns="91460" rIns="182921" bIns="91460"/>
          <a:lstStyle>
            <a:lvl1pPr>
              <a:defRPr/>
            </a:lvl1pPr>
          </a:lstStyle>
          <a:p>
            <a:pPr lvl="0"/>
            <a:r>
              <a:rPr lang="en-US" dirty="0" smtClean="0"/>
              <a:t> </a:t>
            </a:r>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Header without Footer">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2" r:id="rId1"/>
    <p:sldLayoutId id="2147483654" r:id="rId2"/>
    <p:sldLayoutId id="2147483655" r:id="rId3"/>
    <p:sldLayoutId id="2147483656" r:id="rId4"/>
  </p:sldLayoutIdLst>
  <p:transition/>
  <p:txStyles>
    <p:titleStyle>
      <a:lvl1pPr algn="ctr" rtl="0" fontAlgn="base">
        <a:spcBef>
          <a:spcPct val="0"/>
        </a:spcBef>
        <a:spcAft>
          <a:spcPct val="0"/>
        </a:spcAft>
        <a:defRPr sz="5700">
          <a:solidFill>
            <a:schemeClr val="tx1"/>
          </a:solidFill>
          <a:latin typeface="+mj-lt"/>
          <a:ea typeface="+mj-ea"/>
          <a:cs typeface="+mj-cs"/>
          <a:sym typeface="Gill Sans" charset="0"/>
        </a:defRPr>
      </a:lvl1pPr>
      <a:lvl2pPr algn="ctr" rtl="0" fontAlgn="base">
        <a:spcBef>
          <a:spcPct val="0"/>
        </a:spcBef>
        <a:spcAft>
          <a:spcPct val="0"/>
        </a:spcAft>
        <a:defRPr sz="57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57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57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5700">
          <a:solidFill>
            <a:schemeClr val="tx1"/>
          </a:solidFill>
          <a:latin typeface="Gill Sans" charset="0"/>
          <a:ea typeface="ヒラギノ角ゴ ProN W3" charset="0"/>
          <a:cs typeface="ヒラギノ角ゴ ProN W3" charset="0"/>
          <a:sym typeface="Gill Sans" charset="0"/>
        </a:defRPr>
      </a:lvl5pPr>
      <a:lvl6pPr marL="685846" algn="ctr" rtl="0" fontAlgn="base">
        <a:spcBef>
          <a:spcPct val="0"/>
        </a:spcBef>
        <a:spcAft>
          <a:spcPct val="0"/>
        </a:spcAft>
        <a:defRPr sz="5700">
          <a:solidFill>
            <a:schemeClr val="tx1"/>
          </a:solidFill>
          <a:latin typeface="Gill Sans" charset="0"/>
          <a:ea typeface="ヒラギノ角ゴ ProN W3" charset="0"/>
          <a:cs typeface="ヒラギノ角ゴ ProN W3" charset="0"/>
          <a:sym typeface="Gill Sans" charset="0"/>
        </a:defRPr>
      </a:lvl6pPr>
      <a:lvl7pPr marL="1371691" algn="ctr" rtl="0" fontAlgn="base">
        <a:spcBef>
          <a:spcPct val="0"/>
        </a:spcBef>
        <a:spcAft>
          <a:spcPct val="0"/>
        </a:spcAft>
        <a:defRPr sz="5700">
          <a:solidFill>
            <a:schemeClr val="tx1"/>
          </a:solidFill>
          <a:latin typeface="Gill Sans" charset="0"/>
          <a:ea typeface="ヒラギノ角ゴ ProN W3" charset="0"/>
          <a:cs typeface="ヒラギノ角ゴ ProN W3" charset="0"/>
          <a:sym typeface="Gill Sans" charset="0"/>
        </a:defRPr>
      </a:lvl7pPr>
      <a:lvl8pPr marL="2057537" algn="ctr" rtl="0" fontAlgn="base">
        <a:spcBef>
          <a:spcPct val="0"/>
        </a:spcBef>
        <a:spcAft>
          <a:spcPct val="0"/>
        </a:spcAft>
        <a:defRPr sz="5700">
          <a:solidFill>
            <a:schemeClr val="tx1"/>
          </a:solidFill>
          <a:latin typeface="Gill Sans" charset="0"/>
          <a:ea typeface="ヒラギノ角ゴ ProN W3" charset="0"/>
          <a:cs typeface="ヒラギノ角ゴ ProN W3" charset="0"/>
          <a:sym typeface="Gill Sans" charset="0"/>
        </a:defRPr>
      </a:lvl8pPr>
      <a:lvl9pPr marL="2743383" algn="ctr" rtl="0" fontAlgn="base">
        <a:spcBef>
          <a:spcPct val="0"/>
        </a:spcBef>
        <a:spcAft>
          <a:spcPct val="0"/>
        </a:spcAft>
        <a:defRPr sz="57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2400">
          <a:solidFill>
            <a:schemeClr val="tx1"/>
          </a:solidFill>
          <a:latin typeface="+mn-lt"/>
          <a:ea typeface="+mn-ea"/>
          <a:cs typeface="+mn-cs"/>
          <a:sym typeface="Gill Sans" charset="0"/>
        </a:defRPr>
      </a:lvl1pPr>
      <a:lvl2pPr algn="ctr" rtl="0" fontAlgn="base">
        <a:spcBef>
          <a:spcPct val="0"/>
        </a:spcBef>
        <a:spcAft>
          <a:spcPct val="0"/>
        </a:spcAft>
        <a:defRPr sz="2400">
          <a:solidFill>
            <a:schemeClr val="tx1"/>
          </a:solidFill>
          <a:latin typeface="+mn-lt"/>
          <a:ea typeface="+mn-ea"/>
          <a:cs typeface="+mn-cs"/>
          <a:sym typeface="Gill Sans" charset="0"/>
        </a:defRPr>
      </a:lvl2pPr>
      <a:lvl3pPr algn="ctr" rtl="0" fontAlgn="base">
        <a:spcBef>
          <a:spcPct val="0"/>
        </a:spcBef>
        <a:spcAft>
          <a:spcPct val="0"/>
        </a:spcAft>
        <a:defRPr sz="2400">
          <a:solidFill>
            <a:schemeClr val="tx1"/>
          </a:solidFill>
          <a:latin typeface="+mn-lt"/>
          <a:ea typeface="+mn-ea"/>
          <a:cs typeface="+mn-cs"/>
          <a:sym typeface="Gill Sans" charset="0"/>
        </a:defRPr>
      </a:lvl3pPr>
      <a:lvl4pPr algn="ctr" rtl="0" fontAlgn="base">
        <a:spcBef>
          <a:spcPct val="0"/>
        </a:spcBef>
        <a:spcAft>
          <a:spcPct val="0"/>
        </a:spcAft>
        <a:defRPr sz="2400">
          <a:solidFill>
            <a:schemeClr val="tx1"/>
          </a:solidFill>
          <a:latin typeface="+mn-lt"/>
          <a:ea typeface="+mn-ea"/>
          <a:cs typeface="+mn-cs"/>
          <a:sym typeface="Gill Sans" charset="0"/>
        </a:defRPr>
      </a:lvl4pPr>
      <a:lvl5pPr algn="ctr" rtl="0" fontAlgn="base">
        <a:spcBef>
          <a:spcPct val="0"/>
        </a:spcBef>
        <a:spcAft>
          <a:spcPct val="0"/>
        </a:spcAft>
        <a:defRPr sz="2400">
          <a:solidFill>
            <a:schemeClr val="tx1"/>
          </a:solidFill>
          <a:latin typeface="+mn-lt"/>
          <a:ea typeface="+mn-ea"/>
          <a:cs typeface="+mn-cs"/>
          <a:sym typeface="Gill Sans" charset="0"/>
        </a:defRPr>
      </a:lvl5pPr>
      <a:lvl6pPr marL="685846" algn="ctr" rtl="0" fontAlgn="base">
        <a:spcBef>
          <a:spcPct val="0"/>
        </a:spcBef>
        <a:spcAft>
          <a:spcPct val="0"/>
        </a:spcAft>
        <a:defRPr sz="2400">
          <a:solidFill>
            <a:schemeClr val="tx1"/>
          </a:solidFill>
          <a:latin typeface="+mn-lt"/>
          <a:ea typeface="+mn-ea"/>
          <a:cs typeface="+mn-cs"/>
          <a:sym typeface="Gill Sans" charset="0"/>
        </a:defRPr>
      </a:lvl6pPr>
      <a:lvl7pPr marL="1371691" algn="ctr" rtl="0" fontAlgn="base">
        <a:spcBef>
          <a:spcPct val="0"/>
        </a:spcBef>
        <a:spcAft>
          <a:spcPct val="0"/>
        </a:spcAft>
        <a:defRPr sz="2400">
          <a:solidFill>
            <a:schemeClr val="tx1"/>
          </a:solidFill>
          <a:latin typeface="+mn-lt"/>
          <a:ea typeface="+mn-ea"/>
          <a:cs typeface="+mn-cs"/>
          <a:sym typeface="Gill Sans" charset="0"/>
        </a:defRPr>
      </a:lvl7pPr>
      <a:lvl8pPr marL="2057537" algn="ctr" rtl="0" fontAlgn="base">
        <a:spcBef>
          <a:spcPct val="0"/>
        </a:spcBef>
        <a:spcAft>
          <a:spcPct val="0"/>
        </a:spcAft>
        <a:defRPr sz="2400">
          <a:solidFill>
            <a:schemeClr val="tx1"/>
          </a:solidFill>
          <a:latin typeface="+mn-lt"/>
          <a:ea typeface="+mn-ea"/>
          <a:cs typeface="+mn-cs"/>
          <a:sym typeface="Gill Sans" charset="0"/>
        </a:defRPr>
      </a:lvl8pPr>
      <a:lvl9pPr marL="2743383" algn="ctr" rtl="0" fontAlgn="base">
        <a:spcBef>
          <a:spcPct val="0"/>
        </a:spcBef>
        <a:spcAft>
          <a:spcPct val="0"/>
        </a:spcAft>
        <a:defRPr sz="2400">
          <a:solidFill>
            <a:schemeClr val="tx1"/>
          </a:solidFill>
          <a:latin typeface="+mn-lt"/>
          <a:ea typeface="+mn-ea"/>
          <a:cs typeface="+mn-cs"/>
          <a:sym typeface="Gill Sans" charset="0"/>
        </a:defRPr>
      </a:lvl9pPr>
    </p:bodyStyle>
    <p:otherStyle>
      <a:defPPr>
        <a:defRPr lang="en-US"/>
      </a:defPPr>
      <a:lvl1pPr marL="0" algn="l" defTabSz="1371691" rtl="0" eaLnBrk="1" latinLnBrk="0" hangingPunct="1">
        <a:defRPr sz="2700" kern="1200">
          <a:solidFill>
            <a:schemeClr val="tx1"/>
          </a:solidFill>
          <a:latin typeface="+mn-lt"/>
          <a:ea typeface="+mn-ea"/>
          <a:cs typeface="+mn-cs"/>
        </a:defRPr>
      </a:lvl1pPr>
      <a:lvl2pPr marL="685846" algn="l" defTabSz="1371691" rtl="0" eaLnBrk="1" latinLnBrk="0" hangingPunct="1">
        <a:defRPr sz="2700" kern="1200">
          <a:solidFill>
            <a:schemeClr val="tx1"/>
          </a:solidFill>
          <a:latin typeface="+mn-lt"/>
          <a:ea typeface="+mn-ea"/>
          <a:cs typeface="+mn-cs"/>
        </a:defRPr>
      </a:lvl2pPr>
      <a:lvl3pPr marL="1371691" algn="l" defTabSz="1371691" rtl="0" eaLnBrk="1" latinLnBrk="0" hangingPunct="1">
        <a:defRPr sz="2700" kern="1200">
          <a:solidFill>
            <a:schemeClr val="tx1"/>
          </a:solidFill>
          <a:latin typeface="+mn-lt"/>
          <a:ea typeface="+mn-ea"/>
          <a:cs typeface="+mn-cs"/>
        </a:defRPr>
      </a:lvl3pPr>
      <a:lvl4pPr marL="2057537" algn="l" defTabSz="1371691" rtl="0" eaLnBrk="1" latinLnBrk="0" hangingPunct="1">
        <a:defRPr sz="2700" kern="1200">
          <a:solidFill>
            <a:schemeClr val="tx1"/>
          </a:solidFill>
          <a:latin typeface="+mn-lt"/>
          <a:ea typeface="+mn-ea"/>
          <a:cs typeface="+mn-cs"/>
        </a:defRPr>
      </a:lvl4pPr>
      <a:lvl5pPr marL="2743383" algn="l" defTabSz="1371691" rtl="0" eaLnBrk="1" latinLnBrk="0" hangingPunct="1">
        <a:defRPr sz="2700" kern="1200">
          <a:solidFill>
            <a:schemeClr val="tx1"/>
          </a:solidFill>
          <a:latin typeface="+mn-lt"/>
          <a:ea typeface="+mn-ea"/>
          <a:cs typeface="+mn-cs"/>
        </a:defRPr>
      </a:lvl5pPr>
      <a:lvl6pPr marL="3429229" algn="l" defTabSz="1371691" rtl="0" eaLnBrk="1" latinLnBrk="0" hangingPunct="1">
        <a:defRPr sz="2700" kern="1200">
          <a:solidFill>
            <a:schemeClr val="tx1"/>
          </a:solidFill>
          <a:latin typeface="+mn-lt"/>
          <a:ea typeface="+mn-ea"/>
          <a:cs typeface="+mn-cs"/>
        </a:defRPr>
      </a:lvl6pPr>
      <a:lvl7pPr marL="4115074" algn="l" defTabSz="1371691" rtl="0" eaLnBrk="1" latinLnBrk="0" hangingPunct="1">
        <a:defRPr sz="2700" kern="1200">
          <a:solidFill>
            <a:schemeClr val="tx1"/>
          </a:solidFill>
          <a:latin typeface="+mn-lt"/>
          <a:ea typeface="+mn-ea"/>
          <a:cs typeface="+mn-cs"/>
        </a:defRPr>
      </a:lvl7pPr>
      <a:lvl8pPr marL="4800920" algn="l" defTabSz="1371691" rtl="0" eaLnBrk="1" latinLnBrk="0" hangingPunct="1">
        <a:defRPr sz="2700" kern="1200">
          <a:solidFill>
            <a:schemeClr val="tx1"/>
          </a:solidFill>
          <a:latin typeface="+mn-lt"/>
          <a:ea typeface="+mn-ea"/>
          <a:cs typeface="+mn-cs"/>
        </a:defRPr>
      </a:lvl8pPr>
      <a:lvl9pPr marL="5486766" algn="l" defTabSz="1371691"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tags" Target="../tags/tag41.xml"/><Relationship Id="rId3" Type="http://schemas.openxmlformats.org/officeDocument/2006/relationships/tags" Target="../tags/tag36.xml"/><Relationship Id="rId7" Type="http://schemas.openxmlformats.org/officeDocument/2006/relationships/tags" Target="../tags/tag40.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9"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tags" Target="../tags/tag54.xml"/><Relationship Id="rId18" Type="http://schemas.openxmlformats.org/officeDocument/2006/relationships/image" Target="../media/image15.png"/><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tags" Target="../tags/tag53.xml"/><Relationship Id="rId17" Type="http://schemas.openxmlformats.org/officeDocument/2006/relationships/image" Target="../media/image8.png"/><Relationship Id="rId2" Type="http://schemas.openxmlformats.org/officeDocument/2006/relationships/tags" Target="../tags/tag43.xml"/><Relationship Id="rId16" Type="http://schemas.openxmlformats.org/officeDocument/2006/relationships/notesSlide" Target="../notesSlides/notesSlide7.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tags" Target="../tags/tag52.xml"/><Relationship Id="rId5" Type="http://schemas.openxmlformats.org/officeDocument/2006/relationships/tags" Target="../tags/tag46.xml"/><Relationship Id="rId15" Type="http://schemas.openxmlformats.org/officeDocument/2006/relationships/slideLayout" Target="../slideLayouts/slideLayout3.xml"/><Relationship Id="rId10" Type="http://schemas.openxmlformats.org/officeDocument/2006/relationships/tags" Target="../tags/tag51.xml"/><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tags" Target="../tags/tag55.xml"/></Relationships>
</file>

<file path=ppt/slides/_rels/slide12.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slideLayout" Target="../slideLayouts/slideLayout3.xml"/><Relationship Id="rId5" Type="http://schemas.openxmlformats.org/officeDocument/2006/relationships/tags" Target="../tags/tag60.xml"/><Relationship Id="rId4" Type="http://schemas.openxmlformats.org/officeDocument/2006/relationships/tags" Target="../tags/tag59.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63.xml"/><Relationship Id="rId7" Type="http://schemas.openxmlformats.org/officeDocument/2006/relationships/tags" Target="../tags/tag67.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3.xml"/><Relationship Id="rId5" Type="http://schemas.openxmlformats.org/officeDocument/2006/relationships/tags" Target="../tags/tag72.xml"/><Relationship Id="rId4" Type="http://schemas.openxmlformats.org/officeDocument/2006/relationships/tags" Target="../tags/tag71.xml"/></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75.xml"/><Relationship Id="rId7" Type="http://schemas.openxmlformats.org/officeDocument/2006/relationships/notesSlide" Target="../notesSlides/notesSlide8.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Layout" Target="../slideLayouts/slideLayout3.xml"/><Relationship Id="rId5" Type="http://schemas.openxmlformats.org/officeDocument/2006/relationships/tags" Target="../tags/tag77.xml"/><Relationship Id="rId4" Type="http://schemas.openxmlformats.org/officeDocument/2006/relationships/tags" Target="../tags/tag76.xml"/></Relationships>
</file>

<file path=ppt/slides/_rels/slide16.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slideLayout" Target="../slideLayouts/slideLayout3.xml"/><Relationship Id="rId4" Type="http://schemas.openxmlformats.org/officeDocument/2006/relationships/tags" Target="../tags/tag81.xml"/></Relationships>
</file>

<file path=ppt/slides/_rels/slide1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84.xml"/><Relationship Id="rId7" Type="http://schemas.openxmlformats.org/officeDocument/2006/relationships/image" Target="../media/image17.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slideLayout" Target="../slideLayouts/slideLayout3.xml"/><Relationship Id="rId5" Type="http://schemas.openxmlformats.org/officeDocument/2006/relationships/tags" Target="../tags/tag86.xml"/><Relationship Id="rId4" Type="http://schemas.openxmlformats.org/officeDocument/2006/relationships/tags" Target="../tags/tag85.xml"/></Relationships>
</file>

<file path=ppt/slides/_rels/slide18.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18.png"/><Relationship Id="rId5" Type="http://schemas.openxmlformats.org/officeDocument/2006/relationships/slideLayout" Target="../slideLayouts/slideLayout3.xml"/><Relationship Id="rId4" Type="http://schemas.openxmlformats.org/officeDocument/2006/relationships/tags" Target="../tags/tag90.xml"/></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93.xml"/><Relationship Id="rId7" Type="http://schemas.openxmlformats.org/officeDocument/2006/relationships/image" Target="../media/image19.pn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notesSlide" Target="../notesSlides/notesSlide9.xml"/><Relationship Id="rId11" Type="http://schemas.openxmlformats.org/officeDocument/2006/relationships/image" Target="../media/image23.png"/><Relationship Id="rId5" Type="http://schemas.openxmlformats.org/officeDocument/2006/relationships/slideLayout" Target="../slideLayouts/slideLayout3.xml"/><Relationship Id="rId10" Type="http://schemas.openxmlformats.org/officeDocument/2006/relationships/image" Target="../media/image22.png"/><Relationship Id="rId4" Type="http://schemas.openxmlformats.org/officeDocument/2006/relationships/tags" Target="../tags/tag94.xml"/><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slideLayout" Target="../slideLayouts/slideLayout3.xml"/><Relationship Id="rId4" Type="http://schemas.openxmlformats.org/officeDocument/2006/relationships/tags" Target="../tags/tag98.xml"/></Relationships>
</file>

<file path=ppt/slides/_rels/slide21.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slideLayout" Target="../slideLayouts/slideLayout3.xml"/><Relationship Id="rId4" Type="http://schemas.openxmlformats.org/officeDocument/2006/relationships/tags" Target="../tags/tag102.xml"/></Relationships>
</file>

<file path=ppt/slides/_rels/slide22.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18.png"/><Relationship Id="rId5" Type="http://schemas.openxmlformats.org/officeDocument/2006/relationships/slideLayout" Target="../slideLayouts/slideLayout3.xml"/><Relationship Id="rId4" Type="http://schemas.openxmlformats.org/officeDocument/2006/relationships/tags" Target="../tags/tag106.xml"/></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109.xml"/><Relationship Id="rId7" Type="http://schemas.openxmlformats.org/officeDocument/2006/relationships/image" Target="../media/image21.pn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notesSlide" Target="../notesSlides/notesSlide10.xml"/><Relationship Id="rId5" Type="http://schemas.openxmlformats.org/officeDocument/2006/relationships/slideLayout" Target="../slideLayouts/slideLayout3.xml"/><Relationship Id="rId4" Type="http://schemas.openxmlformats.org/officeDocument/2006/relationships/tags" Target="../tags/tag110.xml"/><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slideLayout" Target="../slideLayouts/slideLayout3.xml"/><Relationship Id="rId4" Type="http://schemas.openxmlformats.org/officeDocument/2006/relationships/tags" Target="../tags/tag114.xml"/></Relationships>
</file>

<file path=ppt/slides/_rels/slide25.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slideLayout" Target="../slideLayouts/slideLayout3.xml"/><Relationship Id="rId4" Type="http://schemas.openxmlformats.org/officeDocument/2006/relationships/tags" Target="../tags/tag118.xml"/></Relationships>
</file>

<file path=ppt/slides/_rels/slide26.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image" Target="../media/image18.png"/><Relationship Id="rId5" Type="http://schemas.openxmlformats.org/officeDocument/2006/relationships/slideLayout" Target="../slideLayouts/slideLayout3.xml"/><Relationship Id="rId4" Type="http://schemas.openxmlformats.org/officeDocument/2006/relationships/tags" Target="../tags/tag122.xml"/></Relationships>
</file>

<file path=ppt/slides/_rels/slide2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125.xml"/><Relationship Id="rId7" Type="http://schemas.openxmlformats.org/officeDocument/2006/relationships/image" Target="../media/image21.png"/><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notesSlide" Target="../notesSlides/notesSlide11.xml"/><Relationship Id="rId5" Type="http://schemas.openxmlformats.org/officeDocument/2006/relationships/slideLayout" Target="../slideLayouts/slideLayout3.xml"/><Relationship Id="rId4" Type="http://schemas.openxmlformats.org/officeDocument/2006/relationships/tags" Target="../tags/tag126.xml"/><Relationship Id="rId9"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5" Type="http://schemas.openxmlformats.org/officeDocument/2006/relationships/slideLayout" Target="../slideLayouts/slideLayout3.xml"/><Relationship Id="rId4" Type="http://schemas.openxmlformats.org/officeDocument/2006/relationships/tags" Target="../tags/tag130.xml"/></Relationships>
</file>

<file path=ppt/slides/_rels/slide2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133.xml"/><Relationship Id="rId7" Type="http://schemas.openxmlformats.org/officeDocument/2006/relationships/image" Target="../media/image8.png"/><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notesSlide" Target="../notesSlides/notesSlide12.xml"/><Relationship Id="rId5" Type="http://schemas.openxmlformats.org/officeDocument/2006/relationships/slideLayout" Target="../slideLayouts/slideLayout3.xml"/><Relationship Id="rId4" Type="http://schemas.openxmlformats.org/officeDocument/2006/relationships/tags" Target="../tags/tag134.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13" Type="http://schemas.openxmlformats.org/officeDocument/2006/relationships/image" Target="../media/image9.png"/><Relationship Id="rId3" Type="http://schemas.openxmlformats.org/officeDocument/2006/relationships/tags" Target="../tags/tag3.xml"/><Relationship Id="rId7" Type="http://schemas.openxmlformats.org/officeDocument/2006/relationships/slideLayout" Target="../slideLayouts/slideLayout3.xml"/><Relationship Id="rId12" Type="http://schemas.openxmlformats.org/officeDocument/2006/relationships/image" Target="../media/image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7.png"/><Relationship Id="rId5" Type="http://schemas.openxmlformats.org/officeDocument/2006/relationships/tags" Target="../tags/tag5.xml"/><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tags" Target="../tags/tag4.xml"/><Relationship Id="rId9" Type="http://schemas.openxmlformats.org/officeDocument/2006/relationships/image" Target="../media/image5.png"/><Relationship Id="rId1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tags" Target="../tags/tag137.xml"/><Relationship Id="rId7" Type="http://schemas.openxmlformats.org/officeDocument/2006/relationships/image" Target="../media/image8.png"/><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notesSlide" Target="../notesSlides/notesSlide13.xml"/><Relationship Id="rId5" Type="http://schemas.openxmlformats.org/officeDocument/2006/relationships/slideLayout" Target="../slideLayouts/slideLayout3.xml"/><Relationship Id="rId4" Type="http://schemas.openxmlformats.org/officeDocument/2006/relationships/tags" Target="../tags/tag138.xml"/></Relationships>
</file>

<file path=ppt/slides/_rels/slide3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41.xml"/><Relationship Id="rId7" Type="http://schemas.openxmlformats.org/officeDocument/2006/relationships/notesSlide" Target="../notesSlides/notesSlide14.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slideLayout" Target="../slideLayouts/slideLayout3.xml"/><Relationship Id="rId5" Type="http://schemas.openxmlformats.org/officeDocument/2006/relationships/tags" Target="../tags/tag143.xml"/><Relationship Id="rId4" Type="http://schemas.openxmlformats.org/officeDocument/2006/relationships/tags" Target="../tags/tag142.xml"/></Relationships>
</file>

<file path=ppt/slides/_rels/slide3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46.xml"/><Relationship Id="rId7" Type="http://schemas.openxmlformats.org/officeDocument/2006/relationships/notesSlide" Target="../notesSlides/notesSlide15.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slideLayout" Target="../slideLayouts/slideLayout3.xml"/><Relationship Id="rId5" Type="http://schemas.openxmlformats.org/officeDocument/2006/relationships/tags" Target="../tags/tag148.xml"/><Relationship Id="rId4" Type="http://schemas.openxmlformats.org/officeDocument/2006/relationships/tags" Target="../tags/tag147.xml"/></Relationships>
</file>

<file path=ppt/slides/_rels/slide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51.xml"/><Relationship Id="rId7" Type="http://schemas.openxmlformats.org/officeDocument/2006/relationships/notesSlide" Target="../notesSlides/notesSlide16.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slideLayout" Target="../slideLayouts/slideLayout3.xml"/><Relationship Id="rId5" Type="http://schemas.openxmlformats.org/officeDocument/2006/relationships/tags" Target="../tags/tag153.xml"/><Relationship Id="rId4" Type="http://schemas.openxmlformats.org/officeDocument/2006/relationships/tags" Target="../tags/tag152.xml"/></Relationships>
</file>

<file path=ppt/slides/_rels/slide34.xml.rels><?xml version="1.0" encoding="UTF-8" standalone="yes"?>
<Relationships xmlns="http://schemas.openxmlformats.org/package/2006/relationships"><Relationship Id="rId3" Type="http://schemas.openxmlformats.org/officeDocument/2006/relationships/tags" Target="../tags/tag156.xml"/><Relationship Id="rId7" Type="http://schemas.openxmlformats.org/officeDocument/2006/relationships/image" Target="../media/image8.png"/><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notesSlide" Target="../notesSlides/notesSlide17.xml"/><Relationship Id="rId5" Type="http://schemas.openxmlformats.org/officeDocument/2006/relationships/slideLayout" Target="../slideLayouts/slideLayout3.xml"/><Relationship Id="rId4" Type="http://schemas.openxmlformats.org/officeDocument/2006/relationships/tags" Target="../tags/tag157.xml"/></Relationships>
</file>

<file path=ppt/slides/_rels/slide35.xml.rels><?xml version="1.0" encoding="UTF-8" standalone="yes"?>
<Relationships xmlns="http://schemas.openxmlformats.org/package/2006/relationships"><Relationship Id="rId3" Type="http://schemas.openxmlformats.org/officeDocument/2006/relationships/tags" Target="../tags/tag160.xml"/><Relationship Id="rId7" Type="http://schemas.openxmlformats.org/officeDocument/2006/relationships/image" Target="../media/image8.png"/><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notesSlide" Target="../notesSlides/notesSlide18.xml"/><Relationship Id="rId5" Type="http://schemas.openxmlformats.org/officeDocument/2006/relationships/slideLayout" Target="../slideLayouts/slideLayout3.xml"/><Relationship Id="rId4" Type="http://schemas.openxmlformats.org/officeDocument/2006/relationships/tags" Target="../tags/tag161.xml"/></Relationships>
</file>

<file path=ppt/slides/_rels/slide36.xml.rels><?xml version="1.0" encoding="UTF-8" standalone="yes"?>
<Relationships xmlns="http://schemas.openxmlformats.org/package/2006/relationships"><Relationship Id="rId3" Type="http://schemas.openxmlformats.org/officeDocument/2006/relationships/tags" Target="../tags/tag164.xml"/><Relationship Id="rId7" Type="http://schemas.openxmlformats.org/officeDocument/2006/relationships/image" Target="../media/image8.png"/><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notesSlide" Target="../notesSlides/notesSlide19.xml"/><Relationship Id="rId5" Type="http://schemas.openxmlformats.org/officeDocument/2006/relationships/slideLayout" Target="../slideLayouts/slideLayout3.xml"/><Relationship Id="rId4" Type="http://schemas.openxmlformats.org/officeDocument/2006/relationships/tags" Target="../tags/tag165.xml"/></Relationships>
</file>

<file path=ppt/slides/_rels/slide3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68.xml"/><Relationship Id="rId7" Type="http://schemas.openxmlformats.org/officeDocument/2006/relationships/notesSlide" Target="../notesSlides/notesSlide20.xm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slideLayout" Target="../slideLayouts/slideLayout3.xml"/><Relationship Id="rId5" Type="http://schemas.openxmlformats.org/officeDocument/2006/relationships/tags" Target="../tags/tag170.xml"/><Relationship Id="rId4" Type="http://schemas.openxmlformats.org/officeDocument/2006/relationships/tags" Target="../tags/tag169.xml"/></Relationships>
</file>

<file path=ppt/slides/_rels/slide38.xml.rels><?xml version="1.0" encoding="UTF-8" standalone="yes"?>
<Relationships xmlns="http://schemas.openxmlformats.org/package/2006/relationships"><Relationship Id="rId8" Type="http://schemas.openxmlformats.org/officeDocument/2006/relationships/notesSlide" Target="../notesSlides/notesSlide21.xml"/><Relationship Id="rId3" Type="http://schemas.openxmlformats.org/officeDocument/2006/relationships/tags" Target="../tags/tag173.xml"/><Relationship Id="rId7" Type="http://schemas.openxmlformats.org/officeDocument/2006/relationships/slideLayout" Target="../slideLayouts/slideLayout3.xm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 Id="rId9"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tags" Target="../tags/tag179.xml"/><Relationship Id="rId7" Type="http://schemas.openxmlformats.org/officeDocument/2006/relationships/image" Target="../media/image8.png"/><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notesSlide" Target="../notesSlides/notesSlide22.xml"/><Relationship Id="rId5" Type="http://schemas.openxmlformats.org/officeDocument/2006/relationships/slideLayout" Target="../slideLayouts/slideLayout3.xml"/><Relationship Id="rId4" Type="http://schemas.openxmlformats.org/officeDocument/2006/relationships/tags" Target="../tags/tag180.xml"/></Relationships>
</file>

<file path=ppt/slides/_rels/slide4.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12.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4.xml"/><Relationship Id="rId5" Type="http://schemas.openxmlformats.org/officeDocument/2006/relationships/slideLayout" Target="../slideLayouts/slideLayout3.xml"/><Relationship Id="rId4" Type="http://schemas.openxmlformats.org/officeDocument/2006/relationships/tags" Target="../tags/tag10.xml"/></Relationships>
</file>

<file path=ppt/slides/_rels/slide40.xml.rels><?xml version="1.0" encoding="UTF-8" standalone="yes"?>
<Relationships xmlns="http://schemas.openxmlformats.org/package/2006/relationships"><Relationship Id="rId3" Type="http://schemas.openxmlformats.org/officeDocument/2006/relationships/tags" Target="../tags/tag183.xml"/><Relationship Id="rId7" Type="http://schemas.openxmlformats.org/officeDocument/2006/relationships/image" Target="../media/image8.png"/><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notesSlide" Target="../notesSlides/notesSlide23.xml"/><Relationship Id="rId5" Type="http://schemas.openxmlformats.org/officeDocument/2006/relationships/slideLayout" Target="../slideLayouts/slideLayout3.xml"/><Relationship Id="rId4" Type="http://schemas.openxmlformats.org/officeDocument/2006/relationships/tags" Target="../tags/tag184.xml"/></Relationships>
</file>

<file path=ppt/slides/_rels/slide41.xml.rels><?xml version="1.0" encoding="UTF-8" standalone="yes"?>
<Relationships xmlns="http://schemas.openxmlformats.org/package/2006/relationships"><Relationship Id="rId3" Type="http://schemas.openxmlformats.org/officeDocument/2006/relationships/tags" Target="../tags/tag187.xml"/><Relationship Id="rId7" Type="http://schemas.openxmlformats.org/officeDocument/2006/relationships/image" Target="../media/image8.png"/><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notesSlide" Target="../notesSlides/notesSlide24.xml"/><Relationship Id="rId5" Type="http://schemas.openxmlformats.org/officeDocument/2006/relationships/slideLayout" Target="../slideLayouts/slideLayout3.xml"/><Relationship Id="rId4" Type="http://schemas.openxmlformats.org/officeDocument/2006/relationships/tags" Target="../tags/tag188.xml"/></Relationships>
</file>

<file path=ppt/slides/_rels/slide42.xml.rels><?xml version="1.0" encoding="UTF-8" standalone="yes"?>
<Relationships xmlns="http://schemas.openxmlformats.org/package/2006/relationships"><Relationship Id="rId3" Type="http://schemas.openxmlformats.org/officeDocument/2006/relationships/tags" Target="../tags/tag191.xml"/><Relationship Id="rId7" Type="http://schemas.openxmlformats.org/officeDocument/2006/relationships/image" Target="../media/image8.png"/><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notesSlide" Target="../notesSlides/notesSlide25.xml"/><Relationship Id="rId5" Type="http://schemas.openxmlformats.org/officeDocument/2006/relationships/slideLayout" Target="../slideLayouts/slideLayout3.xml"/><Relationship Id="rId4" Type="http://schemas.openxmlformats.org/officeDocument/2006/relationships/tags" Target="../tags/tag192.xml"/></Relationships>
</file>

<file path=ppt/slides/_rels/slide43.xml.rels><?xml version="1.0" encoding="UTF-8" standalone="yes"?>
<Relationships xmlns="http://schemas.openxmlformats.org/package/2006/relationships"><Relationship Id="rId3" Type="http://schemas.openxmlformats.org/officeDocument/2006/relationships/tags" Target="../tags/tag195.xml"/><Relationship Id="rId7" Type="http://schemas.openxmlformats.org/officeDocument/2006/relationships/image" Target="../media/image8.png"/><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notesSlide" Target="../notesSlides/notesSlide26.xml"/><Relationship Id="rId5" Type="http://schemas.openxmlformats.org/officeDocument/2006/relationships/slideLayout" Target="../slideLayouts/slideLayout3.xml"/><Relationship Id="rId4" Type="http://schemas.openxmlformats.org/officeDocument/2006/relationships/tags" Target="../tags/tag196.xml"/></Relationships>
</file>

<file path=ppt/slides/_rels/slide44.xml.rels><?xml version="1.0" encoding="UTF-8" standalone="yes"?>
<Relationships xmlns="http://schemas.openxmlformats.org/package/2006/relationships"><Relationship Id="rId3" Type="http://schemas.openxmlformats.org/officeDocument/2006/relationships/tags" Target="../tags/tag199.xml"/><Relationship Id="rId7" Type="http://schemas.openxmlformats.org/officeDocument/2006/relationships/image" Target="../media/image8.png"/><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notesSlide" Target="../notesSlides/notesSlide27.xml"/><Relationship Id="rId5" Type="http://schemas.openxmlformats.org/officeDocument/2006/relationships/slideLayout" Target="../slideLayouts/slideLayout3.xml"/><Relationship Id="rId4" Type="http://schemas.openxmlformats.org/officeDocument/2006/relationships/tags" Target="../tags/tag200.xml"/></Relationships>
</file>

<file path=ppt/slides/_rels/slide45.xml.rels><?xml version="1.0" encoding="UTF-8" standalone="yes"?>
<Relationships xmlns="http://schemas.openxmlformats.org/package/2006/relationships"><Relationship Id="rId3" Type="http://schemas.openxmlformats.org/officeDocument/2006/relationships/tags" Target="../tags/tag203.xml"/><Relationship Id="rId7" Type="http://schemas.openxmlformats.org/officeDocument/2006/relationships/image" Target="../media/image8.png"/><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notesSlide" Target="../notesSlides/notesSlide28.xml"/><Relationship Id="rId5" Type="http://schemas.openxmlformats.org/officeDocument/2006/relationships/slideLayout" Target="../slideLayouts/slideLayout3.xml"/><Relationship Id="rId4" Type="http://schemas.openxmlformats.org/officeDocument/2006/relationships/tags" Target="../tags/tag204.xml"/></Relationships>
</file>

<file path=ppt/slides/_rels/slide46.xml.rels><?xml version="1.0" encoding="UTF-8" standalone="yes"?>
<Relationships xmlns="http://schemas.openxmlformats.org/package/2006/relationships"><Relationship Id="rId3" Type="http://schemas.openxmlformats.org/officeDocument/2006/relationships/tags" Target="../tags/tag207.xml"/><Relationship Id="rId7" Type="http://schemas.openxmlformats.org/officeDocument/2006/relationships/image" Target="../media/image8.png"/><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notesSlide" Target="../notesSlides/notesSlide29.xml"/><Relationship Id="rId5" Type="http://schemas.openxmlformats.org/officeDocument/2006/relationships/slideLayout" Target="../slideLayouts/slideLayout3.xml"/><Relationship Id="rId4" Type="http://schemas.openxmlformats.org/officeDocument/2006/relationships/tags" Target="../tags/tag208.xml"/></Relationships>
</file>

<file path=ppt/slides/_rels/slide47.xml.rels><?xml version="1.0" encoding="UTF-8" standalone="yes"?>
<Relationships xmlns="http://schemas.openxmlformats.org/package/2006/relationships"><Relationship Id="rId3" Type="http://schemas.openxmlformats.org/officeDocument/2006/relationships/tags" Target="../tags/tag211.xml"/><Relationship Id="rId7" Type="http://schemas.openxmlformats.org/officeDocument/2006/relationships/image" Target="../media/image8.png"/><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notesSlide" Target="../notesSlides/notesSlide30.xml"/><Relationship Id="rId5" Type="http://schemas.openxmlformats.org/officeDocument/2006/relationships/slideLayout" Target="../slideLayouts/slideLayout3.xml"/><Relationship Id="rId4" Type="http://schemas.openxmlformats.org/officeDocument/2006/relationships/tags" Target="../tags/tag212.xml"/></Relationships>
</file>

<file path=ppt/slides/_rels/slide4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215.xml"/><Relationship Id="rId7" Type="http://schemas.openxmlformats.org/officeDocument/2006/relationships/notesSlide" Target="../notesSlides/notesSlide31.xml"/><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slideLayout" Target="../slideLayouts/slideLayout3.xml"/><Relationship Id="rId5" Type="http://schemas.openxmlformats.org/officeDocument/2006/relationships/tags" Target="../tags/tag217.xml"/><Relationship Id="rId4" Type="http://schemas.openxmlformats.org/officeDocument/2006/relationships/tags" Target="../tags/tag216.xml"/></Relationships>
</file>

<file path=ppt/slides/_rels/slide49.xml.rels><?xml version="1.0" encoding="UTF-8" standalone="yes"?>
<Relationships xmlns="http://schemas.openxmlformats.org/package/2006/relationships"><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ags" Target="../tags/tag218.xml"/><Relationship Id="rId5" Type="http://schemas.openxmlformats.org/officeDocument/2006/relationships/slideLayout" Target="../slideLayouts/slideLayout3.xml"/><Relationship Id="rId4" Type="http://schemas.openxmlformats.org/officeDocument/2006/relationships/tags" Target="../tags/tag221.xml"/></Relationships>
</file>

<file path=ppt/slides/_rels/slide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3.xml"/><Relationship Id="rId5" Type="http://schemas.openxmlformats.org/officeDocument/2006/relationships/tags" Target="../tags/tag15.xml"/><Relationship Id="rId4" Type="http://schemas.openxmlformats.org/officeDocument/2006/relationships/tags" Target="../tags/tag14.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8.xml"/><Relationship Id="rId7" Type="http://schemas.openxmlformats.org/officeDocument/2006/relationships/notesSlide" Target="../notesSlides/notesSlide5.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Layout" Target="../slideLayouts/slideLayout3.xml"/><Relationship Id="rId5" Type="http://schemas.openxmlformats.org/officeDocument/2006/relationships/tags" Target="../tags/tag20.xml"/><Relationship Id="rId4" Type="http://schemas.openxmlformats.org/officeDocument/2006/relationships/tags" Target="../tags/tag19.xm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slideLayout" Target="../slideLayouts/slideLayout3.xml"/><Relationship Id="rId4" Type="http://schemas.openxmlformats.org/officeDocument/2006/relationships/tags" Target="../tags/tag24.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27.xml"/><Relationship Id="rId7" Type="http://schemas.openxmlformats.org/officeDocument/2006/relationships/notesSlide" Target="../notesSlides/notesSlide6.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Layout" Target="../slideLayouts/slideLayout3.xml"/><Relationship Id="rId5" Type="http://schemas.openxmlformats.org/officeDocument/2006/relationships/tags" Target="../tags/tag29.xml"/><Relationship Id="rId4" Type="http://schemas.openxmlformats.org/officeDocument/2006/relationships/tags" Target="../tags/tag28.xml"/></Relationships>
</file>

<file path=ppt/slides/_rels/slide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14.gif"/><Relationship Id="rId5" Type="http://schemas.openxmlformats.org/officeDocument/2006/relationships/slideLayout" Target="../slideLayouts/slideLayout3.xml"/><Relationship Id="rId4" Type="http://schemas.openxmlformats.org/officeDocument/2006/relationships/tags" Target="../tags/tag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mage177.tiff"/>
          <p:cNvPicPr>
            <a:picLocks noChangeAspect="1"/>
          </p:cNvPicPr>
          <p:nvPr/>
        </p:nvPicPr>
        <p:blipFill>
          <a:blip r:embed="rId3" cstate="print"/>
          <a:stretch>
            <a:fillRect/>
          </a:stretch>
        </p:blipFill>
        <p:spPr>
          <a:xfrm>
            <a:off x="4189411" y="173831"/>
            <a:ext cx="3962401" cy="6020392"/>
          </a:xfrm>
          <a:prstGeom prst="rect">
            <a:avLst/>
          </a:prstGeom>
        </p:spPr>
      </p:pic>
      <p:sp>
        <p:nvSpPr>
          <p:cNvPr id="4101" name="Rectangle 5"/>
          <p:cNvSpPr>
            <a:spLocks/>
          </p:cNvSpPr>
          <p:nvPr/>
        </p:nvSpPr>
        <p:spPr bwMode="auto">
          <a:xfrm>
            <a:off x="0" y="0"/>
            <a:ext cx="12188825" cy="152508"/>
          </a:xfrm>
          <a:prstGeom prst="rect">
            <a:avLst/>
          </a:prstGeom>
          <a:solidFill>
            <a:schemeClr val="accent1"/>
          </a:solidFill>
          <a:ln w="25400" cap="flat">
            <a:noFill/>
            <a:miter lim="800000"/>
            <a:headEnd type="none" w="med" len="med"/>
            <a:tailEnd type="none" w="med" len="med"/>
          </a:ln>
        </p:spPr>
        <p:txBody>
          <a:bodyPr lIns="0" tIns="0" rIns="0" bIns="0"/>
          <a:lstStyle/>
          <a:p>
            <a:endParaRPr lang="en-US"/>
          </a:p>
        </p:txBody>
      </p:sp>
      <p:sp>
        <p:nvSpPr>
          <p:cNvPr id="9" name="Rectangle 8"/>
          <p:cNvSpPr/>
          <p:nvPr/>
        </p:nvSpPr>
        <p:spPr bwMode="auto">
          <a:xfrm>
            <a:off x="8075613" y="73740"/>
            <a:ext cx="152400" cy="5943600"/>
          </a:xfrm>
          <a:prstGeom prst="rect">
            <a:avLst/>
          </a:prstGeom>
          <a:solidFill>
            <a:schemeClr val="bg1">
              <a:lumMod val="85000"/>
            </a:schemeClr>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 name="Rectangle 7"/>
          <p:cNvSpPr/>
          <p:nvPr/>
        </p:nvSpPr>
        <p:spPr bwMode="auto">
          <a:xfrm>
            <a:off x="4021138" y="0"/>
            <a:ext cx="152400" cy="5987845"/>
          </a:xfrm>
          <a:prstGeom prst="rect">
            <a:avLst/>
          </a:prstGeom>
          <a:solidFill>
            <a:schemeClr val="bg1">
              <a:lumMod val="85000"/>
            </a:schemeClr>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4" name="Text Placeholder 13"/>
          <p:cNvSpPr>
            <a:spLocks noGrp="1"/>
          </p:cNvSpPr>
          <p:nvPr>
            <p:ph type="body" sz="quarter" idx="11"/>
          </p:nvPr>
        </p:nvSpPr>
        <p:spPr/>
        <p:txBody>
          <a:bodyPr/>
          <a:lstStyle/>
          <a:p>
            <a:endParaRPr lang="en-US"/>
          </a:p>
        </p:txBody>
      </p:sp>
      <p:sp>
        <p:nvSpPr>
          <p:cNvPr id="10" name="TextBox 9"/>
          <p:cNvSpPr txBox="1"/>
          <p:nvPr/>
        </p:nvSpPr>
        <p:spPr>
          <a:xfrm>
            <a:off x="1" y="5995690"/>
            <a:ext cx="12188572" cy="770089"/>
          </a:xfrm>
          <a:prstGeom prst="rect">
            <a:avLst/>
          </a:prstGeom>
          <a:solidFill>
            <a:schemeClr val="accent1"/>
          </a:solidFill>
        </p:spPr>
        <p:txBody>
          <a:bodyPr wrap="square" lIns="182921" tIns="0" rIns="0" bIns="0" rtlCol="0" anchor="ctr" anchorCtr="0">
            <a:noAutofit/>
          </a:bodyPr>
          <a:lstStyle/>
          <a:p>
            <a:pPr algn="l"/>
            <a:r>
              <a:rPr lang="en-US" sz="4100" b="1" dirty="0" smtClean="0">
                <a:solidFill>
                  <a:schemeClr val="bg1"/>
                </a:solidFill>
                <a:latin typeface="Calibri" pitchFamily="34" charset="0"/>
              </a:rPr>
              <a:t>Air Pollution</a:t>
            </a:r>
            <a:r>
              <a:rPr lang="en-US" sz="4100" b="1" baseline="0" dirty="0" smtClean="0">
                <a:solidFill>
                  <a:schemeClr val="bg1"/>
                </a:solidFill>
                <a:latin typeface="Calibri" pitchFamily="34" charset="0"/>
              </a:rPr>
              <a:t> and Acid Rain</a:t>
            </a:r>
            <a:endParaRPr lang="en-US" sz="4100" b="1" dirty="0">
              <a:solidFill>
                <a:schemeClr val="bg1"/>
              </a:solidFill>
              <a:latin typeface="Calibri" pitchFamily="34" charset="0"/>
            </a:endParaRPr>
          </a:p>
        </p:txBody>
      </p:sp>
      <p:pic>
        <p:nvPicPr>
          <p:cNvPr id="11" name="Picture 10" descr="31130.JPG"/>
          <p:cNvPicPr>
            <a:picLocks noChangeAspect="1"/>
          </p:cNvPicPr>
          <p:nvPr/>
        </p:nvPicPr>
        <p:blipFill>
          <a:blip r:embed="rId4" cstate="print"/>
          <a:stretch>
            <a:fillRect/>
          </a:stretch>
        </p:blipFill>
        <p:spPr>
          <a:xfrm>
            <a:off x="0" y="173831"/>
            <a:ext cx="4021138" cy="5834742"/>
          </a:xfrm>
          <a:prstGeom prst="rect">
            <a:avLst/>
          </a:prstGeom>
        </p:spPr>
      </p:pic>
      <p:pic>
        <p:nvPicPr>
          <p:cNvPr id="13" name="Picture 12" descr="image179.tiff"/>
          <p:cNvPicPr>
            <a:picLocks noChangeAspect="1"/>
          </p:cNvPicPr>
          <p:nvPr/>
        </p:nvPicPr>
        <p:blipFill>
          <a:blip r:embed="rId5" cstate="print"/>
          <a:stretch>
            <a:fillRect/>
          </a:stretch>
        </p:blipFill>
        <p:spPr>
          <a:xfrm>
            <a:off x="8240714" y="173831"/>
            <a:ext cx="3948111" cy="5829300"/>
          </a:xfrm>
          <a:prstGeom prst="rect">
            <a:avLst/>
          </a:prstGeom>
        </p:spPr>
      </p:pic>
      <p:sp>
        <p:nvSpPr>
          <p:cNvPr id="15" name="TextBox 14"/>
          <p:cNvSpPr txBox="1"/>
          <p:nvPr/>
        </p:nvSpPr>
        <p:spPr>
          <a:xfrm>
            <a:off x="10241280" y="6309360"/>
            <a:ext cx="1766630" cy="369332"/>
          </a:xfrm>
          <a:prstGeom prst="rect">
            <a:avLst/>
          </a:prstGeom>
          <a:noFill/>
        </p:spPr>
        <p:txBody>
          <a:bodyPr wrap="square" rtlCol="0">
            <a:spAutoFit/>
          </a:bodyPr>
          <a:lstStyle/>
          <a:p>
            <a:r>
              <a:rPr lang="en-US" dirty="0" smtClean="0">
                <a:latin typeface="Calibri" pitchFamily="34" charset="0"/>
              </a:rPr>
              <a:t>012-10988 </a:t>
            </a:r>
            <a:r>
              <a:rPr lang="en-US" dirty="0" smtClean="0">
                <a:latin typeface="Calibri" pitchFamily="34" charset="0"/>
              </a:rPr>
              <a:t>r1.04</a:t>
            </a:r>
            <a:endParaRPr lang="en-US" dirty="0">
              <a:latin typeface="Calibri"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p:cNvSpPr>
          <p:nvPr>
            <p:custDataLst>
              <p:tags r:id="rId1"/>
            </p:custDataLst>
          </p:nvPr>
        </p:nvSpPr>
        <p:spPr bwMode="auto">
          <a:xfrm>
            <a:off x="182880" y="457200"/>
            <a:ext cx="5756363" cy="492443"/>
          </a:xfrm>
          <a:prstGeom prst="rect">
            <a:avLst/>
          </a:prstGeom>
          <a:solidFill>
            <a:srgbClr val="000000">
              <a:alpha val="0"/>
            </a:srgbClr>
          </a:solidFill>
          <a:ln w="12700" cap="flat">
            <a:noFill/>
            <a:miter lim="800000"/>
            <a:headEnd type="none" w="med" len="med"/>
            <a:tailEnd type="none" w="med" len="med"/>
          </a:ln>
        </p:spPr>
        <p:txBody>
          <a:bodyPr vert="horz"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Materials and </a:t>
            </a:r>
            <a:r>
              <a:rPr lang="en-US" sz="3200" b="1" dirty="0" smtClean="0">
                <a:solidFill>
                  <a:srgbClr val="EB572D"/>
                </a:solidFill>
                <a:latin typeface="Calibri"/>
                <a:ea typeface="Verdana Bold" charset="0"/>
                <a:cs typeface="Verdana Bold" charset="0"/>
                <a:sym typeface="Verdana Bold" charset="0"/>
              </a:rPr>
              <a:t>Equipment</a:t>
            </a:r>
            <a:endParaRPr lang="en-US" sz="3200" b="1" dirty="0">
              <a:solidFill>
                <a:srgbClr val="EB572D"/>
              </a:solidFill>
              <a:latin typeface="Calibri"/>
              <a:ea typeface="Verdana" charset="0"/>
              <a:cs typeface="Verdana" charset="0"/>
              <a:sym typeface="Verdana" charset="0"/>
            </a:endParaRPr>
          </a:p>
        </p:txBody>
      </p:sp>
      <p:sp>
        <p:nvSpPr>
          <p:cNvPr id="12291" name="Rectangle 3"/>
          <p:cNvSpPr>
            <a:spLocks/>
          </p:cNvSpPr>
          <p:nvPr>
            <p:custDataLst>
              <p:tags r:id="rId2"/>
            </p:custDataLst>
          </p:nvPr>
        </p:nvSpPr>
        <p:spPr bwMode="auto">
          <a:xfrm>
            <a:off x="228600" y="1005840"/>
            <a:ext cx="6887078" cy="369332"/>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1500"/>
              </a:spcBef>
              <a:spcAft>
                <a:spcPts val="0"/>
              </a:spcAft>
              <a:buClrTx/>
              <a:buSzTx/>
              <a:buNone/>
              <a:tabLst>
                <a:tab pos="533399" algn="l"/>
                <a:tab pos="1066801"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400" b="1" dirty="0">
                <a:solidFill>
                  <a:srgbClr val="0000FF"/>
                </a:solidFill>
                <a:latin typeface="Calibri"/>
                <a:ea typeface="Verdana" charset="0"/>
                <a:cs typeface="Verdana" charset="0"/>
                <a:sym typeface="Verdana" charset="0"/>
              </a:rPr>
              <a:t>Collect all of these materials before beginning the lab.</a:t>
            </a:r>
          </a:p>
        </p:txBody>
      </p:sp>
      <p:sp>
        <p:nvSpPr>
          <p:cNvPr id="12292" name="Rectangle 4"/>
          <p:cNvSpPr>
            <a:spLocks/>
          </p:cNvSpPr>
          <p:nvPr>
            <p:custDataLst>
              <p:tags r:id="rId3"/>
            </p:custDataLst>
          </p:nvPr>
        </p:nvSpPr>
        <p:spPr bwMode="auto">
          <a:xfrm>
            <a:off x="228600" y="1463040"/>
            <a:ext cx="5332412" cy="5186035"/>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t" anchorCtr="0">
            <a:spAutoFit/>
          </a:bodyPr>
          <a:lstStyle/>
          <a:p>
            <a:pPr marL="465138" marR="0" lvl="0" indent="-465138" algn="l" defTabSz="914400" eaLnBrk="1" fontAlgn="auto" latinLnBrk="0" hangingPunct="1">
              <a:lnSpc>
                <a:spcPct val="100000"/>
              </a:lnSpc>
              <a:spcBef>
                <a:spcPts val="0"/>
              </a:spcBef>
              <a:spcAft>
                <a:spcPts val="600"/>
              </a:spcAft>
              <a:buClr>
                <a:srgbClr val="000000"/>
              </a:buClr>
              <a:buSzPct val="100000"/>
              <a:buFont typeface="Verdana"/>
              <a:buChar char="•"/>
              <a:tabLst>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209564" algn="l"/>
                <a:tab pos="685846" algn="l"/>
                <a:tab pos="1066871" algn="l"/>
                <a:tab pos="1600307" algn="l"/>
                <a:tab pos="2133742" algn="l"/>
                <a:tab pos="2667178" algn="l"/>
              </a:tabLst>
              <a:defRPr/>
            </a:pPr>
            <a:r>
              <a:rPr lang="en-US" sz="2700" dirty="0">
                <a:latin typeface="Calibri"/>
                <a:ea typeface="Verdana" charset="0"/>
                <a:cs typeface="Verdana" charset="0"/>
                <a:sym typeface="Verdana" charset="0"/>
              </a:rPr>
              <a:t>pH sensor (1)</a:t>
            </a:r>
          </a:p>
          <a:p>
            <a:pPr marL="465138" marR="0" lvl="0" indent="-465138" algn="l" defTabSz="914400" eaLnBrk="1" fontAlgn="auto" latinLnBrk="0" hangingPunct="1">
              <a:spcBef>
                <a:spcPts val="0"/>
              </a:spcBef>
              <a:spcAft>
                <a:spcPts val="600"/>
              </a:spcAft>
              <a:buClr>
                <a:srgbClr val="000000"/>
              </a:buClr>
              <a:buSzPct val="100000"/>
              <a:buFont typeface="Verdana"/>
              <a:buChar char="•"/>
              <a:tabLst>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209564" algn="l"/>
                <a:tab pos="685846" algn="l"/>
                <a:tab pos="1066871" algn="l"/>
                <a:tab pos="1600307" algn="l"/>
                <a:tab pos="2133742" algn="l"/>
                <a:tab pos="2667178" algn="l"/>
              </a:tabLst>
              <a:defRPr/>
            </a:pPr>
            <a:r>
              <a:rPr lang="en-US" sz="2700" dirty="0">
                <a:latin typeface="Calibri"/>
                <a:ea typeface="Verdana" charset="0"/>
                <a:cs typeface="Verdana" charset="0"/>
                <a:sym typeface="Verdana" charset="0"/>
              </a:rPr>
              <a:t>Erlenmeyer flask, 50-mL (1)</a:t>
            </a:r>
          </a:p>
          <a:p>
            <a:pPr marL="465138" marR="0" lvl="0" indent="-465138" algn="l" defTabSz="914400" eaLnBrk="1" fontAlgn="auto" latinLnBrk="0" hangingPunct="1">
              <a:spcBef>
                <a:spcPts val="0"/>
              </a:spcBef>
              <a:spcAft>
                <a:spcPts val="600"/>
              </a:spcAft>
              <a:buClr>
                <a:srgbClr val="000000"/>
              </a:buClr>
              <a:buSzPct val="100000"/>
              <a:buFont typeface="Verdana"/>
              <a:buChar char="•"/>
              <a:tabLst>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209564" algn="l"/>
                <a:tab pos="685846" algn="l"/>
                <a:tab pos="1066871" algn="l"/>
                <a:tab pos="1600307" algn="l"/>
                <a:tab pos="2133742" algn="l"/>
                <a:tab pos="2667178" algn="l"/>
              </a:tabLst>
              <a:defRPr/>
            </a:pPr>
            <a:r>
              <a:rPr lang="en-US" sz="2700" dirty="0">
                <a:latin typeface="Calibri"/>
                <a:ea typeface="Verdana" charset="0"/>
                <a:cs typeface="Verdana" charset="0"/>
                <a:sym typeface="Verdana" charset="0"/>
              </a:rPr>
              <a:t>1-hole rubber stopper for flask (1)</a:t>
            </a:r>
          </a:p>
          <a:p>
            <a:pPr marL="465138" marR="0" lvl="0" indent="-465138" algn="l" defTabSz="914400" eaLnBrk="1" fontAlgn="auto" latinLnBrk="0" hangingPunct="1">
              <a:spcBef>
                <a:spcPts val="0"/>
              </a:spcBef>
              <a:spcAft>
                <a:spcPts val="600"/>
              </a:spcAft>
              <a:buClr>
                <a:srgbClr val="000000"/>
              </a:buClr>
              <a:buSzPct val="100000"/>
              <a:buFont typeface="Verdana"/>
              <a:buChar char="•"/>
              <a:tabLst>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209564" algn="l"/>
                <a:tab pos="685846" algn="l"/>
                <a:tab pos="1066871" algn="l"/>
                <a:tab pos="1600307" algn="l"/>
                <a:tab pos="2133742" algn="l"/>
                <a:tab pos="2667178" algn="l"/>
              </a:tabLst>
              <a:defRPr/>
            </a:pPr>
            <a:r>
              <a:rPr lang="en-US" sz="2700" dirty="0">
                <a:latin typeface="Calibri"/>
                <a:ea typeface="Verdana" charset="0"/>
                <a:cs typeface="Verdana" charset="0"/>
                <a:sym typeface="Verdana" charset="0"/>
              </a:rPr>
              <a:t>Glass tubing for rubber stopper (1)</a:t>
            </a:r>
          </a:p>
          <a:p>
            <a:pPr marL="465138" marR="0" lvl="0" indent="-465138" algn="l" defTabSz="914400" eaLnBrk="1" fontAlgn="auto" latinLnBrk="0" hangingPunct="1">
              <a:spcBef>
                <a:spcPts val="0"/>
              </a:spcBef>
              <a:spcAft>
                <a:spcPts val="600"/>
              </a:spcAft>
              <a:buClr>
                <a:srgbClr val="000000"/>
              </a:buClr>
              <a:buSzPct val="100000"/>
              <a:buFont typeface="Verdana"/>
              <a:buChar char="•"/>
              <a:tabLst>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209564" algn="l"/>
                <a:tab pos="685846" algn="l"/>
                <a:tab pos="1066871" algn="l"/>
                <a:tab pos="1600307" algn="l"/>
                <a:tab pos="2133742" algn="l"/>
                <a:tab pos="2667178" algn="l"/>
              </a:tabLst>
              <a:defRPr/>
            </a:pPr>
            <a:r>
              <a:rPr lang="en-US" sz="2700" dirty="0">
                <a:latin typeface="Calibri"/>
                <a:ea typeface="Verdana" charset="0"/>
                <a:cs typeface="Verdana" charset="0"/>
                <a:sym typeface="Verdana" charset="0"/>
              </a:rPr>
              <a:t>Flexible Teflon tubing to fit glass tubing, 20 cm (1)</a:t>
            </a:r>
          </a:p>
          <a:p>
            <a:pPr marL="465138" marR="0" lvl="0" indent="-465138" algn="l" defTabSz="914400" eaLnBrk="1" fontAlgn="auto" latinLnBrk="0" hangingPunct="1">
              <a:spcBef>
                <a:spcPts val="0"/>
              </a:spcBef>
              <a:spcAft>
                <a:spcPts val="600"/>
              </a:spcAft>
              <a:buClr>
                <a:srgbClr val="000000"/>
              </a:buClr>
              <a:buSzPct val="100000"/>
              <a:buFont typeface="Verdana"/>
              <a:buChar char="•"/>
              <a:tabLst>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209564" algn="l"/>
                <a:tab pos="685846" algn="l"/>
                <a:tab pos="1066871" algn="l"/>
                <a:tab pos="1600307" algn="l"/>
                <a:tab pos="2133742" algn="l"/>
                <a:tab pos="2667178" algn="l"/>
              </a:tabLst>
              <a:defRPr/>
            </a:pPr>
            <a:r>
              <a:rPr lang="en-US" sz="2700" dirty="0">
                <a:latin typeface="Calibri"/>
                <a:ea typeface="Verdana" charset="0"/>
                <a:cs typeface="Verdana" charset="0"/>
                <a:sym typeface="Verdana" charset="0"/>
              </a:rPr>
              <a:t>Beaker 40-mL (1</a:t>
            </a:r>
            <a:r>
              <a:rPr lang="en-US" sz="2700" dirty="0" smtClean="0">
                <a:latin typeface="Calibri"/>
                <a:ea typeface="Verdana" charset="0"/>
                <a:cs typeface="Verdana" charset="0"/>
                <a:sym typeface="Verdana" charset="0"/>
              </a:rPr>
              <a:t>)</a:t>
            </a:r>
          </a:p>
          <a:p>
            <a:pPr marL="465138" indent="-465138" algn="l" fontAlgn="auto">
              <a:spcBef>
                <a:spcPts val="0"/>
              </a:spcBef>
              <a:spcAft>
                <a:spcPts val="600"/>
              </a:spcAft>
              <a:buClr>
                <a:srgbClr val="000000"/>
              </a:buClr>
              <a:buSzPct val="100000"/>
              <a:buFont typeface="Verdana"/>
              <a:buChar char="•"/>
              <a:tabLst>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209564" algn="l"/>
                <a:tab pos="685846" algn="l"/>
                <a:tab pos="1066871" algn="l"/>
                <a:tab pos="1600307" algn="l"/>
                <a:tab pos="2133742" algn="l"/>
                <a:tab pos="2667178" algn="l"/>
              </a:tabLst>
              <a:defRPr/>
            </a:pPr>
            <a:r>
              <a:rPr lang="en-US" sz="2700" dirty="0" smtClean="0">
                <a:latin typeface="Calibri"/>
                <a:ea typeface="Verdana" charset="0"/>
                <a:cs typeface="Verdana" charset="0"/>
                <a:sym typeface="Verdana" charset="0"/>
              </a:rPr>
              <a:t>Graduated pipette &amp; </a:t>
            </a:r>
            <a:r>
              <a:rPr lang="en-US" sz="2700" dirty="0" err="1" smtClean="0">
                <a:latin typeface="Calibri"/>
                <a:ea typeface="Verdana" charset="0"/>
                <a:cs typeface="Verdana" charset="0"/>
                <a:sym typeface="Verdana" charset="0"/>
              </a:rPr>
              <a:t>pipetting</a:t>
            </a:r>
            <a:r>
              <a:rPr lang="en-US" sz="2700" dirty="0" smtClean="0">
                <a:latin typeface="Calibri"/>
                <a:ea typeface="Verdana" charset="0"/>
                <a:cs typeface="Verdana" charset="0"/>
                <a:sym typeface="Verdana" charset="0"/>
              </a:rPr>
              <a:t> bulb</a:t>
            </a:r>
          </a:p>
          <a:p>
            <a:pPr marL="465138" indent="-465138" algn="l" fontAlgn="auto">
              <a:spcBef>
                <a:spcPts val="0"/>
              </a:spcBef>
              <a:spcAft>
                <a:spcPts val="600"/>
              </a:spcAft>
              <a:buClr>
                <a:srgbClr val="000000"/>
              </a:buClr>
              <a:buSzPct val="100000"/>
              <a:buFont typeface="Verdana"/>
              <a:buChar char="•"/>
              <a:tabLst>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209564" algn="l"/>
                <a:tab pos="685846" algn="l"/>
                <a:tab pos="1066871" algn="l"/>
                <a:tab pos="1600307" algn="l"/>
                <a:tab pos="2133742" algn="l"/>
                <a:tab pos="2667178" algn="l"/>
              </a:tabLst>
              <a:defRPr/>
            </a:pPr>
            <a:r>
              <a:rPr lang="en-US" sz="2700" dirty="0" smtClean="0">
                <a:latin typeface="Calibri"/>
                <a:ea typeface="Verdana" charset="0"/>
                <a:cs typeface="Verdana" charset="0"/>
                <a:sym typeface="Verdana" charset="0"/>
              </a:rPr>
              <a:t>Graduated cylinder, 10- or 100-mL</a:t>
            </a:r>
          </a:p>
          <a:p>
            <a:pPr marL="465138" marR="0" lvl="0" indent="-465138" algn="l" defTabSz="914400" eaLnBrk="1" fontAlgn="auto" latinLnBrk="0" hangingPunct="1">
              <a:spcBef>
                <a:spcPts val="0"/>
              </a:spcBef>
              <a:spcAft>
                <a:spcPts val="600"/>
              </a:spcAft>
              <a:buClr>
                <a:srgbClr val="000000"/>
              </a:buClr>
              <a:buSzPct val="100000"/>
              <a:tabLst>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209564" algn="l"/>
                <a:tab pos="685846" algn="l"/>
                <a:tab pos="1066871" algn="l"/>
                <a:tab pos="1600307" algn="l"/>
                <a:tab pos="2133742" algn="l"/>
                <a:tab pos="2667178" algn="l"/>
              </a:tabLst>
              <a:defRPr/>
            </a:pPr>
            <a:endParaRPr lang="en-US" sz="2700" dirty="0">
              <a:latin typeface="Calibri"/>
              <a:ea typeface="Verdana" charset="0"/>
              <a:cs typeface="Verdana" charset="0"/>
              <a:sym typeface="Verdana" charset="0"/>
            </a:endParaRPr>
          </a:p>
        </p:txBody>
      </p:sp>
      <p:sp>
        <p:nvSpPr>
          <p:cNvPr id="12293" name="Rectangle 5"/>
          <p:cNvSpPr>
            <a:spLocks/>
          </p:cNvSpPr>
          <p:nvPr>
            <p:custDataLst>
              <p:tags r:id="rId4"/>
            </p:custDataLst>
          </p:nvPr>
        </p:nvSpPr>
        <p:spPr bwMode="auto">
          <a:xfrm>
            <a:off x="6017158" y="5393531"/>
            <a:ext cx="4269310" cy="369332"/>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 pos="6401227" algn="l"/>
              </a:tabLst>
              <a:defRPr/>
            </a:pPr>
            <a:r>
              <a:rPr lang="en-US" sz="2400" b="1" dirty="0">
                <a:solidFill>
                  <a:srgbClr val="0000FF"/>
                </a:solidFill>
                <a:latin typeface="Calibri"/>
                <a:ea typeface="Verdana" charset="0"/>
                <a:cs typeface="Verdana" charset="0"/>
                <a:sym typeface="Verdana" charset="0"/>
              </a:rPr>
              <a:t>Materials shared across the class:</a:t>
            </a:r>
          </a:p>
        </p:txBody>
      </p:sp>
      <p:sp>
        <p:nvSpPr>
          <p:cNvPr id="12294" name="Rectangle 6"/>
          <p:cNvSpPr>
            <a:spLocks/>
          </p:cNvSpPr>
          <p:nvPr>
            <p:custDataLst>
              <p:tags r:id="rId5"/>
            </p:custDataLst>
          </p:nvPr>
        </p:nvSpPr>
        <p:spPr bwMode="auto">
          <a:xfrm>
            <a:off x="6018212" y="5734619"/>
            <a:ext cx="3108415" cy="415498"/>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t" anchorCtr="0">
            <a:spAutoFit/>
          </a:bodyPr>
          <a:lstStyle/>
          <a:p>
            <a:pPr marL="465138" marR="0" lvl="0" indent="-465138" algn="l" defTabSz="914400" eaLnBrk="1" fontAlgn="auto" latinLnBrk="0" hangingPunct="1">
              <a:lnSpc>
                <a:spcPct val="100000"/>
              </a:lnSpc>
              <a:spcBef>
                <a:spcPts val="0"/>
              </a:spcBef>
              <a:spcAft>
                <a:spcPts val="0"/>
              </a:spcAft>
              <a:buClr>
                <a:srgbClr val="000000"/>
              </a:buClr>
              <a:buSzPct val="100000"/>
              <a:buFont typeface="Verdana"/>
              <a:buChar char="•"/>
              <a:tabLst>
                <a:tab pos="17463" algn="l"/>
                <a:tab pos="406400" algn="l"/>
                <a:tab pos="1065213" algn="l"/>
                <a:tab pos="1598613" algn="l"/>
                <a:tab pos="2132013" algn="l"/>
                <a:tab pos="2665413" algn="l"/>
                <a:tab pos="3198813" algn="l"/>
                <a:tab pos="3732213" algn="l"/>
                <a:tab pos="4265613" algn="l"/>
                <a:tab pos="4799013" algn="l"/>
                <a:tab pos="5332413" algn="l"/>
                <a:tab pos="5865813" algn="l"/>
                <a:tab pos="6399213" algn="l"/>
              </a:tabLst>
              <a:defRPr/>
            </a:pPr>
            <a:r>
              <a:rPr lang="en-US" sz="2700" dirty="0">
                <a:latin typeface="Calibri"/>
                <a:ea typeface="Verdana" charset="0"/>
                <a:cs typeface="Verdana" charset="0"/>
                <a:sym typeface="Verdana" charset="0"/>
              </a:rPr>
              <a:t>Electronic balance</a:t>
            </a:r>
          </a:p>
        </p:txBody>
      </p:sp>
      <p:sp>
        <p:nvSpPr>
          <p:cNvPr id="12295" name="Rectangle 7"/>
          <p:cNvSpPr>
            <a:spLocks/>
          </p:cNvSpPr>
          <p:nvPr>
            <p:custDataLst>
              <p:tags r:id="rId6"/>
            </p:custDataLst>
          </p:nvPr>
        </p:nvSpPr>
        <p:spPr bwMode="auto">
          <a:xfrm rot="13375">
            <a:off x="5757895" y="1489891"/>
            <a:ext cx="5963477" cy="3293209"/>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548393" marR="0" lvl="0" indent="-274197" algn="l" defTabSz="914400" eaLnBrk="1" fontAlgn="auto" latinLnBrk="0" hangingPunct="1">
              <a:spcBef>
                <a:spcPts val="0"/>
              </a:spcBef>
              <a:spcAft>
                <a:spcPts val="600"/>
              </a:spcAft>
              <a:buClr>
                <a:srgbClr val="000000"/>
              </a:buClr>
              <a:buSzPct val="100000"/>
              <a:buFont typeface="Verdana"/>
              <a:buChar char="•"/>
              <a:tabLst>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209564" algn="l"/>
                <a:tab pos="685846" algn="l"/>
                <a:tab pos="1066871" algn="l"/>
                <a:tab pos="1600307" algn="l"/>
                <a:tab pos="2133742" algn="l"/>
                <a:tab pos="2667178" algn="l"/>
              </a:tabLst>
              <a:defRPr/>
            </a:pPr>
            <a:r>
              <a:rPr lang="en-US" sz="2700" dirty="0" smtClean="0">
                <a:latin typeface="Calibri"/>
                <a:ea typeface="Verdana" charset="0"/>
                <a:cs typeface="Verdana" charset="0"/>
                <a:sym typeface="Verdana" charset="0"/>
              </a:rPr>
              <a:t>Sodium </a:t>
            </a:r>
            <a:r>
              <a:rPr lang="en-US" sz="2700" dirty="0">
                <a:latin typeface="Calibri"/>
                <a:ea typeface="Verdana" charset="0"/>
                <a:cs typeface="Verdana" charset="0"/>
                <a:sym typeface="Verdana" charset="0"/>
              </a:rPr>
              <a:t>bicarbonate (NaHCO</a:t>
            </a:r>
            <a:r>
              <a:rPr lang="en-US" sz="2700" baseline="-8000" dirty="0">
                <a:latin typeface="Calibri"/>
                <a:ea typeface="Verdana" charset="0"/>
                <a:cs typeface="Verdana" charset="0"/>
                <a:sym typeface="Verdana" charset="0"/>
              </a:rPr>
              <a:t>3</a:t>
            </a:r>
            <a:r>
              <a:rPr lang="en-US" sz="2700" dirty="0">
                <a:latin typeface="Calibri"/>
                <a:ea typeface="Verdana" charset="0"/>
                <a:cs typeface="Verdana" charset="0"/>
                <a:sym typeface="Verdana" charset="0"/>
              </a:rPr>
              <a:t>), 5 g</a:t>
            </a:r>
          </a:p>
          <a:p>
            <a:pPr marL="548393" marR="0" lvl="0" indent="-274197" algn="l" defTabSz="914400" eaLnBrk="1" fontAlgn="auto" latinLnBrk="0" hangingPunct="1">
              <a:spcBef>
                <a:spcPts val="0"/>
              </a:spcBef>
              <a:spcAft>
                <a:spcPts val="600"/>
              </a:spcAft>
              <a:buClr>
                <a:srgbClr val="000000"/>
              </a:buClr>
              <a:buSzPct val="100000"/>
              <a:buFont typeface="Verdana"/>
              <a:buChar char="•"/>
              <a:tabLst>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209564" algn="l"/>
                <a:tab pos="685846" algn="l"/>
                <a:tab pos="1066871" algn="l"/>
                <a:tab pos="1600307" algn="l"/>
                <a:tab pos="2133742" algn="l"/>
                <a:tab pos="2667178" algn="l"/>
              </a:tabLst>
              <a:defRPr/>
            </a:pPr>
            <a:r>
              <a:rPr lang="en-US" sz="2700" dirty="0">
                <a:latin typeface="Calibri"/>
                <a:ea typeface="Verdana" charset="0"/>
                <a:cs typeface="Verdana" charset="0"/>
                <a:sym typeface="Verdana" charset="0"/>
              </a:rPr>
              <a:t>Sodium </a:t>
            </a:r>
            <a:r>
              <a:rPr lang="en-US" sz="2700" dirty="0" err="1">
                <a:latin typeface="Calibri"/>
                <a:ea typeface="Verdana" charset="0"/>
                <a:cs typeface="Verdana" charset="0"/>
                <a:sym typeface="Verdana" charset="0"/>
              </a:rPr>
              <a:t>bisulfite</a:t>
            </a:r>
            <a:r>
              <a:rPr lang="en-US" sz="2700" dirty="0">
                <a:latin typeface="Calibri"/>
                <a:ea typeface="Verdana" charset="0"/>
                <a:cs typeface="Verdana" charset="0"/>
                <a:sym typeface="Verdana" charset="0"/>
              </a:rPr>
              <a:t> (NaHSO</a:t>
            </a:r>
            <a:r>
              <a:rPr lang="en-US" sz="2700" baseline="-8000" dirty="0">
                <a:latin typeface="Calibri"/>
                <a:ea typeface="Verdana" charset="0"/>
                <a:cs typeface="Verdana" charset="0"/>
                <a:sym typeface="Verdana" charset="0"/>
              </a:rPr>
              <a:t>3</a:t>
            </a:r>
            <a:r>
              <a:rPr lang="en-US" sz="2700" dirty="0">
                <a:latin typeface="Calibri"/>
                <a:ea typeface="Verdana" charset="0"/>
                <a:cs typeface="Verdana" charset="0"/>
                <a:sym typeface="Verdana" charset="0"/>
              </a:rPr>
              <a:t>), 5 g</a:t>
            </a:r>
          </a:p>
          <a:p>
            <a:pPr marL="548393" marR="0" lvl="0" indent="-274197" algn="l" defTabSz="914400" eaLnBrk="1" fontAlgn="auto" latinLnBrk="0" hangingPunct="1">
              <a:spcBef>
                <a:spcPts val="0"/>
              </a:spcBef>
              <a:spcAft>
                <a:spcPts val="600"/>
              </a:spcAft>
              <a:buClr>
                <a:srgbClr val="000000"/>
              </a:buClr>
              <a:buSzPct val="100000"/>
              <a:buFont typeface="Verdana"/>
              <a:buChar char="•"/>
              <a:tabLst>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209564" algn="l"/>
                <a:tab pos="685846" algn="l"/>
                <a:tab pos="1066871" algn="l"/>
                <a:tab pos="1600307" algn="l"/>
                <a:tab pos="2133742" algn="l"/>
                <a:tab pos="2667178" algn="l"/>
              </a:tabLst>
              <a:defRPr/>
            </a:pPr>
            <a:r>
              <a:rPr lang="en-US" sz="2700" dirty="0">
                <a:latin typeface="Calibri"/>
                <a:ea typeface="Verdana" charset="0"/>
                <a:cs typeface="Verdana" charset="0"/>
                <a:sym typeface="Verdana" charset="0"/>
              </a:rPr>
              <a:t>Sodium nitrite (NaNO</a:t>
            </a:r>
            <a:r>
              <a:rPr lang="en-US" sz="2700" baseline="-8000" dirty="0">
                <a:latin typeface="Calibri"/>
                <a:ea typeface="Verdana" charset="0"/>
                <a:cs typeface="Verdana" charset="0"/>
                <a:sym typeface="Verdana" charset="0"/>
              </a:rPr>
              <a:t>2</a:t>
            </a:r>
            <a:r>
              <a:rPr lang="en-US" sz="2700" dirty="0">
                <a:latin typeface="Calibri"/>
                <a:ea typeface="Verdana" charset="0"/>
                <a:cs typeface="Verdana" charset="0"/>
                <a:sym typeface="Verdana" charset="0"/>
              </a:rPr>
              <a:t>), 1.5 g</a:t>
            </a:r>
          </a:p>
          <a:p>
            <a:pPr marL="548393" marR="0" lvl="0" indent="-274197" algn="l" defTabSz="914400" eaLnBrk="1" fontAlgn="auto" latinLnBrk="0" hangingPunct="1">
              <a:spcBef>
                <a:spcPts val="0"/>
              </a:spcBef>
              <a:spcAft>
                <a:spcPts val="600"/>
              </a:spcAft>
              <a:buClr>
                <a:srgbClr val="000000"/>
              </a:buClr>
              <a:buSzPct val="100000"/>
              <a:buFont typeface="Verdana"/>
              <a:buChar char="•"/>
              <a:tabLst>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209564" algn="l"/>
                <a:tab pos="685846" algn="l"/>
                <a:tab pos="1066871" algn="l"/>
                <a:tab pos="1600307" algn="l"/>
                <a:tab pos="2133742" algn="l"/>
                <a:tab pos="2667178" algn="l"/>
              </a:tabLst>
              <a:defRPr/>
            </a:pPr>
            <a:r>
              <a:rPr lang="en-US" sz="2700" dirty="0">
                <a:latin typeface="Calibri"/>
                <a:ea typeface="Verdana" charset="0"/>
                <a:cs typeface="Verdana" charset="0"/>
                <a:sym typeface="Verdana" charset="0"/>
              </a:rPr>
              <a:t>1 M </a:t>
            </a:r>
            <a:r>
              <a:rPr lang="en-US" sz="2700" dirty="0" err="1">
                <a:latin typeface="Calibri"/>
                <a:ea typeface="Verdana" charset="0"/>
                <a:cs typeface="Verdana" charset="0"/>
                <a:sym typeface="Verdana" charset="0"/>
              </a:rPr>
              <a:t>HCl</a:t>
            </a:r>
            <a:r>
              <a:rPr lang="en-US" sz="2700" dirty="0">
                <a:latin typeface="Calibri"/>
                <a:ea typeface="Verdana" charset="0"/>
                <a:cs typeface="Verdana" charset="0"/>
                <a:sym typeface="Verdana" charset="0"/>
              </a:rPr>
              <a:t> (15-mL)</a:t>
            </a:r>
          </a:p>
          <a:p>
            <a:pPr marL="548393" marR="0" lvl="0" indent="-274197" algn="l" defTabSz="914400" eaLnBrk="1" fontAlgn="auto" latinLnBrk="0" hangingPunct="1">
              <a:spcBef>
                <a:spcPts val="0"/>
              </a:spcBef>
              <a:spcAft>
                <a:spcPts val="600"/>
              </a:spcAft>
              <a:buClr>
                <a:srgbClr val="000000"/>
              </a:buClr>
              <a:buSzPct val="100000"/>
              <a:buFont typeface="Verdana"/>
              <a:buChar char="•"/>
              <a:tabLst>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209564" algn="l"/>
                <a:tab pos="685846" algn="l"/>
                <a:tab pos="1066871" algn="l"/>
                <a:tab pos="1600307" algn="l"/>
                <a:tab pos="2133742" algn="l"/>
                <a:tab pos="2667178" algn="l"/>
              </a:tabLst>
              <a:defRPr/>
            </a:pPr>
            <a:r>
              <a:rPr lang="en-US" sz="2700" dirty="0">
                <a:latin typeface="Calibri"/>
                <a:ea typeface="Verdana" charset="0"/>
                <a:cs typeface="Verdana" charset="0"/>
                <a:sym typeface="Verdana" charset="0"/>
              </a:rPr>
              <a:t>Water or </a:t>
            </a:r>
            <a:r>
              <a:rPr lang="en-US" sz="2700" dirty="0" err="1">
                <a:latin typeface="Calibri"/>
                <a:ea typeface="Verdana" charset="0"/>
                <a:cs typeface="Verdana" charset="0"/>
                <a:sym typeface="Verdana" charset="0"/>
              </a:rPr>
              <a:t>deionized</a:t>
            </a:r>
            <a:r>
              <a:rPr lang="en-US" sz="2700" dirty="0">
                <a:latin typeface="Calibri"/>
                <a:ea typeface="Verdana" charset="0"/>
                <a:cs typeface="Verdana" charset="0"/>
                <a:sym typeface="Verdana" charset="0"/>
              </a:rPr>
              <a:t> water, 1 L</a:t>
            </a:r>
          </a:p>
          <a:p>
            <a:pPr marL="548393" marR="0" lvl="0" indent="-274197" algn="l" defTabSz="914400" eaLnBrk="1" fontAlgn="auto" latinLnBrk="0" hangingPunct="1">
              <a:spcBef>
                <a:spcPts val="0"/>
              </a:spcBef>
              <a:spcAft>
                <a:spcPts val="600"/>
              </a:spcAft>
              <a:buClr>
                <a:srgbClr val="000000"/>
              </a:buClr>
              <a:buSzPct val="100000"/>
              <a:buFont typeface="Verdana"/>
              <a:buChar char="•"/>
              <a:tabLst>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209564" algn="l"/>
                <a:tab pos="685846" algn="l"/>
                <a:tab pos="1066871" algn="l"/>
                <a:tab pos="1600307" algn="l"/>
                <a:tab pos="2133742" algn="l"/>
                <a:tab pos="2667178" algn="l"/>
              </a:tabLst>
              <a:defRPr/>
            </a:pPr>
            <a:r>
              <a:rPr lang="en-US" sz="2700" dirty="0">
                <a:latin typeface="Calibri"/>
                <a:ea typeface="Verdana" charset="0"/>
                <a:cs typeface="Verdana" charset="0"/>
                <a:sym typeface="Verdana" charset="0"/>
              </a:rPr>
              <a:t>Wash bottle containing distilled or </a:t>
            </a:r>
            <a:r>
              <a:rPr lang="en-US" sz="2700" dirty="0" err="1">
                <a:latin typeface="Calibri"/>
                <a:ea typeface="Verdana" charset="0"/>
                <a:cs typeface="Verdana" charset="0"/>
                <a:sym typeface="Verdana" charset="0"/>
              </a:rPr>
              <a:t>deionized</a:t>
            </a:r>
            <a:r>
              <a:rPr lang="en-US" sz="2700" dirty="0">
                <a:latin typeface="Calibri"/>
                <a:ea typeface="Verdana" charset="0"/>
                <a:cs typeface="Verdana" charset="0"/>
                <a:sym typeface="Verdana" charset="0"/>
              </a:rPr>
              <a:t> water (1)</a:t>
            </a:r>
          </a:p>
        </p:txBody>
      </p:sp>
      <p:sp>
        <p:nvSpPr>
          <p:cNvPr id="12" name="Text Placeholder 11"/>
          <p:cNvSpPr>
            <a:spLocks noGrp="1"/>
          </p:cNvSpPr>
          <p:nvPr>
            <p:ph type="body" sz="quarter" idx="12"/>
          </p:nvPr>
        </p:nvSpPr>
        <p:spPr/>
        <p:txBody>
          <a:bodyPr/>
          <a:lstStyle/>
          <a:p>
            <a:endParaRPr lang="en-US"/>
          </a:p>
        </p:txBody>
      </p:sp>
      <p:sp>
        <p:nvSpPr>
          <p:cNvPr id="9" name="Rectangle 8"/>
          <p:cNvSpPr/>
          <p:nvPr>
            <p:custDataLst>
              <p:tags r:id="rId7"/>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TextBox 10"/>
          <p:cNvSpPr txBox="1"/>
          <p:nvPr>
            <p:custDataLst>
              <p:tags r:id="rId8"/>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Air Pollution and Acid Rain</a:t>
            </a:r>
            <a:endParaRPr lang="en-US" sz="2400" b="1" dirty="0">
              <a:solidFill>
                <a:srgbClr val="FFFFFF"/>
              </a:solidFill>
              <a:latin typeface="Calibri"/>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8075612" y="326231"/>
            <a:ext cx="4113213" cy="64222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9" name="Picture 18" descr="SNAPSHOT 04.png"/>
          <p:cNvPicPr>
            <a:picLocks noChangeAspect="1"/>
          </p:cNvPicPr>
          <p:nvPr/>
        </p:nvPicPr>
        <p:blipFill>
          <a:blip r:embed="rId17" cstate="print"/>
          <a:stretch>
            <a:fillRect/>
          </a:stretch>
        </p:blipFill>
        <p:spPr>
          <a:xfrm>
            <a:off x="10745113" y="3017520"/>
            <a:ext cx="1216699" cy="296732"/>
          </a:xfrm>
          <a:prstGeom prst="rect">
            <a:avLst/>
          </a:prstGeom>
        </p:spPr>
      </p:pic>
      <p:pic>
        <p:nvPicPr>
          <p:cNvPr id="13313" name="Picture 1"/>
          <p:cNvPicPr>
            <a:picLocks noChangeAspect="1" noChangeArrowheads="1"/>
          </p:cNvPicPr>
          <p:nvPr>
            <p:custDataLst>
              <p:tags r:id="rId1"/>
            </p:custDataLst>
          </p:nvPr>
        </p:nvPicPr>
        <p:blipFill>
          <a:blip r:embed="rId18" cstate="print"/>
          <a:srcRect/>
          <a:stretch>
            <a:fillRect/>
          </a:stretch>
        </p:blipFill>
        <p:spPr bwMode="auto">
          <a:xfrm>
            <a:off x="150810" y="1015562"/>
            <a:ext cx="3713783" cy="1879339"/>
          </a:xfrm>
          <a:prstGeom prst="rect">
            <a:avLst/>
          </a:prstGeom>
          <a:solidFill>
            <a:srgbClr val="000000">
              <a:alpha val="0"/>
            </a:srgbClr>
          </a:solidFill>
          <a:ln w="12700" cap="flat">
            <a:noFill/>
            <a:miter lim="800000"/>
            <a:headEnd/>
            <a:tailEnd/>
          </a:ln>
          <a:effectLst/>
        </p:spPr>
      </p:pic>
      <p:sp>
        <p:nvSpPr>
          <p:cNvPr id="13314" name="Rectangle 2"/>
          <p:cNvSpPr>
            <a:spLocks/>
          </p:cNvSpPr>
          <p:nvPr>
            <p:custDataLst>
              <p:tags r:id="rId2"/>
            </p:custDataLst>
          </p:nvPr>
        </p:nvSpPr>
        <p:spPr bwMode="auto">
          <a:xfrm>
            <a:off x="608012" y="1265108"/>
            <a:ext cx="2743200" cy="1016556"/>
          </a:xfrm>
          <a:prstGeom prst="rect">
            <a:avLst/>
          </a:prstGeom>
          <a:solidFill>
            <a:srgbClr val="000000">
              <a:alpha val="0"/>
            </a:srgbClr>
          </a:solidFill>
          <a:ln w="12700" cap="flat">
            <a:noFill/>
            <a:miter lim="800000"/>
            <a:headEnd type="none" w="med" len="med"/>
            <a:tailEnd type="none" w="med" len="med"/>
          </a:ln>
        </p:spPr>
        <p:txBody>
          <a:bodyPr vert="horz" lIns="91437" tIns="45718" rIns="91437" bIns="45718" anchor="t" anchorCtr="0">
            <a:spAutoFit/>
          </a:bodyPr>
          <a:lstStyle/>
          <a:p>
            <a:pPr marL="91440" indent="-91440" algn="l">
              <a:lnSpc>
                <a:spcPts val="2400"/>
              </a:lnSpc>
              <a:spcBef>
                <a:spcPts val="0"/>
              </a:spcBef>
            </a:pPr>
            <a:r>
              <a:rPr lang="en-US" sz="2300" b="1" dirty="0">
                <a:latin typeface="Calibri"/>
                <a:ea typeface="Verdana Bold" charset="0"/>
                <a:cs typeface="Verdana Bold" charset="0"/>
                <a:sym typeface="Verdana Bold" charset="0"/>
              </a:rPr>
              <a:t>A.</a:t>
            </a:r>
            <a:r>
              <a:rPr lang="en-US" sz="2300" dirty="0">
                <a:latin typeface="Calibri"/>
                <a:ea typeface="Verdana Bold" charset="0"/>
                <a:cs typeface="Verdana Bold" charset="0"/>
                <a:sym typeface="Verdana Bold" charset="0"/>
              </a:rPr>
              <a:t>  </a:t>
            </a:r>
            <a:r>
              <a:rPr lang="en-US" sz="2300" dirty="0">
                <a:latin typeface="Calibri"/>
                <a:ea typeface="Verdana" charset="0"/>
                <a:cs typeface="Verdana" charset="0"/>
                <a:sym typeface="Verdana" charset="0"/>
              </a:rPr>
              <a:t>Repeat gas generation and </a:t>
            </a:r>
            <a:r>
              <a:rPr lang="en-US" sz="2300" dirty="0" smtClean="0">
                <a:latin typeface="Calibri"/>
                <a:ea typeface="Verdana" charset="0"/>
                <a:cs typeface="Verdana" charset="0"/>
                <a:sym typeface="Verdana" charset="0"/>
              </a:rPr>
              <a:t>   data </a:t>
            </a:r>
            <a:r>
              <a:rPr lang="en-US" sz="2300" dirty="0">
                <a:latin typeface="Calibri"/>
                <a:ea typeface="Verdana" charset="0"/>
                <a:cs typeface="Verdana" charset="0"/>
                <a:sym typeface="Verdana" charset="0"/>
              </a:rPr>
              <a:t>collection.</a:t>
            </a:r>
          </a:p>
        </p:txBody>
      </p:sp>
      <p:sp>
        <p:nvSpPr>
          <p:cNvPr id="13316" name="Rectangle 4"/>
          <p:cNvSpPr>
            <a:spLocks/>
          </p:cNvSpPr>
          <p:nvPr>
            <p:custDataLst>
              <p:tags r:id="rId3"/>
            </p:custDataLst>
          </p:nvPr>
        </p:nvSpPr>
        <p:spPr bwMode="auto">
          <a:xfrm>
            <a:off x="8302752" y="548640"/>
            <a:ext cx="3659060" cy="2215991"/>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ctr" anchorCtr="0">
            <a:spAutoFit/>
          </a:bodyPr>
          <a:lstStyle/>
          <a:p>
            <a:pPr marL="91440" marR="0" lvl="0" indent="0" algn="l" defTabSz="914400" eaLnBrk="1" fontAlgn="auto" latinLnBrk="0" hangingPunct="1">
              <a:lnSpc>
                <a:spcPct val="100000"/>
              </a:lnSpc>
              <a:spcBef>
                <a:spcPts val="0"/>
              </a:spcBef>
              <a:spcAft>
                <a:spcPts val="0"/>
              </a:spcAft>
              <a:buClrTx/>
              <a:buSzTx/>
              <a:buNone/>
              <a:tabLst>
                <a:tab pos="533374" algn="l"/>
                <a:tab pos="1066746"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400" dirty="0">
                <a:latin typeface="Calibri"/>
                <a:ea typeface="Verdana" charset="0"/>
                <a:cs typeface="Verdana" charset="0"/>
                <a:sym typeface="Verdana" charset="0"/>
              </a:rPr>
              <a:t>The steps to the left are part of the procedure for this lab activity. They are not in the right order. Write the correct sequence below, </a:t>
            </a:r>
            <a:r>
              <a:rPr lang="en-US" sz="2400" dirty="0" smtClean="0">
                <a:latin typeface="Calibri"/>
                <a:ea typeface="Verdana" charset="0"/>
                <a:cs typeface="Verdana" charset="0"/>
                <a:sym typeface="Verdana" charset="0"/>
              </a:rPr>
              <a:t>then take </a:t>
            </a:r>
            <a:r>
              <a:rPr lang="en-US" sz="2400" dirty="0">
                <a:latin typeface="Calibri"/>
                <a:ea typeface="Verdana" charset="0"/>
                <a:cs typeface="Verdana" charset="0"/>
                <a:sym typeface="Verdana" charset="0"/>
              </a:rPr>
              <a:t>a snapshot </a:t>
            </a:r>
            <a:r>
              <a:rPr lang="en-US" sz="2400" dirty="0" smtClean="0">
                <a:latin typeface="Calibri"/>
                <a:ea typeface="Verdana" charset="0"/>
                <a:cs typeface="Verdana" charset="0"/>
                <a:sym typeface="Verdana" charset="0"/>
              </a:rPr>
              <a:t>of </a:t>
            </a:r>
            <a:r>
              <a:rPr lang="en-US" sz="2400" dirty="0">
                <a:latin typeface="Calibri"/>
                <a:ea typeface="Verdana" charset="0"/>
                <a:cs typeface="Verdana" charset="0"/>
                <a:sym typeface="Verdana" charset="0"/>
              </a:rPr>
              <a:t>this page.</a:t>
            </a:r>
          </a:p>
        </p:txBody>
      </p:sp>
      <p:sp>
        <p:nvSpPr>
          <p:cNvPr id="13317" name="Rectangle 5"/>
          <p:cNvSpPr>
            <a:spLocks/>
          </p:cNvSpPr>
          <p:nvPr>
            <p:custDataLst>
              <p:tags r:id="rId4"/>
            </p:custDataLst>
          </p:nvPr>
        </p:nvSpPr>
        <p:spPr bwMode="auto">
          <a:xfrm>
            <a:off x="182880" y="457200"/>
            <a:ext cx="6875259" cy="492443"/>
          </a:xfrm>
          <a:prstGeom prst="rect">
            <a:avLst/>
          </a:prstGeom>
          <a:solidFill>
            <a:srgbClr val="000000">
              <a:alpha val="0"/>
            </a:srgbClr>
          </a:solidFill>
          <a:ln w="12700" cap="flat">
            <a:noFill/>
            <a:miter lim="800000"/>
            <a:headEnd type="none" w="med" len="med"/>
            <a:tailEnd type="none" w="med" len="med"/>
          </a:ln>
        </p:spPr>
        <p:txBody>
          <a:bodyPr vert="horz"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2946" algn="l"/>
                <a:tab pos="1065894" algn="l"/>
                <a:tab pos="1598840" algn="l"/>
                <a:tab pos="2131786" algn="l"/>
                <a:tab pos="2664734" algn="l"/>
                <a:tab pos="3197680" algn="l"/>
                <a:tab pos="3730626" algn="l"/>
                <a:tab pos="4263575" algn="l"/>
                <a:tab pos="4796521" algn="l"/>
                <a:tab pos="5329467" algn="l"/>
                <a:tab pos="5862415" algn="l"/>
                <a:tab pos="6395360" algn="l"/>
              </a:tabLst>
              <a:defRPr/>
            </a:pPr>
            <a:r>
              <a:rPr lang="en-US" sz="3200" b="1" dirty="0">
                <a:solidFill>
                  <a:srgbClr val="EB572D"/>
                </a:solidFill>
                <a:latin typeface="Calibri"/>
                <a:ea typeface="Verdana Bold" charset="0"/>
                <a:cs typeface="Verdana Bold" charset="0"/>
                <a:sym typeface="Verdana Bold" charset="0"/>
              </a:rPr>
              <a:t>Sequencing Challenge</a:t>
            </a:r>
          </a:p>
        </p:txBody>
      </p:sp>
      <p:pic>
        <p:nvPicPr>
          <p:cNvPr id="13318" name="Picture 6"/>
          <p:cNvPicPr>
            <a:picLocks noChangeAspect="1" noChangeArrowheads="1"/>
          </p:cNvPicPr>
          <p:nvPr>
            <p:custDataLst>
              <p:tags r:id="rId5"/>
            </p:custDataLst>
          </p:nvPr>
        </p:nvPicPr>
        <p:blipFill>
          <a:blip r:embed="rId18" cstate="print"/>
          <a:srcRect/>
          <a:stretch>
            <a:fillRect/>
          </a:stretch>
        </p:blipFill>
        <p:spPr bwMode="auto">
          <a:xfrm>
            <a:off x="4037012" y="1012031"/>
            <a:ext cx="3713783" cy="1878034"/>
          </a:xfrm>
          <a:prstGeom prst="rect">
            <a:avLst/>
          </a:prstGeom>
          <a:solidFill>
            <a:scrgbClr r="0" g="0" b="0">
              <a:alpha val="0"/>
            </a:scrgbClr>
          </a:solidFill>
          <a:ln w="12700" cap="flat">
            <a:noFill/>
            <a:miter lim="800000"/>
            <a:headEnd/>
            <a:tailEnd/>
          </a:ln>
        </p:spPr>
      </p:pic>
      <p:pic>
        <p:nvPicPr>
          <p:cNvPr id="13319" name="Picture 7"/>
          <p:cNvPicPr>
            <a:picLocks noChangeAspect="1" noChangeArrowheads="1"/>
          </p:cNvPicPr>
          <p:nvPr>
            <p:custDataLst>
              <p:tags r:id="rId6"/>
            </p:custDataLst>
          </p:nvPr>
        </p:nvPicPr>
        <p:blipFill>
          <a:blip r:embed="rId18" cstate="print"/>
          <a:srcRect/>
          <a:stretch>
            <a:fillRect/>
          </a:stretch>
        </p:blipFill>
        <p:spPr bwMode="auto">
          <a:xfrm>
            <a:off x="155446" y="2917031"/>
            <a:ext cx="3713783" cy="1876659"/>
          </a:xfrm>
          <a:prstGeom prst="rect">
            <a:avLst/>
          </a:prstGeom>
          <a:solidFill>
            <a:srgbClr val="000000">
              <a:alpha val="0"/>
            </a:srgbClr>
          </a:solidFill>
          <a:ln w="12700" cap="flat">
            <a:noFill/>
            <a:miter lim="800000"/>
            <a:headEnd/>
            <a:tailEnd/>
          </a:ln>
        </p:spPr>
      </p:pic>
      <p:pic>
        <p:nvPicPr>
          <p:cNvPr id="13320" name="Picture 8"/>
          <p:cNvPicPr>
            <a:picLocks noChangeAspect="1" noChangeArrowheads="1"/>
          </p:cNvPicPr>
          <p:nvPr>
            <p:custDataLst>
              <p:tags r:id="rId7"/>
            </p:custDataLst>
          </p:nvPr>
        </p:nvPicPr>
        <p:blipFill>
          <a:blip r:embed="rId18" cstate="print"/>
          <a:srcRect/>
          <a:stretch>
            <a:fillRect/>
          </a:stretch>
        </p:blipFill>
        <p:spPr bwMode="auto">
          <a:xfrm>
            <a:off x="4041646" y="2917515"/>
            <a:ext cx="3713783" cy="1878034"/>
          </a:xfrm>
          <a:prstGeom prst="rect">
            <a:avLst/>
          </a:prstGeom>
          <a:solidFill>
            <a:srgbClr val="000000">
              <a:alpha val="0"/>
            </a:srgbClr>
          </a:solidFill>
          <a:ln w="12700" cap="flat">
            <a:noFill/>
            <a:miter lim="800000"/>
            <a:headEnd/>
            <a:tailEnd/>
          </a:ln>
        </p:spPr>
      </p:pic>
      <p:pic>
        <p:nvPicPr>
          <p:cNvPr id="13321" name="Picture 9"/>
          <p:cNvPicPr>
            <a:picLocks noChangeAspect="1" noChangeArrowheads="1"/>
          </p:cNvPicPr>
          <p:nvPr>
            <p:custDataLst>
              <p:tags r:id="rId8"/>
            </p:custDataLst>
          </p:nvPr>
        </p:nvPicPr>
        <p:blipFill>
          <a:blip r:embed="rId18" cstate="print"/>
          <a:srcRect/>
          <a:stretch>
            <a:fillRect/>
          </a:stretch>
        </p:blipFill>
        <p:spPr bwMode="auto">
          <a:xfrm>
            <a:off x="2011679" y="4792144"/>
            <a:ext cx="3713783" cy="1878034"/>
          </a:xfrm>
          <a:prstGeom prst="rect">
            <a:avLst/>
          </a:prstGeom>
          <a:solidFill>
            <a:srgbClr val="000000">
              <a:alpha val="0"/>
            </a:srgbClr>
          </a:solidFill>
          <a:ln w="12700" cap="flat">
            <a:noFill/>
            <a:miter lim="800000"/>
            <a:headEnd/>
            <a:tailEnd/>
          </a:ln>
        </p:spPr>
      </p:pic>
      <p:sp>
        <p:nvSpPr>
          <p:cNvPr id="13322" name="Rectangle 10"/>
          <p:cNvSpPr>
            <a:spLocks/>
          </p:cNvSpPr>
          <p:nvPr>
            <p:custDataLst>
              <p:tags r:id="rId9"/>
            </p:custDataLst>
          </p:nvPr>
        </p:nvSpPr>
        <p:spPr bwMode="auto">
          <a:xfrm>
            <a:off x="4570412" y="1268063"/>
            <a:ext cx="2743200" cy="1324333"/>
          </a:xfrm>
          <a:prstGeom prst="rect">
            <a:avLst/>
          </a:prstGeom>
          <a:solidFill>
            <a:srgbClr val="000000">
              <a:alpha val="0"/>
            </a:srgbClr>
          </a:solidFill>
          <a:ln w="12700" cap="flat">
            <a:noFill/>
            <a:miter lim="800000"/>
            <a:headEnd type="none" w="med" len="med"/>
            <a:tailEnd type="none" w="med" len="med"/>
          </a:ln>
        </p:spPr>
        <p:txBody>
          <a:bodyPr vert="horz" lIns="91436" tIns="45718" rIns="91436" bIns="45718" anchor="t" anchorCtr="0">
            <a:spAutoFit/>
          </a:bodyPr>
          <a:lstStyle/>
          <a:p>
            <a:pPr marL="91440" indent="-91440" algn="l">
              <a:lnSpc>
                <a:spcPts val="2400"/>
              </a:lnSpc>
              <a:spcBef>
                <a:spcPts val="0"/>
              </a:spcBef>
            </a:pPr>
            <a:r>
              <a:rPr lang="en-US" sz="2300" b="1" dirty="0">
                <a:latin typeface="Calibri"/>
                <a:ea typeface="Verdana Bold" charset="0"/>
                <a:cs typeface="Verdana Bold" charset="0"/>
                <a:sym typeface="Verdana Bold" charset="0"/>
              </a:rPr>
              <a:t>B.</a:t>
            </a:r>
            <a:r>
              <a:rPr lang="en-US" sz="2300" dirty="0">
                <a:latin typeface="Calibri"/>
                <a:ea typeface="Verdana" charset="0"/>
                <a:cs typeface="Verdana" charset="0"/>
                <a:sym typeface="Verdana" charset="0"/>
              </a:rPr>
              <a:t>  Rinse out gas generation bottle, beaker, and </a:t>
            </a:r>
            <a:r>
              <a:rPr lang="en-US" sz="2300" dirty="0" smtClean="0">
                <a:latin typeface="Calibri"/>
                <a:ea typeface="Verdana" charset="0"/>
                <a:cs typeface="Verdana" charset="0"/>
                <a:sym typeface="Verdana" charset="0"/>
              </a:rPr>
              <a:t>     tubing</a:t>
            </a:r>
            <a:r>
              <a:rPr lang="en-US" sz="2300" dirty="0">
                <a:latin typeface="Calibri"/>
                <a:ea typeface="Verdana" charset="0"/>
                <a:cs typeface="Verdana" charset="0"/>
                <a:sym typeface="Verdana" charset="0"/>
              </a:rPr>
              <a:t>.</a:t>
            </a:r>
          </a:p>
        </p:txBody>
      </p:sp>
      <p:sp>
        <p:nvSpPr>
          <p:cNvPr id="13323" name="Rectangle 11"/>
          <p:cNvSpPr>
            <a:spLocks/>
          </p:cNvSpPr>
          <p:nvPr>
            <p:custDataLst>
              <p:tags r:id="rId10"/>
            </p:custDataLst>
          </p:nvPr>
        </p:nvSpPr>
        <p:spPr bwMode="auto">
          <a:xfrm>
            <a:off x="608012" y="3167062"/>
            <a:ext cx="2743200" cy="1016556"/>
          </a:xfrm>
          <a:prstGeom prst="rect">
            <a:avLst/>
          </a:prstGeom>
          <a:solidFill>
            <a:srgbClr val="000000">
              <a:alpha val="0"/>
            </a:srgbClr>
          </a:solidFill>
          <a:ln w="12700" cap="flat">
            <a:noFill/>
            <a:miter lim="800000"/>
            <a:headEnd type="none" w="med" len="med"/>
            <a:tailEnd type="none" w="med" len="med"/>
          </a:ln>
        </p:spPr>
        <p:txBody>
          <a:bodyPr vert="horz" lIns="91436" tIns="45718" rIns="91436" bIns="45718" anchor="t" anchorCtr="0">
            <a:spAutoFit/>
          </a:bodyPr>
          <a:lstStyle/>
          <a:p>
            <a:pPr marL="91440" indent="-91440" algn="l">
              <a:lnSpc>
                <a:spcPts val="2400"/>
              </a:lnSpc>
              <a:spcBef>
                <a:spcPts val="0"/>
              </a:spcBef>
            </a:pPr>
            <a:r>
              <a:rPr lang="en-US" sz="2300" b="1" dirty="0">
                <a:latin typeface="Calibri"/>
                <a:ea typeface="Verdana Bold" charset="0"/>
                <a:cs typeface="Verdana Bold" charset="0"/>
                <a:sym typeface="Verdana Bold" charset="0"/>
              </a:rPr>
              <a:t>C.</a:t>
            </a:r>
            <a:r>
              <a:rPr lang="en-US" sz="2300" dirty="0">
                <a:latin typeface="Calibri"/>
                <a:ea typeface="Verdana" charset="0"/>
                <a:cs typeface="Verdana" charset="0"/>
                <a:sym typeface="Verdana" charset="0"/>
              </a:rPr>
              <a:t>  Generate CO</a:t>
            </a:r>
            <a:r>
              <a:rPr lang="en-US" sz="2300" baseline="-25000" dirty="0">
                <a:latin typeface="Calibri"/>
                <a:ea typeface="Verdana" charset="0"/>
                <a:cs typeface="Verdana" charset="0"/>
                <a:sym typeface="Verdana" charset="0"/>
              </a:rPr>
              <a:t>2</a:t>
            </a:r>
            <a:r>
              <a:rPr lang="en-US" sz="2300" dirty="0">
                <a:latin typeface="Calibri"/>
                <a:ea typeface="Verdana" charset="0"/>
                <a:cs typeface="Verdana" charset="0"/>
                <a:sym typeface="Verdana" charset="0"/>
              </a:rPr>
              <a:t> </a:t>
            </a:r>
            <a:r>
              <a:rPr lang="en-US" sz="2300" dirty="0" smtClean="0">
                <a:latin typeface="Calibri"/>
                <a:ea typeface="Verdana" charset="0"/>
                <a:cs typeface="Verdana" charset="0"/>
                <a:sym typeface="Verdana" charset="0"/>
              </a:rPr>
              <a:t>  gas </a:t>
            </a:r>
            <a:r>
              <a:rPr lang="en-US" sz="2300" dirty="0">
                <a:latin typeface="Calibri"/>
                <a:ea typeface="Verdana" charset="0"/>
                <a:cs typeface="Verdana" charset="0"/>
                <a:sym typeface="Verdana" charset="0"/>
              </a:rPr>
              <a:t>and </a:t>
            </a:r>
            <a:r>
              <a:rPr lang="en-US" sz="2300" dirty="0" smtClean="0">
                <a:latin typeface="Calibri"/>
                <a:ea typeface="Verdana" charset="0"/>
                <a:cs typeface="Verdana" charset="0"/>
                <a:sym typeface="Verdana" charset="0"/>
              </a:rPr>
              <a:t>collect    data</a:t>
            </a:r>
            <a:r>
              <a:rPr lang="en-US" sz="2300" dirty="0">
                <a:latin typeface="Calibri"/>
                <a:ea typeface="Verdana" charset="0"/>
                <a:cs typeface="Verdana" charset="0"/>
                <a:sym typeface="Verdana" charset="0"/>
              </a:rPr>
              <a:t>.</a:t>
            </a:r>
          </a:p>
        </p:txBody>
      </p:sp>
      <p:sp>
        <p:nvSpPr>
          <p:cNvPr id="13324" name="Rectangle 12"/>
          <p:cNvSpPr>
            <a:spLocks/>
          </p:cNvSpPr>
          <p:nvPr>
            <p:custDataLst>
              <p:tags r:id="rId11"/>
            </p:custDataLst>
          </p:nvPr>
        </p:nvSpPr>
        <p:spPr bwMode="auto">
          <a:xfrm>
            <a:off x="4570412" y="3167062"/>
            <a:ext cx="2743200" cy="1016556"/>
          </a:xfrm>
          <a:prstGeom prst="rect">
            <a:avLst/>
          </a:prstGeom>
          <a:solidFill>
            <a:srgbClr val="000000">
              <a:alpha val="0"/>
            </a:srgbClr>
          </a:solidFill>
          <a:ln w="12700" cap="flat">
            <a:noFill/>
            <a:miter lim="800000"/>
            <a:headEnd type="none" w="med" len="med"/>
            <a:tailEnd type="none" w="med" len="med"/>
          </a:ln>
        </p:spPr>
        <p:txBody>
          <a:bodyPr vert="horz" lIns="91436" tIns="45718" rIns="91436" bIns="45718" anchor="t" anchorCtr="0">
            <a:spAutoFit/>
          </a:bodyPr>
          <a:lstStyle/>
          <a:p>
            <a:pPr marL="91440" indent="-91440" algn="l">
              <a:lnSpc>
                <a:spcPts val="2400"/>
              </a:lnSpc>
              <a:spcBef>
                <a:spcPts val="0"/>
              </a:spcBef>
            </a:pPr>
            <a:r>
              <a:rPr lang="en-US" sz="2300" b="1" dirty="0">
                <a:latin typeface="Calibri"/>
                <a:ea typeface="Verdana Bold" charset="0"/>
                <a:cs typeface="Verdana Bold" charset="0"/>
                <a:sym typeface="Verdana Bold" charset="0"/>
              </a:rPr>
              <a:t>D</a:t>
            </a:r>
            <a:r>
              <a:rPr lang="en-US" sz="2300" dirty="0">
                <a:latin typeface="Calibri"/>
                <a:ea typeface="Verdana Bold" charset="0"/>
                <a:cs typeface="Verdana Bold" charset="0"/>
                <a:sym typeface="Verdana Bold" charset="0"/>
              </a:rPr>
              <a:t>.</a:t>
            </a:r>
            <a:r>
              <a:rPr lang="en-US" sz="2300" dirty="0">
                <a:latin typeface="Calibri"/>
                <a:ea typeface="Verdana" charset="0"/>
                <a:cs typeface="Verdana" charset="0"/>
                <a:sym typeface="Verdana" charset="0"/>
              </a:rPr>
              <a:t>  Determine changes in pH for each gas.</a:t>
            </a:r>
          </a:p>
        </p:txBody>
      </p:sp>
      <p:sp>
        <p:nvSpPr>
          <p:cNvPr id="13325" name="Rectangle 13"/>
          <p:cNvSpPr>
            <a:spLocks/>
          </p:cNvSpPr>
          <p:nvPr>
            <p:custDataLst>
              <p:tags r:id="rId12"/>
            </p:custDataLst>
          </p:nvPr>
        </p:nvSpPr>
        <p:spPr bwMode="auto">
          <a:xfrm>
            <a:off x="2513012" y="5041691"/>
            <a:ext cx="2743200" cy="1016556"/>
          </a:xfrm>
          <a:prstGeom prst="rect">
            <a:avLst/>
          </a:prstGeom>
          <a:solidFill>
            <a:srgbClr val="000000">
              <a:alpha val="0"/>
            </a:srgbClr>
          </a:solidFill>
          <a:ln w="12700" cap="flat">
            <a:noFill/>
            <a:miter lim="800000"/>
            <a:headEnd type="none" w="med" len="med"/>
            <a:tailEnd type="none" w="med" len="med"/>
          </a:ln>
        </p:spPr>
        <p:txBody>
          <a:bodyPr vert="horz" lIns="91436" tIns="45718" rIns="91436" bIns="45718" anchor="t" anchorCtr="0">
            <a:spAutoFit/>
          </a:bodyPr>
          <a:lstStyle/>
          <a:p>
            <a:pPr marL="91440" indent="-91440" algn="l">
              <a:lnSpc>
                <a:spcPts val="2400"/>
              </a:lnSpc>
              <a:spcBef>
                <a:spcPts val="0"/>
              </a:spcBef>
            </a:pPr>
            <a:r>
              <a:rPr lang="en-US" sz="2300" b="1" dirty="0">
                <a:latin typeface="Calibri"/>
                <a:ea typeface="Verdana Bold" charset="0"/>
                <a:cs typeface="Verdana Bold" charset="0"/>
                <a:sym typeface="Verdana Bold" charset="0"/>
              </a:rPr>
              <a:t>E.</a:t>
            </a:r>
            <a:r>
              <a:rPr lang="en-US" sz="2300" dirty="0">
                <a:latin typeface="Calibri"/>
                <a:ea typeface="Verdana" charset="0"/>
                <a:cs typeface="Verdana" charset="0"/>
                <a:sym typeface="Verdana" charset="0"/>
              </a:rPr>
              <a:t>  Set up </a:t>
            </a:r>
            <a:r>
              <a:rPr lang="en-US" sz="2300" dirty="0" smtClean="0">
                <a:latin typeface="Calibri"/>
                <a:ea typeface="Verdana" charset="0"/>
                <a:cs typeface="Verdana" charset="0"/>
                <a:sym typeface="Verdana" charset="0"/>
              </a:rPr>
              <a:t> equipment</a:t>
            </a:r>
            <a:r>
              <a:rPr lang="en-US" sz="2300" dirty="0">
                <a:latin typeface="Calibri"/>
                <a:ea typeface="Verdana" charset="0"/>
                <a:cs typeface="Verdana" charset="0"/>
                <a:sym typeface="Verdana" charset="0"/>
              </a:rPr>
              <a:t>. Open graph display.</a:t>
            </a:r>
          </a:p>
        </p:txBody>
      </p:sp>
      <p:sp>
        <p:nvSpPr>
          <p:cNvPr id="15" name="Rectangle 14"/>
          <p:cNvSpPr/>
          <p:nvPr>
            <p:custDataLst>
              <p:tags r:id="rId13"/>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6" name="TextBox 15"/>
          <p:cNvSpPr txBox="1"/>
          <p:nvPr>
            <p:custDataLst>
              <p:tags r:id="rId1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Air Pollution and Acid Rain</a:t>
            </a:r>
            <a:endParaRPr lang="en-US" sz="2400" b="1" dirty="0">
              <a:solidFill>
                <a:srgbClr val="FFFFFF"/>
              </a:solidFill>
              <a:latin typeface="Calibri"/>
            </a:endParaRPr>
          </a:p>
        </p:txBody>
      </p:sp>
      <p:sp>
        <p:nvSpPr>
          <p:cNvPr id="20" name="Text Placeholder 19"/>
          <p:cNvSpPr>
            <a:spLocks noGrp="1"/>
          </p:cNvSpPr>
          <p:nvPr>
            <p:ph type="body" sz="quarter" idx="12"/>
          </p:nvPr>
        </p:nvSpPr>
        <p:spPr/>
        <p:txBody>
          <a:bodyPr/>
          <a:lstStyle/>
          <a:p>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p:cNvSpPr>
          <p:nvPr>
            <p:custDataLst>
              <p:tags r:id="rId1"/>
            </p:custDataLst>
          </p:nvPr>
        </p:nvSpPr>
        <p:spPr bwMode="auto">
          <a:xfrm>
            <a:off x="228600" y="1097280"/>
            <a:ext cx="11522249" cy="3347070"/>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465138" marR="0" lvl="0" indent="-465138" algn="l" defTabSz="914400" eaLnBrk="1" fontAlgn="auto" latinLnBrk="0" hangingPunct="1">
              <a:lnSpc>
                <a:spcPct val="100000"/>
              </a:lnSpc>
              <a:spcBef>
                <a:spcPts val="1500"/>
              </a:spcBef>
              <a:spcAft>
                <a:spcPts val="1800"/>
              </a:spcAft>
              <a:buClrTx/>
              <a:buSzTx/>
              <a:buFontTx/>
              <a:buAutoNum type="arabicPeriod"/>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51" algn="l"/>
                <a:tab pos="495333" algn="l"/>
                <a:tab pos="1066871" algn="l"/>
                <a:tab pos="1600307" algn="l"/>
                <a:tab pos="2133742" algn="l"/>
                <a:tab pos="2667178" algn="l"/>
              </a:tabLst>
              <a:defRPr/>
            </a:pPr>
            <a:r>
              <a:rPr lang="en-US" sz="2700" dirty="0">
                <a:latin typeface="Calibri"/>
                <a:ea typeface="Verdana" charset="0"/>
                <a:cs typeface="Verdana" charset="0"/>
                <a:sym typeface="Verdana" charset="0"/>
              </a:rPr>
              <a:t>Connect the pH sensor to your </a:t>
            </a:r>
            <a:r>
              <a:rPr lang="en-US" sz="2700" dirty="0" smtClean="0">
                <a:latin typeface="Calibri"/>
                <a:ea typeface="Verdana" charset="0"/>
                <a:cs typeface="Verdana" charset="0"/>
                <a:sym typeface="Verdana" charset="0"/>
              </a:rPr>
              <a:t>data collection system</a:t>
            </a:r>
            <a:r>
              <a:rPr lang="en-US" sz="2700" dirty="0">
                <a:latin typeface="Calibri"/>
                <a:ea typeface="Verdana" charset="0"/>
                <a:cs typeface="Verdana" charset="0"/>
                <a:sym typeface="Verdana" charset="0"/>
              </a:rPr>
              <a:t>.</a:t>
            </a:r>
          </a:p>
          <a:p>
            <a:pPr marL="465138" marR="0" lvl="0" indent="-465138" algn="l" defTabSz="914400" eaLnBrk="1" fontAlgn="auto" latinLnBrk="0" hangingPunct="1">
              <a:spcBef>
                <a:spcPts val="1500"/>
              </a:spcBef>
              <a:spcAft>
                <a:spcPts val="1800"/>
              </a:spcAft>
              <a:buClrTx/>
              <a:buSzTx/>
              <a:buFontTx/>
              <a:buAutoNum type="arabicPeriod"/>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51" algn="l"/>
                <a:tab pos="495333" algn="l"/>
                <a:tab pos="1066871" algn="l"/>
                <a:tab pos="1600307" algn="l"/>
                <a:tab pos="2133742" algn="l"/>
                <a:tab pos="2667178" algn="l"/>
              </a:tabLst>
              <a:defRPr/>
            </a:pPr>
            <a:r>
              <a:rPr lang="en-US" sz="2700" dirty="0">
                <a:latin typeface="Calibri"/>
                <a:ea typeface="Verdana" charset="0"/>
                <a:cs typeface="Verdana" charset="0"/>
                <a:sym typeface="Verdana" charset="0"/>
              </a:rPr>
              <a:t>Ask your teacher if the pH sensor needs to be calibrated. If so, follow the instructions in blue on the next page. If not, </a:t>
            </a:r>
            <a:r>
              <a:rPr lang="en-US" sz="2700" dirty="0" smtClean="0">
                <a:latin typeface="Calibri"/>
                <a:ea typeface="Verdana" charset="0"/>
                <a:cs typeface="Verdana" charset="0"/>
                <a:sym typeface="Verdana" charset="0"/>
              </a:rPr>
              <a:t>go to </a:t>
            </a:r>
            <a:r>
              <a:rPr lang="en-US" sz="2700" dirty="0">
                <a:latin typeface="Calibri"/>
                <a:ea typeface="Verdana" charset="0"/>
                <a:cs typeface="Verdana" charset="0"/>
                <a:sym typeface="Verdana" charset="0"/>
              </a:rPr>
              <a:t>step 3.</a:t>
            </a:r>
          </a:p>
          <a:p>
            <a:pPr marL="465138" marR="0" lvl="0" indent="-465138" algn="l" defTabSz="914400" eaLnBrk="1" fontAlgn="auto" latinLnBrk="0" hangingPunct="1">
              <a:spcBef>
                <a:spcPts val="1500"/>
              </a:spcBef>
              <a:spcAft>
                <a:spcPts val="1800"/>
              </a:spcAft>
              <a:buClrTx/>
              <a:buSzTx/>
              <a:buFontTx/>
              <a:buAutoNum type="arabicPeriod"/>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51" algn="l"/>
                <a:tab pos="495333" algn="l"/>
                <a:tab pos="1066871" algn="l"/>
                <a:tab pos="1600307" algn="l"/>
                <a:tab pos="2133742" algn="l"/>
                <a:tab pos="2667178" algn="l"/>
              </a:tabLst>
              <a:defRPr/>
            </a:pPr>
            <a:r>
              <a:rPr lang="en-US" sz="2700" dirty="0">
                <a:latin typeface="Calibri"/>
                <a:ea typeface="Verdana" charset="0"/>
                <a:cs typeface="Verdana" charset="0"/>
                <a:sym typeface="Verdana" charset="0"/>
              </a:rPr>
              <a:t>Put 20.0 </a:t>
            </a:r>
            <a:r>
              <a:rPr lang="en-US" sz="2700" dirty="0" err="1">
                <a:latin typeface="Calibri"/>
                <a:ea typeface="Verdana" charset="0"/>
                <a:cs typeface="Verdana" charset="0"/>
                <a:sym typeface="Verdana" charset="0"/>
              </a:rPr>
              <a:t>mL</a:t>
            </a:r>
            <a:r>
              <a:rPr lang="en-US" sz="2700" dirty="0">
                <a:latin typeface="Calibri"/>
                <a:ea typeface="Verdana" charset="0"/>
                <a:cs typeface="Verdana" charset="0"/>
                <a:sym typeface="Verdana" charset="0"/>
              </a:rPr>
              <a:t> of water into the 40-mL beaker.</a:t>
            </a:r>
          </a:p>
          <a:p>
            <a:pPr marL="465138" marR="0" lvl="0" indent="-465138" algn="l" defTabSz="914400" eaLnBrk="1" fontAlgn="auto" latinLnBrk="0" hangingPunct="1">
              <a:spcBef>
                <a:spcPts val="1500"/>
              </a:spcBef>
              <a:spcAft>
                <a:spcPts val="1800"/>
              </a:spcAft>
              <a:buClrTx/>
              <a:buSzTx/>
              <a:buFontTx/>
              <a:buAutoNum type="arabicPeriod"/>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51" algn="l"/>
                <a:tab pos="495333" algn="l"/>
                <a:tab pos="1066871" algn="l"/>
                <a:tab pos="1600307" algn="l"/>
                <a:tab pos="2133742" algn="l"/>
                <a:tab pos="2667178" algn="l"/>
              </a:tabLst>
              <a:defRPr/>
            </a:pPr>
            <a:r>
              <a:rPr lang="en-US" sz="2700" dirty="0">
                <a:latin typeface="Calibri"/>
                <a:ea typeface="Verdana" charset="0"/>
                <a:cs typeface="Verdana" charset="0"/>
                <a:sym typeface="Verdana" charset="0"/>
              </a:rPr>
              <a:t>Rinse the pH electrode with distilled water.</a:t>
            </a:r>
          </a:p>
        </p:txBody>
      </p:sp>
      <p:sp>
        <p:nvSpPr>
          <p:cNvPr id="14337" name="Rectangle 1"/>
          <p:cNvSpPr>
            <a:spLocks/>
          </p:cNvSpPr>
          <p:nvPr>
            <p:custDataLst>
              <p:tags r:id="rId2"/>
            </p:custDataLst>
          </p:nvPr>
        </p:nvSpPr>
        <p:spPr bwMode="auto">
          <a:xfrm>
            <a:off x="265112" y="4898231"/>
            <a:ext cx="9682972" cy="369332"/>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t" anchorCtr="0">
            <a:spAutoFit/>
          </a:bodyPr>
          <a:lstStyle/>
          <a:p>
            <a:pPr marR="0" lvl="0" algn="l" defTabSz="914400" eaLnBrk="1" fontAlgn="auto" latinLnBrk="0" hangingPunct="1">
              <a:lnSpc>
                <a:spcPct val="100000"/>
              </a:lnSpc>
              <a:spcBef>
                <a:spcPts val="1500"/>
              </a:spcBef>
              <a:spcAft>
                <a:spcPts val="0"/>
              </a:spcAft>
              <a:buClrTx/>
              <a:buSzTx/>
              <a:buNone/>
              <a:tabLst>
                <a:tab pos="19046" algn="l"/>
                <a:tab pos="476130" algn="l"/>
                <a:tab pos="1066532" algn="l"/>
                <a:tab pos="1599800" algn="l"/>
                <a:tab pos="2133065" algn="l"/>
                <a:tab pos="2666331" algn="l"/>
                <a:tab pos="3199597" algn="l"/>
                <a:tab pos="3732865" algn="l"/>
                <a:tab pos="4266130" algn="l"/>
                <a:tab pos="4799397" algn="l"/>
                <a:tab pos="5332664" algn="l"/>
                <a:tab pos="5865929" algn="l"/>
              </a:tabLst>
              <a:defRPr/>
            </a:pPr>
            <a:r>
              <a:rPr lang="en-US" sz="2400" b="1" dirty="0">
                <a:solidFill>
                  <a:srgbClr val="0000FF"/>
                </a:solidFill>
                <a:latin typeface="Calibri"/>
                <a:ea typeface="Verdana Bold" charset="0"/>
                <a:cs typeface="Verdana Bold" charset="0"/>
                <a:sym typeface="Verdana Bold" charset="0"/>
              </a:rPr>
              <a:t>Note:</a:t>
            </a:r>
            <a:r>
              <a:rPr lang="en-US" sz="2400" b="1" dirty="0">
                <a:solidFill>
                  <a:srgbClr val="0000FF"/>
                </a:solidFill>
                <a:latin typeface="Calibri"/>
                <a:ea typeface="Verdana" charset="0"/>
                <a:cs typeface="Verdana" charset="0"/>
                <a:sym typeface="Verdana" charset="0"/>
              </a:rPr>
              <a:t> </a:t>
            </a:r>
            <a:r>
              <a:rPr lang="en-US" sz="2400" dirty="0">
                <a:solidFill>
                  <a:srgbClr val="0000FF"/>
                </a:solidFill>
                <a:latin typeface="Calibri"/>
                <a:ea typeface="Verdana" charset="0"/>
                <a:cs typeface="Verdana" charset="0"/>
                <a:sym typeface="Verdana" charset="0"/>
              </a:rPr>
              <a:t>This lab works best when completed by groups of at least two students.</a:t>
            </a:r>
          </a:p>
        </p:txBody>
      </p:sp>
      <p:sp>
        <p:nvSpPr>
          <p:cNvPr id="14339" name="Rectangle 3"/>
          <p:cNvSpPr>
            <a:spLocks/>
          </p:cNvSpPr>
          <p:nvPr>
            <p:custDataLst>
              <p:tags r:id="rId3"/>
            </p:custDataLst>
          </p:nvPr>
        </p:nvSpPr>
        <p:spPr bwMode="auto">
          <a:xfrm>
            <a:off x="182880" y="457200"/>
            <a:ext cx="10398591" cy="492443"/>
          </a:xfrm>
          <a:prstGeom prst="rect">
            <a:avLst/>
          </a:prstGeom>
          <a:solidFill>
            <a:srgbClr val="000000">
              <a:alpha val="0"/>
            </a:srgbClr>
          </a:solidFill>
          <a:ln w="12700" cap="flat">
            <a:noFill/>
            <a:miter lim="800000"/>
            <a:headEnd type="none" w="med" len="med"/>
            <a:tailEnd type="none" w="med" len="med"/>
          </a:ln>
        </p:spPr>
        <p:txBody>
          <a:bodyPr vert="horz"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Setup</a:t>
            </a:r>
          </a:p>
        </p:txBody>
      </p:sp>
      <p:sp>
        <p:nvSpPr>
          <p:cNvPr id="9" name="Text Placeholder 8"/>
          <p:cNvSpPr>
            <a:spLocks noGrp="1"/>
          </p:cNvSpPr>
          <p:nvPr>
            <p:ph type="body" sz="quarter" idx="12"/>
          </p:nvPr>
        </p:nvSpPr>
        <p:spPr/>
        <p:txBody>
          <a:bodyPr/>
          <a:lstStyle/>
          <a:p>
            <a:endParaRPr lang="en-US"/>
          </a:p>
        </p:txBody>
      </p:sp>
      <p:sp>
        <p:nvSpPr>
          <p:cNvPr id="6" name="Rectangle 5"/>
          <p:cNvSpPr/>
          <p:nvPr>
            <p:custDataLst>
              <p:tags r:id="rId4"/>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 name="TextBox 7"/>
          <p:cNvSpPr txBox="1"/>
          <p:nvPr>
            <p:custDataLst>
              <p:tags r:id="rId5"/>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Air Pollution and Acid Rain</a:t>
            </a:r>
            <a:endParaRPr lang="en-US" sz="2400" b="1" dirty="0">
              <a:solidFill>
                <a:srgbClr val="FFFFFF"/>
              </a:solidFill>
              <a:latin typeface="Calibri"/>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p:cNvSpPr>
          <p:nvPr>
            <p:custDataLst>
              <p:tags r:id="rId1"/>
            </p:custDataLst>
          </p:nvPr>
        </p:nvSpPr>
        <p:spPr bwMode="auto">
          <a:xfrm>
            <a:off x="182880" y="457200"/>
            <a:ext cx="6027755" cy="492443"/>
          </a:xfrm>
          <a:prstGeom prst="rect">
            <a:avLst/>
          </a:prstGeom>
          <a:solidFill>
            <a:srgbClr val="000000">
              <a:alpha val="0"/>
            </a:srgbClr>
          </a:solidFill>
          <a:ln w="12700" cap="flat">
            <a:noFill/>
            <a:miter lim="800000"/>
            <a:headEnd type="none" w="med" len="med"/>
            <a:tailEnd type="none" w="med" len="med"/>
          </a:ln>
        </p:spPr>
        <p:txBody>
          <a:bodyPr vert="horz"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FF3300"/>
                </a:solidFill>
                <a:latin typeface="Calibri"/>
                <a:ea typeface="Verdana Bold" charset="0"/>
                <a:cs typeface="Verdana Bold" charset="0"/>
                <a:sym typeface="Verdana Bold" charset="0"/>
              </a:rPr>
              <a:t>To Calibrate the pH Sensor:  </a:t>
            </a:r>
          </a:p>
        </p:txBody>
      </p:sp>
      <p:sp>
        <p:nvSpPr>
          <p:cNvPr id="15364" name="Rectangle 4"/>
          <p:cNvSpPr>
            <a:spLocks/>
          </p:cNvSpPr>
          <p:nvPr>
            <p:custDataLst>
              <p:tags r:id="rId2"/>
            </p:custDataLst>
          </p:nvPr>
        </p:nvSpPr>
        <p:spPr bwMode="auto">
          <a:xfrm>
            <a:off x="228600" y="1005840"/>
            <a:ext cx="8333115" cy="3539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1500"/>
              </a:spcBef>
              <a:spcAft>
                <a:spcPts val="0"/>
              </a:spcAft>
              <a:buClrTx/>
              <a:buSzTx/>
              <a:buNone/>
              <a:tabLst>
                <a:tab pos="533399" algn="l"/>
                <a:tab pos="1066801" algn="l"/>
                <a:tab pos="1600307" algn="l"/>
                <a:tab pos="2133742" algn="l"/>
                <a:tab pos="2667178" algn="l"/>
                <a:tab pos="3200613" algn="l"/>
                <a:tab pos="3734049" algn="l"/>
                <a:tab pos="4267484" algn="l"/>
                <a:tab pos="4800920" algn="l"/>
                <a:tab pos="5334356" algn="l"/>
                <a:tab pos="5867791" algn="l"/>
                <a:tab pos="6401227" algn="l"/>
              </a:tabLst>
              <a:defRPr/>
            </a:pPr>
            <a:r>
              <a:rPr lang="en-US" sz="2300" b="1" dirty="0">
                <a:solidFill>
                  <a:srgbClr val="0000FF"/>
                </a:solidFill>
                <a:latin typeface="Calibri"/>
                <a:cs typeface="Helvetica" charset="0"/>
                <a:sym typeface="Helvetica" charset="0"/>
              </a:rPr>
              <a:t>Note:  </a:t>
            </a:r>
            <a:r>
              <a:rPr lang="en-US" sz="2300" dirty="0">
                <a:solidFill>
                  <a:srgbClr val="0000FF"/>
                </a:solidFill>
                <a:latin typeface="Calibri"/>
                <a:cs typeface="Helvetica" charset="0"/>
                <a:sym typeface="Helvetica" charset="0"/>
              </a:rPr>
              <a:t>Only calibrate the sensor if instructed to do so by your teacher.</a:t>
            </a:r>
          </a:p>
        </p:txBody>
      </p:sp>
      <p:sp>
        <p:nvSpPr>
          <p:cNvPr id="15365" name="Rectangle 5"/>
          <p:cNvSpPr>
            <a:spLocks/>
          </p:cNvSpPr>
          <p:nvPr>
            <p:custDataLst>
              <p:tags r:id="rId3"/>
            </p:custDataLst>
          </p:nvPr>
        </p:nvSpPr>
        <p:spPr bwMode="auto">
          <a:xfrm>
            <a:off x="228600" y="1447145"/>
            <a:ext cx="5257800" cy="707886"/>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t" anchorCtr="0">
            <a:spAutoFit/>
          </a:bodyPr>
          <a:lstStyle/>
          <a:p>
            <a:pPr marR="0" lvl="0" algn="l" defTabSz="914400" eaLnBrk="1" fontAlgn="auto" latinLnBrk="0" hangingPunct="1">
              <a:lnSpc>
                <a:spcPct val="100000"/>
              </a:lnSpc>
              <a:spcBef>
                <a:spcPts val="150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300" b="1" dirty="0">
                <a:solidFill>
                  <a:srgbClr val="0000FF"/>
                </a:solidFill>
                <a:latin typeface="Calibri"/>
                <a:cs typeface="Helvetica" charset="0"/>
                <a:sym typeface="Helvetica" charset="0"/>
              </a:rPr>
              <a:t>Note:  </a:t>
            </a:r>
            <a:r>
              <a:rPr lang="en-US" sz="2300" dirty="0">
                <a:solidFill>
                  <a:srgbClr val="0000FF"/>
                </a:solidFill>
                <a:latin typeface="Calibri"/>
                <a:cs typeface="Helvetica" charset="0"/>
                <a:sym typeface="Helvetica" charset="0"/>
              </a:rPr>
              <a:t>During the calibration process you will not be able to return to this page</a:t>
            </a:r>
            <a:r>
              <a:rPr lang="en-US" sz="2300" dirty="0" smtClean="0">
                <a:solidFill>
                  <a:srgbClr val="0000FF"/>
                </a:solidFill>
                <a:latin typeface="Calibri"/>
                <a:cs typeface="Helvetica" charset="0"/>
                <a:sym typeface="Helvetica" charset="0"/>
              </a:rPr>
              <a:t>.</a:t>
            </a:r>
            <a:endParaRPr lang="en-US" sz="2300" dirty="0">
              <a:solidFill>
                <a:srgbClr val="0000FF"/>
              </a:solidFill>
              <a:latin typeface="Calibri"/>
              <a:cs typeface="Helvetica" charset="0"/>
              <a:sym typeface="Helvetica" charset="0"/>
            </a:endParaRPr>
          </a:p>
        </p:txBody>
      </p:sp>
      <p:sp>
        <p:nvSpPr>
          <p:cNvPr id="15366" name="Rectangle 6"/>
          <p:cNvSpPr>
            <a:spLocks/>
          </p:cNvSpPr>
          <p:nvPr>
            <p:custDataLst>
              <p:tags r:id="rId4"/>
            </p:custDataLst>
          </p:nvPr>
        </p:nvSpPr>
        <p:spPr bwMode="auto">
          <a:xfrm>
            <a:off x="228600" y="2383631"/>
            <a:ext cx="5180032" cy="3751796"/>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ctr" anchorCtr="0">
            <a:spAutoFit/>
          </a:bodyPr>
          <a:lstStyle/>
          <a:p>
            <a:pPr marL="465138" marR="0" lvl="0" indent="-465138" algn="l" defTabSz="914400" eaLnBrk="1" fontAlgn="auto" latinLnBrk="0" hangingPunct="1">
              <a:lnSpc>
                <a:spcPct val="90000"/>
              </a:lnSpc>
              <a:spcBef>
                <a:spcPts val="0"/>
              </a:spcBef>
              <a:spcAft>
                <a:spcPts val="0"/>
              </a:spcAft>
              <a:buClrTx/>
              <a:buSzTx/>
              <a:buFont typeface="+mj-lt"/>
              <a:buAutoNum type="arabicPeriod"/>
              <a:tabLst>
                <a:tab pos="533436" algn="l"/>
                <a:tab pos="1066871" algn="l"/>
                <a:tab pos="1600307" algn="l"/>
                <a:tab pos="2133742" algn="l"/>
                <a:tab pos="2667178" algn="l"/>
                <a:tab pos="3200613" algn="l"/>
                <a:tab pos="3734049" algn="l"/>
                <a:tab pos="4267484" algn="l"/>
                <a:tab pos="4800920" algn="l"/>
                <a:tab pos="5334356" algn="l"/>
                <a:tab pos="5867791" algn="l"/>
                <a:tab pos="6401227" algn="l"/>
                <a:tab pos="6401227" algn="l"/>
                <a:tab pos="381025" algn="l"/>
                <a:tab pos="628692" algn="l"/>
                <a:tab pos="990666" algn="l"/>
                <a:tab pos="1600307" algn="l"/>
                <a:tab pos="2133742" algn="l"/>
                <a:tab pos="2667178" algn="l"/>
                <a:tab pos="3200613" algn="l"/>
                <a:tab pos="3734049" algn="l"/>
                <a:tab pos="4267484" algn="l"/>
                <a:tab pos="4800920" algn="l"/>
                <a:tab pos="5334356" algn="l"/>
                <a:tab pos="5867791" algn="l"/>
                <a:tab pos="6401227" algn="l"/>
                <a:tab pos="381025" algn="l"/>
                <a:tab pos="628692" algn="l"/>
                <a:tab pos="990666" algn="l"/>
                <a:tab pos="1600307" algn="l"/>
                <a:tab pos="2133742" algn="l"/>
                <a:tab pos="2667178" algn="l"/>
              </a:tabLst>
              <a:defRPr/>
            </a:pPr>
            <a:r>
              <a:rPr lang="en-US" sz="2300" b="1" dirty="0" smtClean="0">
                <a:solidFill>
                  <a:srgbClr val="0000FF"/>
                </a:solidFill>
                <a:latin typeface="Calibri"/>
                <a:ea typeface="Verdana Bold" charset="0"/>
                <a:cs typeface="Verdana Bold" charset="0"/>
                <a:sym typeface="Verdana Bold" charset="0"/>
              </a:rPr>
              <a:t>Open </a:t>
            </a:r>
            <a:r>
              <a:rPr lang="en-US" sz="2300" b="1" dirty="0">
                <a:solidFill>
                  <a:srgbClr val="0000FF"/>
                </a:solidFill>
                <a:latin typeface="Calibri"/>
                <a:ea typeface="Verdana Bold" charset="0"/>
                <a:cs typeface="Verdana Bold" charset="0"/>
                <a:sym typeface="Verdana Bold" charset="0"/>
              </a:rPr>
              <a:t>the Calibrate Sensor </a:t>
            </a:r>
            <a:r>
              <a:rPr lang="en-US" sz="2300" b="1" dirty="0" smtClean="0">
                <a:solidFill>
                  <a:srgbClr val="0000FF"/>
                </a:solidFill>
                <a:latin typeface="Calibri"/>
                <a:ea typeface="Verdana Bold" charset="0"/>
                <a:cs typeface="Verdana Bold" charset="0"/>
                <a:sym typeface="Verdana Bold" charset="0"/>
              </a:rPr>
              <a:t>        screens:</a:t>
            </a:r>
            <a:endParaRPr lang="en-US" sz="2300" b="1" dirty="0">
              <a:solidFill>
                <a:srgbClr val="0000FF"/>
              </a:solidFill>
              <a:latin typeface="Calibri"/>
              <a:ea typeface="Verdana Bold" charset="0"/>
              <a:cs typeface="Verdana Bold" charset="0"/>
              <a:sym typeface="Verdana" charset="0"/>
            </a:endParaRPr>
          </a:p>
          <a:p>
            <a:pPr marL="922337" lvl="1" indent="-457200" algn="l" fontAlgn="auto">
              <a:spcBef>
                <a:spcPts val="0"/>
              </a:spcBef>
              <a:spcAft>
                <a:spcPts val="0"/>
              </a:spcAft>
              <a:buFont typeface="+mj-lt"/>
              <a:buAutoNum type="alphaLcPeriod"/>
              <a:tabLst>
                <a:tab pos="533436" algn="l"/>
                <a:tab pos="1066871" algn="l"/>
                <a:tab pos="1600307" algn="l"/>
                <a:tab pos="2133742" algn="l"/>
                <a:tab pos="2667178" algn="l"/>
                <a:tab pos="3200613" algn="l"/>
                <a:tab pos="3734049" algn="l"/>
                <a:tab pos="4267484" algn="l"/>
                <a:tab pos="4800920" algn="l"/>
                <a:tab pos="5334356" algn="l"/>
                <a:tab pos="5867791" algn="l"/>
                <a:tab pos="6401227" algn="l"/>
                <a:tab pos="6401227" algn="l"/>
                <a:tab pos="381025" algn="l"/>
                <a:tab pos="628692" algn="l"/>
                <a:tab pos="990666" algn="l"/>
                <a:tab pos="1600307" algn="l"/>
                <a:tab pos="2133742" algn="l"/>
                <a:tab pos="2667178" algn="l"/>
                <a:tab pos="3200613" algn="l"/>
                <a:tab pos="3734049" algn="l"/>
                <a:tab pos="4267484" algn="l"/>
                <a:tab pos="4800920" algn="l"/>
                <a:tab pos="5334356" algn="l"/>
                <a:tab pos="5867791" algn="l"/>
                <a:tab pos="6401227" algn="l"/>
                <a:tab pos="381025" algn="l"/>
                <a:tab pos="628692" algn="l"/>
                <a:tab pos="990666" algn="l"/>
                <a:tab pos="1600307" algn="l"/>
                <a:tab pos="2133742" algn="l"/>
                <a:tab pos="2667178" algn="l"/>
              </a:tabLst>
            </a:pPr>
            <a:r>
              <a:rPr lang="en-US" sz="2300" dirty="0" smtClean="0">
                <a:solidFill>
                  <a:srgbClr val="0000FF"/>
                </a:solidFill>
                <a:latin typeface="Calibri"/>
                <a:ea typeface="Verdana" charset="0"/>
                <a:cs typeface="Verdana" charset="0"/>
                <a:sym typeface="Verdana" charset="0"/>
              </a:rPr>
              <a:t>Tap      </a:t>
            </a:r>
            <a:endParaRPr lang="en-US" sz="2300" dirty="0">
              <a:solidFill>
                <a:srgbClr val="0000FF"/>
              </a:solidFill>
              <a:latin typeface="Calibri"/>
              <a:ea typeface="Verdana" charset="0"/>
              <a:cs typeface="Verdana" charset="0"/>
              <a:sym typeface="Verdana" charset="0"/>
            </a:endParaRPr>
          </a:p>
          <a:p>
            <a:pPr marL="922337" lvl="1" indent="-457200" algn="l" fontAlgn="auto">
              <a:spcBef>
                <a:spcPts val="0"/>
              </a:spcBef>
              <a:spcAft>
                <a:spcPts val="0"/>
              </a:spcAft>
              <a:buFont typeface="+mj-lt"/>
              <a:buAutoNum type="alphaLcPeriod"/>
              <a:tabLst>
                <a:tab pos="533436" algn="l"/>
                <a:tab pos="1066871" algn="l"/>
                <a:tab pos="1600307" algn="l"/>
                <a:tab pos="2133742" algn="l"/>
                <a:tab pos="2667178" algn="l"/>
                <a:tab pos="3200613" algn="l"/>
                <a:tab pos="3734049" algn="l"/>
                <a:tab pos="4267484" algn="l"/>
                <a:tab pos="4800920" algn="l"/>
                <a:tab pos="5334356" algn="l"/>
                <a:tab pos="5867791" algn="l"/>
                <a:tab pos="6401227" algn="l"/>
                <a:tab pos="6401227" algn="l"/>
                <a:tab pos="381025" algn="l"/>
                <a:tab pos="628692" algn="l"/>
                <a:tab pos="990666" algn="l"/>
                <a:tab pos="1600307" algn="l"/>
                <a:tab pos="2133742" algn="l"/>
                <a:tab pos="2667178" algn="l"/>
                <a:tab pos="3200613" algn="l"/>
                <a:tab pos="3734049" algn="l"/>
                <a:tab pos="4267484" algn="l"/>
                <a:tab pos="4800920" algn="l"/>
                <a:tab pos="5334356" algn="l"/>
                <a:tab pos="5867791" algn="l"/>
                <a:tab pos="6401227" algn="l"/>
                <a:tab pos="381025" algn="l"/>
                <a:tab pos="628692" algn="l"/>
                <a:tab pos="990666" algn="l"/>
                <a:tab pos="1600307" algn="l"/>
                <a:tab pos="2133742" algn="l"/>
                <a:tab pos="2667178" algn="l"/>
              </a:tabLst>
            </a:pPr>
            <a:r>
              <a:rPr lang="en-US" sz="2300" dirty="0" smtClean="0">
                <a:solidFill>
                  <a:srgbClr val="0000FF"/>
                </a:solidFill>
                <a:latin typeface="Calibri"/>
                <a:ea typeface="Verdana" charset="0"/>
                <a:cs typeface="Verdana" charset="0"/>
                <a:sym typeface="Verdana" charset="0"/>
              </a:rPr>
              <a:t>Tap </a:t>
            </a:r>
            <a:r>
              <a:rPr lang="en-US" sz="2300" b="1" dirty="0">
                <a:solidFill>
                  <a:srgbClr val="0000FF"/>
                </a:solidFill>
                <a:latin typeface="Calibri"/>
                <a:ea typeface="Verdana Bold" charset="0"/>
                <a:cs typeface="Verdana Bold" charset="0"/>
                <a:sym typeface="Verdana Bold" charset="0"/>
              </a:rPr>
              <a:t>CALIBRATE SENSOR</a:t>
            </a:r>
          </a:p>
          <a:p>
            <a:pPr marL="465138" marR="0" lvl="0" indent="-465138" algn="l" defTabSz="914400" eaLnBrk="1" fontAlgn="auto" latinLnBrk="0" hangingPunct="1">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 pos="6401227" algn="l"/>
                <a:tab pos="381025" algn="l"/>
                <a:tab pos="628692" algn="l"/>
                <a:tab pos="990666" algn="l"/>
                <a:tab pos="1600307" algn="l"/>
                <a:tab pos="2133742" algn="l"/>
                <a:tab pos="2667178" algn="l"/>
                <a:tab pos="3200613" algn="l"/>
                <a:tab pos="3734049" algn="l"/>
                <a:tab pos="4267484" algn="l"/>
                <a:tab pos="4800920" algn="l"/>
                <a:tab pos="5334356" algn="l"/>
                <a:tab pos="5867791" algn="l"/>
                <a:tab pos="6401227" algn="l"/>
                <a:tab pos="381025" algn="l"/>
                <a:tab pos="628692" algn="l"/>
                <a:tab pos="990666" algn="l"/>
                <a:tab pos="1600307" algn="l"/>
                <a:tab pos="2133742" algn="l"/>
                <a:tab pos="2667178" algn="l"/>
              </a:tabLst>
              <a:defRPr/>
            </a:pPr>
            <a:endParaRPr lang="en-US" sz="2300" dirty="0">
              <a:solidFill>
                <a:srgbClr val="0000FF"/>
              </a:solidFill>
              <a:latin typeface="Calibri"/>
              <a:ea typeface="Verdana Bold" charset="0"/>
              <a:cs typeface="Verdana Bold" charset="0"/>
              <a:sym typeface="Verdana Bold" charset="0"/>
            </a:endParaRPr>
          </a:p>
          <a:p>
            <a:pPr marL="465138" marR="0" lvl="0" indent="-465138" algn="l" defTabSz="914400" eaLnBrk="1" fontAlgn="auto" latinLnBrk="0" hangingPunct="1">
              <a:lnSpc>
                <a:spcPct val="90000"/>
              </a:lnSpc>
              <a:spcBef>
                <a:spcPts val="0"/>
              </a:spcBef>
              <a:spcAft>
                <a:spcPts val="0"/>
              </a:spcAft>
              <a:buClrTx/>
              <a:buSzTx/>
              <a:buFont typeface="+mj-lt"/>
              <a:buAutoNum type="arabicPeriod" startAt="2"/>
              <a:tabLst>
                <a:tab pos="533436" algn="l"/>
                <a:tab pos="1066871" algn="l"/>
                <a:tab pos="1600307" algn="l"/>
                <a:tab pos="2133742" algn="l"/>
                <a:tab pos="2667178" algn="l"/>
                <a:tab pos="3200613" algn="l"/>
                <a:tab pos="3734049" algn="l"/>
                <a:tab pos="4267484" algn="l"/>
                <a:tab pos="4800920" algn="l"/>
                <a:tab pos="5334356" algn="l"/>
                <a:tab pos="5867791" algn="l"/>
                <a:tab pos="6401227" algn="l"/>
                <a:tab pos="6401227" algn="l"/>
                <a:tab pos="381025" algn="l"/>
                <a:tab pos="628692" algn="l"/>
                <a:tab pos="990666" algn="l"/>
                <a:tab pos="1600307" algn="l"/>
                <a:tab pos="2133742" algn="l"/>
                <a:tab pos="2667178" algn="l"/>
                <a:tab pos="3200613" algn="l"/>
                <a:tab pos="3734049" algn="l"/>
                <a:tab pos="4267484" algn="l"/>
                <a:tab pos="4800920" algn="l"/>
                <a:tab pos="5334356" algn="l"/>
                <a:tab pos="5867791" algn="l"/>
                <a:tab pos="6401227" algn="l"/>
                <a:tab pos="381025" algn="l"/>
                <a:tab pos="628692" algn="l"/>
                <a:tab pos="990666" algn="l"/>
                <a:tab pos="1600307" algn="l"/>
                <a:tab pos="2133742" algn="l"/>
                <a:tab pos="2667178" algn="l"/>
              </a:tabLst>
              <a:defRPr/>
            </a:pPr>
            <a:r>
              <a:rPr lang="en-US" sz="2300" b="1" dirty="0" smtClean="0">
                <a:solidFill>
                  <a:srgbClr val="0000FF"/>
                </a:solidFill>
                <a:latin typeface="Calibri"/>
                <a:ea typeface="Verdana Bold" charset="0"/>
                <a:cs typeface="Verdana Bold" charset="0"/>
                <a:sym typeface="Verdana Bold" charset="0"/>
              </a:rPr>
              <a:t>Ensure </a:t>
            </a:r>
            <a:r>
              <a:rPr lang="en-US" sz="2300" b="1" dirty="0">
                <a:solidFill>
                  <a:srgbClr val="0000FF"/>
                </a:solidFill>
                <a:latin typeface="Calibri"/>
                <a:ea typeface="Verdana Bold" charset="0"/>
                <a:cs typeface="Verdana Bold" charset="0"/>
                <a:sym typeface="Verdana Bold" charset="0"/>
              </a:rPr>
              <a:t>that the correct </a:t>
            </a:r>
            <a:r>
              <a:rPr lang="en-US" sz="2300" b="1" dirty="0" smtClean="0">
                <a:solidFill>
                  <a:srgbClr val="0000FF"/>
                </a:solidFill>
                <a:latin typeface="Calibri"/>
                <a:ea typeface="Verdana Bold" charset="0"/>
                <a:cs typeface="Verdana Bold" charset="0"/>
                <a:sym typeface="Verdana Bold" charset="0"/>
              </a:rPr>
              <a:t> measurements </a:t>
            </a:r>
            <a:r>
              <a:rPr lang="en-US" sz="2300" b="1" dirty="0">
                <a:solidFill>
                  <a:srgbClr val="0000FF"/>
                </a:solidFill>
                <a:latin typeface="Calibri"/>
                <a:ea typeface="Verdana Bold" charset="0"/>
                <a:cs typeface="Verdana Bold" charset="0"/>
                <a:sym typeface="Verdana Bold" charset="0"/>
              </a:rPr>
              <a:t>are </a:t>
            </a:r>
            <a:r>
              <a:rPr lang="en-US" sz="2300" b="1" dirty="0" smtClean="0">
                <a:solidFill>
                  <a:srgbClr val="0000FF"/>
                </a:solidFill>
                <a:latin typeface="Calibri"/>
                <a:ea typeface="Verdana Bold" charset="0"/>
                <a:cs typeface="Verdana Bold" charset="0"/>
                <a:sym typeface="Verdana Bold" charset="0"/>
              </a:rPr>
              <a:t>selected:</a:t>
            </a:r>
            <a:endParaRPr lang="en-US" sz="2300" b="1" dirty="0">
              <a:solidFill>
                <a:srgbClr val="0000FF"/>
              </a:solidFill>
              <a:latin typeface="Calibri"/>
              <a:ea typeface="Verdana Bold" charset="0"/>
              <a:cs typeface="Verdana Bold" charset="0"/>
              <a:sym typeface="Verdana" charset="0"/>
            </a:endParaRPr>
          </a:p>
          <a:p>
            <a:pPr marL="922338" lvl="1" indent="-457200" algn="l" fontAlgn="auto">
              <a:spcBef>
                <a:spcPts val="0"/>
              </a:spcBef>
              <a:spcAft>
                <a:spcPts val="0"/>
              </a:spcAft>
              <a:buFont typeface="+mj-lt"/>
              <a:buAutoNum type="alphaLcPeriod"/>
              <a:tabLst>
                <a:tab pos="533400" algn="l"/>
                <a:tab pos="914400" algn="l"/>
                <a:tab pos="1066800" algn="l"/>
                <a:tab pos="1089025" algn="l"/>
                <a:tab pos="1600200" algn="l"/>
                <a:tab pos="2133600" algn="l"/>
                <a:tab pos="2667000" algn="l"/>
                <a:tab pos="3200400" algn="l"/>
                <a:tab pos="3733800" algn="l"/>
                <a:tab pos="4267200" algn="l"/>
                <a:tab pos="4800600" algn="l"/>
                <a:tab pos="5334000" algn="l"/>
                <a:tab pos="5867400" algn="l"/>
                <a:tab pos="6400800" algn="l"/>
                <a:tab pos="6400800" algn="l"/>
                <a:tab pos="628650" algn="l"/>
                <a:tab pos="990600" algn="l"/>
                <a:tab pos="1600200" algn="l"/>
                <a:tab pos="2133600" algn="l"/>
                <a:tab pos="2667000" algn="l"/>
                <a:tab pos="3200400" algn="l"/>
                <a:tab pos="3733800" algn="l"/>
                <a:tab pos="4267200" algn="l"/>
                <a:tab pos="4800600" algn="l"/>
                <a:tab pos="5334000" algn="l"/>
                <a:tab pos="5867400" algn="l"/>
                <a:tab pos="6400800" algn="l"/>
                <a:tab pos="628650" algn="l"/>
                <a:tab pos="990600" algn="l"/>
                <a:tab pos="1600200" algn="l"/>
                <a:tab pos="2133600" algn="l"/>
                <a:tab pos="2667000" algn="l"/>
              </a:tabLst>
            </a:pPr>
            <a:r>
              <a:rPr lang="en-US" sz="2300" dirty="0" smtClean="0">
                <a:solidFill>
                  <a:srgbClr val="0000FF"/>
                </a:solidFill>
                <a:latin typeface="Calibri"/>
                <a:ea typeface="Verdana" charset="0"/>
                <a:cs typeface="Verdana" charset="0"/>
                <a:sym typeface="Verdana" charset="0"/>
              </a:rPr>
              <a:t>Sensor</a:t>
            </a:r>
            <a:r>
              <a:rPr lang="en-US" sz="2300" dirty="0">
                <a:solidFill>
                  <a:srgbClr val="0000FF"/>
                </a:solidFill>
                <a:latin typeface="Calibri"/>
                <a:ea typeface="Verdana" charset="0"/>
                <a:cs typeface="Verdana" charset="0"/>
                <a:sym typeface="Verdana" charset="0"/>
              </a:rPr>
              <a:t>: (name of </a:t>
            </a:r>
            <a:r>
              <a:rPr lang="en-US" sz="2300" dirty="0" smtClean="0">
                <a:solidFill>
                  <a:srgbClr val="0000FF"/>
                </a:solidFill>
                <a:latin typeface="Calibri"/>
                <a:ea typeface="Verdana" charset="0"/>
                <a:cs typeface="Verdana" charset="0"/>
                <a:sym typeface="Verdana" charset="0"/>
              </a:rPr>
              <a:t>sensor)</a:t>
            </a:r>
          </a:p>
          <a:p>
            <a:pPr marL="922338" lvl="1" indent="-457200" algn="l" fontAlgn="auto">
              <a:spcBef>
                <a:spcPts val="0"/>
              </a:spcBef>
              <a:spcAft>
                <a:spcPts val="0"/>
              </a:spcAft>
              <a:tabLst>
                <a:tab pos="533400" algn="l"/>
                <a:tab pos="914400" algn="l"/>
                <a:tab pos="1066800" algn="l"/>
                <a:tab pos="1089025" algn="l"/>
                <a:tab pos="1600200" algn="l"/>
                <a:tab pos="2133600" algn="l"/>
                <a:tab pos="2667000" algn="l"/>
                <a:tab pos="3200400" algn="l"/>
                <a:tab pos="3733800" algn="l"/>
                <a:tab pos="4267200" algn="l"/>
                <a:tab pos="4800600" algn="l"/>
                <a:tab pos="5334000" algn="l"/>
                <a:tab pos="5867400" algn="l"/>
                <a:tab pos="6400800" algn="l"/>
                <a:tab pos="6400800" algn="l"/>
                <a:tab pos="628650" algn="l"/>
                <a:tab pos="990600" algn="l"/>
                <a:tab pos="1600200" algn="l"/>
                <a:tab pos="2133600" algn="l"/>
                <a:tab pos="2667000" algn="l"/>
                <a:tab pos="3200400" algn="l"/>
                <a:tab pos="3733800" algn="l"/>
                <a:tab pos="4267200" algn="l"/>
                <a:tab pos="4800600" algn="l"/>
                <a:tab pos="5334000" algn="l"/>
                <a:tab pos="5867400" algn="l"/>
                <a:tab pos="6400800" algn="l"/>
                <a:tab pos="628650" algn="l"/>
                <a:tab pos="990600" algn="l"/>
                <a:tab pos="1600200" algn="l"/>
                <a:tab pos="2133600" algn="l"/>
                <a:tab pos="2667000" algn="l"/>
              </a:tabLst>
            </a:pPr>
            <a:r>
              <a:rPr lang="en-US" sz="2300" dirty="0" smtClean="0">
                <a:solidFill>
                  <a:srgbClr val="0000FF"/>
                </a:solidFill>
                <a:latin typeface="Calibri"/>
                <a:ea typeface="Verdana" charset="0"/>
                <a:cs typeface="Verdana" charset="0"/>
                <a:sym typeface="Verdana" charset="0"/>
              </a:rPr>
              <a:t>		Measurement</a:t>
            </a:r>
            <a:r>
              <a:rPr lang="en-US" sz="2300" dirty="0">
                <a:solidFill>
                  <a:srgbClr val="0000FF"/>
                </a:solidFill>
                <a:latin typeface="Calibri"/>
                <a:ea typeface="Verdana" charset="0"/>
                <a:cs typeface="Verdana" charset="0"/>
                <a:sym typeface="Verdana" charset="0"/>
              </a:rPr>
              <a:t>:  </a:t>
            </a:r>
            <a:r>
              <a:rPr lang="en-US" sz="2300" dirty="0" smtClean="0">
                <a:solidFill>
                  <a:srgbClr val="0000FF"/>
                </a:solidFill>
                <a:latin typeface="Calibri"/>
                <a:ea typeface="Verdana" charset="0"/>
                <a:cs typeface="Verdana" charset="0"/>
                <a:sym typeface="Verdana" charset="0"/>
              </a:rPr>
              <a:t>pH</a:t>
            </a:r>
          </a:p>
          <a:p>
            <a:pPr marL="922338" lvl="1" indent="-457200" algn="l" fontAlgn="auto">
              <a:spcBef>
                <a:spcPts val="0"/>
              </a:spcBef>
              <a:spcAft>
                <a:spcPts val="0"/>
              </a:spcAft>
              <a:tabLst>
                <a:tab pos="533400" algn="l"/>
                <a:tab pos="914400" algn="l"/>
                <a:tab pos="1066800" algn="l"/>
                <a:tab pos="1089025" algn="l"/>
                <a:tab pos="1600200" algn="l"/>
                <a:tab pos="2133600" algn="l"/>
                <a:tab pos="2667000" algn="l"/>
                <a:tab pos="3200400" algn="l"/>
                <a:tab pos="3733800" algn="l"/>
                <a:tab pos="4267200" algn="l"/>
                <a:tab pos="4800600" algn="l"/>
                <a:tab pos="5334000" algn="l"/>
                <a:tab pos="5867400" algn="l"/>
                <a:tab pos="6400800" algn="l"/>
                <a:tab pos="6400800" algn="l"/>
                <a:tab pos="628650" algn="l"/>
                <a:tab pos="990600" algn="l"/>
                <a:tab pos="1600200" algn="l"/>
                <a:tab pos="2133600" algn="l"/>
                <a:tab pos="2667000" algn="l"/>
                <a:tab pos="3200400" algn="l"/>
                <a:tab pos="3733800" algn="l"/>
                <a:tab pos="4267200" algn="l"/>
                <a:tab pos="4800600" algn="l"/>
                <a:tab pos="5334000" algn="l"/>
                <a:tab pos="5867400" algn="l"/>
                <a:tab pos="6400800" algn="l"/>
                <a:tab pos="628650" algn="l"/>
                <a:tab pos="990600" algn="l"/>
                <a:tab pos="1600200" algn="l"/>
                <a:tab pos="2133600" algn="l"/>
                <a:tab pos="2667000" algn="l"/>
              </a:tabLst>
            </a:pPr>
            <a:r>
              <a:rPr lang="en-US" sz="2300" dirty="0" smtClean="0">
                <a:solidFill>
                  <a:srgbClr val="0000FF"/>
                </a:solidFill>
                <a:latin typeface="Calibri"/>
                <a:ea typeface="Verdana" charset="0"/>
                <a:cs typeface="Verdana" charset="0"/>
                <a:sym typeface="Verdana" charset="0"/>
              </a:rPr>
              <a:t>		Calibration </a:t>
            </a:r>
            <a:r>
              <a:rPr lang="en-US" sz="2300" dirty="0">
                <a:solidFill>
                  <a:srgbClr val="0000FF"/>
                </a:solidFill>
                <a:latin typeface="Calibri"/>
                <a:ea typeface="Verdana" charset="0"/>
                <a:cs typeface="Verdana" charset="0"/>
                <a:sym typeface="Verdana" charset="0"/>
              </a:rPr>
              <a:t>Type:  2 </a:t>
            </a:r>
            <a:r>
              <a:rPr lang="en-US" sz="2300" dirty="0" smtClean="0">
                <a:solidFill>
                  <a:srgbClr val="0000FF"/>
                </a:solidFill>
                <a:latin typeface="Calibri"/>
                <a:ea typeface="Verdana" charset="0"/>
                <a:cs typeface="Verdana" charset="0"/>
                <a:sym typeface="Verdana" charset="0"/>
              </a:rPr>
              <a:t>point</a:t>
            </a:r>
          </a:p>
          <a:p>
            <a:pPr marL="922337" lvl="1" indent="-457200" algn="l" fontAlgn="auto">
              <a:spcBef>
                <a:spcPts val="0"/>
              </a:spcBef>
              <a:spcAft>
                <a:spcPts val="0"/>
              </a:spcAft>
              <a:buFont typeface="+mj-lt"/>
              <a:buAutoNum type="alphaLcPeriod" startAt="2"/>
              <a:tabLst>
                <a:tab pos="533400" algn="l"/>
                <a:tab pos="973138" algn="l"/>
                <a:tab pos="1066800" algn="l"/>
                <a:tab pos="1600200" algn="l"/>
                <a:tab pos="2133600" algn="l"/>
                <a:tab pos="2667000" algn="l"/>
                <a:tab pos="3200400" algn="l"/>
                <a:tab pos="3733800" algn="l"/>
                <a:tab pos="4267200" algn="l"/>
                <a:tab pos="4800600" algn="l"/>
                <a:tab pos="5334000" algn="l"/>
                <a:tab pos="5867400" algn="l"/>
                <a:tab pos="6400800" algn="l"/>
                <a:tab pos="6400800" algn="l"/>
                <a:tab pos="628650" algn="l"/>
                <a:tab pos="990600" algn="l"/>
                <a:tab pos="1600200" algn="l"/>
                <a:tab pos="2133600" algn="l"/>
                <a:tab pos="2667000" algn="l"/>
                <a:tab pos="3200400" algn="l"/>
                <a:tab pos="3733800" algn="l"/>
                <a:tab pos="4267200" algn="l"/>
                <a:tab pos="4800600" algn="l"/>
                <a:tab pos="5334000" algn="l"/>
                <a:tab pos="5867400" algn="l"/>
                <a:tab pos="6400800" algn="l"/>
                <a:tab pos="381000" algn="l"/>
                <a:tab pos="628650" algn="l"/>
                <a:tab pos="990600" algn="l"/>
                <a:tab pos="1600200" algn="l"/>
                <a:tab pos="2133600" algn="l"/>
                <a:tab pos="2667000" algn="l"/>
              </a:tabLst>
            </a:pPr>
            <a:r>
              <a:rPr lang="en-US" sz="2300" dirty="0" smtClean="0">
                <a:solidFill>
                  <a:srgbClr val="0000FF"/>
                </a:solidFill>
                <a:latin typeface="Calibri"/>
                <a:ea typeface="Verdana" charset="0"/>
                <a:cs typeface="Verdana" charset="0"/>
                <a:sym typeface="Verdana" charset="0"/>
              </a:rPr>
              <a:t>Tap </a:t>
            </a:r>
            <a:r>
              <a:rPr lang="en-US" sz="2300" b="1" dirty="0">
                <a:solidFill>
                  <a:srgbClr val="0000FF"/>
                </a:solidFill>
                <a:latin typeface="Calibri"/>
                <a:ea typeface="Verdana Bold" charset="0"/>
                <a:cs typeface="Verdana Bold" charset="0"/>
                <a:sym typeface="Verdana Bold" charset="0"/>
              </a:rPr>
              <a:t>NEXT</a:t>
            </a:r>
          </a:p>
        </p:txBody>
      </p:sp>
      <p:sp>
        <p:nvSpPr>
          <p:cNvPr id="15367" name="Rectangle 7"/>
          <p:cNvSpPr>
            <a:spLocks/>
          </p:cNvSpPr>
          <p:nvPr>
            <p:custDataLst>
              <p:tags r:id="rId5"/>
            </p:custDataLst>
          </p:nvPr>
        </p:nvSpPr>
        <p:spPr bwMode="auto">
          <a:xfrm>
            <a:off x="5713412" y="1463040"/>
            <a:ext cx="6196388" cy="5347618"/>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ctr" anchorCtr="0">
            <a:spAutoFit/>
          </a:bodyPr>
          <a:lstStyle/>
          <a:p>
            <a:pPr marL="465138" indent="-465138" algn="l">
              <a:spcBef>
                <a:spcPts val="0"/>
              </a:spcBef>
              <a:spcAft>
                <a:spcPts val="0"/>
              </a:spcAft>
              <a:buFont typeface="+mj-lt"/>
              <a:buAutoNum type="arabicPeriod" startAt="3"/>
              <a:tabLst>
                <a:tab pos="381025" algn="l"/>
                <a:tab pos="685846" algn="l"/>
                <a:tab pos="1066871" algn="l"/>
                <a:tab pos="1600307" algn="l"/>
                <a:tab pos="2133742" algn="l"/>
                <a:tab pos="2667178" algn="l"/>
                <a:tab pos="3200613" algn="l"/>
                <a:tab pos="3734049" algn="l"/>
                <a:tab pos="4267484" algn="l"/>
                <a:tab pos="4800920" algn="l"/>
                <a:tab pos="5334356" algn="l"/>
                <a:tab pos="5867791" algn="l"/>
                <a:tab pos="6401227" algn="l"/>
                <a:tab pos="419128" algn="l"/>
                <a:tab pos="819205" algn="l"/>
                <a:tab pos="1066871" algn="l"/>
                <a:tab pos="1600307" algn="l"/>
                <a:tab pos="2133742" algn="l"/>
                <a:tab pos="2667178" algn="l"/>
                <a:tab pos="3200613" algn="l"/>
                <a:tab pos="3734049" algn="l"/>
                <a:tab pos="4267484" algn="l"/>
                <a:tab pos="4800920" algn="l"/>
                <a:tab pos="5334356" algn="l"/>
                <a:tab pos="5867791" algn="l"/>
                <a:tab pos="6401227" algn="l"/>
                <a:tab pos="419128" algn="l"/>
                <a:tab pos="819205" algn="l"/>
                <a:tab pos="1066871" algn="l"/>
                <a:tab pos="1600307" algn="l"/>
                <a:tab pos="2133742" algn="l"/>
                <a:tab pos="2667178" algn="l"/>
              </a:tabLst>
            </a:pPr>
            <a:r>
              <a:rPr lang="en-US" sz="2300" b="1" dirty="0" smtClean="0">
                <a:solidFill>
                  <a:srgbClr val="0000FF"/>
                </a:solidFill>
                <a:latin typeface="Calibri"/>
                <a:ea typeface="Verdana Bold" charset="0"/>
                <a:cs typeface="Verdana Bold" charset="0"/>
                <a:sym typeface="Verdana Bold" charset="0"/>
              </a:rPr>
              <a:t>Calibration </a:t>
            </a:r>
            <a:r>
              <a:rPr lang="en-US" sz="2300" b="1" dirty="0">
                <a:solidFill>
                  <a:srgbClr val="0000FF"/>
                </a:solidFill>
                <a:latin typeface="Calibri"/>
                <a:ea typeface="Verdana Bold" charset="0"/>
                <a:cs typeface="Verdana Bold" charset="0"/>
                <a:sym typeface="Verdana Bold" charset="0"/>
              </a:rPr>
              <a:t>Point 1: </a:t>
            </a:r>
            <a:endParaRPr lang="en-US" sz="2300" b="1" dirty="0">
              <a:solidFill>
                <a:srgbClr val="0000FF"/>
              </a:solidFill>
              <a:latin typeface="Calibri"/>
              <a:ea typeface="Verdana" charset="0"/>
              <a:cs typeface="Verdana" charset="0"/>
              <a:sym typeface="Verdana" charset="0"/>
            </a:endParaRPr>
          </a:p>
          <a:p>
            <a:pPr marL="922337" lvl="1" indent="-457200" algn="l">
              <a:spcBef>
                <a:spcPts val="0"/>
              </a:spcBef>
              <a:spcAft>
                <a:spcPts val="0"/>
              </a:spcAft>
              <a:buFont typeface="+mj-lt"/>
              <a:buAutoNum type="alphaLcPeriod"/>
              <a:tabLst>
                <a:tab pos="685800" algn="l"/>
                <a:tab pos="855663" algn="l"/>
                <a:tab pos="1066800" algn="l"/>
                <a:tab pos="1600200" algn="l"/>
                <a:tab pos="2133600" algn="l"/>
                <a:tab pos="2667000" algn="l"/>
                <a:tab pos="3200400" algn="l"/>
                <a:tab pos="3733800" algn="l"/>
                <a:tab pos="4267200" algn="l"/>
                <a:tab pos="4800600" algn="l"/>
                <a:tab pos="5334000" algn="l"/>
                <a:tab pos="5867400" algn="l"/>
                <a:tab pos="6400800" algn="l"/>
                <a:tab pos="819150" algn="l"/>
                <a:tab pos="1066800" algn="l"/>
                <a:tab pos="1600200" algn="l"/>
                <a:tab pos="2133600" algn="l"/>
                <a:tab pos="2667000" algn="l"/>
                <a:tab pos="3200400" algn="l"/>
                <a:tab pos="3733800" algn="l"/>
                <a:tab pos="4267200" algn="l"/>
                <a:tab pos="4800600" algn="l"/>
                <a:tab pos="5334000" algn="l"/>
                <a:tab pos="5867400" algn="l"/>
                <a:tab pos="6400800" algn="l"/>
                <a:tab pos="419100" algn="l"/>
                <a:tab pos="819150" algn="l"/>
                <a:tab pos="1066800" algn="l"/>
                <a:tab pos="1600200" algn="l"/>
                <a:tab pos="2133600" algn="l"/>
                <a:tab pos="2667000" algn="l"/>
              </a:tabLst>
            </a:pPr>
            <a:r>
              <a:rPr lang="en-US" sz="2300" dirty="0">
                <a:solidFill>
                  <a:srgbClr val="0000FF"/>
                </a:solidFill>
                <a:latin typeface="Calibri"/>
                <a:ea typeface="Verdana" charset="0"/>
                <a:cs typeface="Verdana" charset="0"/>
                <a:sym typeface="Verdana" charset="0"/>
              </a:rPr>
              <a:t>Place the pH probe in a pH 4 buffer </a:t>
            </a:r>
            <a:r>
              <a:rPr lang="en-US" sz="2300" dirty="0" smtClean="0">
                <a:solidFill>
                  <a:srgbClr val="0000FF"/>
                </a:solidFill>
                <a:latin typeface="Calibri"/>
                <a:ea typeface="Verdana" charset="0"/>
                <a:cs typeface="Verdana" charset="0"/>
                <a:sym typeface="Verdana" charset="0"/>
              </a:rPr>
              <a:t>       solution</a:t>
            </a:r>
            <a:r>
              <a:rPr lang="en-US" sz="2300" dirty="0">
                <a:solidFill>
                  <a:srgbClr val="0000FF"/>
                </a:solidFill>
                <a:latin typeface="Calibri"/>
                <a:ea typeface="Verdana" charset="0"/>
                <a:cs typeface="Verdana" charset="0"/>
                <a:sym typeface="Verdana" charset="0"/>
              </a:rPr>
              <a:t>.   </a:t>
            </a:r>
          </a:p>
          <a:p>
            <a:pPr marL="922337" lvl="1" indent="-457200" algn="l">
              <a:spcBef>
                <a:spcPts val="0"/>
              </a:spcBef>
              <a:spcAft>
                <a:spcPts val="0"/>
              </a:spcAft>
              <a:buFont typeface="+mj-lt"/>
              <a:buAutoNum type="alphaLcPeriod"/>
              <a:tabLst>
                <a:tab pos="685800" algn="l"/>
                <a:tab pos="855663" algn="l"/>
                <a:tab pos="1066800" algn="l"/>
                <a:tab pos="1600200" algn="l"/>
                <a:tab pos="2133600" algn="l"/>
                <a:tab pos="2667000" algn="l"/>
                <a:tab pos="3200400" algn="l"/>
                <a:tab pos="3733800" algn="l"/>
                <a:tab pos="4267200" algn="l"/>
                <a:tab pos="4800600" algn="l"/>
                <a:tab pos="5334000" algn="l"/>
                <a:tab pos="5867400" algn="l"/>
                <a:tab pos="6400800" algn="l"/>
                <a:tab pos="819150" algn="l"/>
                <a:tab pos="1066800" algn="l"/>
                <a:tab pos="1600200" algn="l"/>
                <a:tab pos="2133600" algn="l"/>
                <a:tab pos="2667000" algn="l"/>
                <a:tab pos="3200400" algn="l"/>
                <a:tab pos="3733800" algn="l"/>
                <a:tab pos="4267200" algn="l"/>
                <a:tab pos="4800600" algn="l"/>
                <a:tab pos="5334000" algn="l"/>
                <a:tab pos="5867400" algn="l"/>
                <a:tab pos="6400800" algn="l"/>
                <a:tab pos="419100" algn="l"/>
                <a:tab pos="819150" algn="l"/>
                <a:tab pos="1066800" algn="l"/>
                <a:tab pos="1600200" algn="l"/>
                <a:tab pos="2133600" algn="l"/>
                <a:tab pos="2667000" algn="l"/>
              </a:tabLst>
            </a:pPr>
            <a:r>
              <a:rPr lang="en-US" sz="2300" dirty="0">
                <a:solidFill>
                  <a:srgbClr val="0000FF"/>
                </a:solidFill>
                <a:latin typeface="Calibri"/>
                <a:ea typeface="Verdana" charset="0"/>
                <a:cs typeface="Verdana" charset="0"/>
                <a:sym typeface="Verdana" charset="0"/>
              </a:rPr>
              <a:t>Enter 4.0 as the pH in the </a:t>
            </a:r>
            <a:r>
              <a:rPr lang="en-US" sz="2300" b="1" dirty="0">
                <a:solidFill>
                  <a:srgbClr val="0000FF"/>
                </a:solidFill>
                <a:latin typeface="Calibri"/>
                <a:ea typeface="Verdana Bold" charset="0"/>
                <a:cs typeface="Verdana Bold" charset="0"/>
                <a:sym typeface="Verdana Bold" charset="0"/>
              </a:rPr>
              <a:t>Standard Value </a:t>
            </a:r>
            <a:r>
              <a:rPr lang="en-US" sz="2300" b="1" dirty="0" smtClean="0">
                <a:solidFill>
                  <a:srgbClr val="0000FF"/>
                </a:solidFill>
                <a:latin typeface="Calibri"/>
                <a:ea typeface="Verdana Bold" charset="0"/>
                <a:cs typeface="Verdana Bold" charset="0"/>
                <a:sym typeface="Verdana Bold" charset="0"/>
              </a:rPr>
              <a:t>     </a:t>
            </a:r>
            <a:r>
              <a:rPr lang="en-US" sz="2300" dirty="0" smtClean="0">
                <a:solidFill>
                  <a:srgbClr val="0000FF"/>
                </a:solidFill>
                <a:latin typeface="Calibri"/>
                <a:ea typeface="Verdana" charset="0"/>
                <a:cs typeface="Verdana" charset="0"/>
                <a:sym typeface="Verdana" charset="0"/>
              </a:rPr>
              <a:t>box </a:t>
            </a:r>
            <a:r>
              <a:rPr lang="en-US" sz="2300" dirty="0">
                <a:solidFill>
                  <a:srgbClr val="0000FF"/>
                </a:solidFill>
                <a:latin typeface="Calibri"/>
                <a:ea typeface="Verdana" charset="0"/>
                <a:cs typeface="Verdana" charset="0"/>
                <a:sym typeface="Verdana" charset="0"/>
              </a:rPr>
              <a:t>under </a:t>
            </a:r>
            <a:r>
              <a:rPr lang="en-US" sz="2300" b="1" dirty="0">
                <a:solidFill>
                  <a:srgbClr val="0000FF"/>
                </a:solidFill>
                <a:latin typeface="Calibri"/>
                <a:ea typeface="Verdana Bold" charset="0"/>
                <a:cs typeface="Verdana Bold" charset="0"/>
                <a:sym typeface="Verdana Bold" charset="0"/>
              </a:rPr>
              <a:t>Calibration Point 1</a:t>
            </a:r>
            <a:r>
              <a:rPr lang="en-US" sz="2300" dirty="0">
                <a:solidFill>
                  <a:srgbClr val="0000FF"/>
                </a:solidFill>
                <a:latin typeface="Calibri"/>
                <a:ea typeface="Verdana" charset="0"/>
                <a:cs typeface="Verdana" charset="0"/>
                <a:sym typeface="Verdana" charset="0"/>
              </a:rPr>
              <a:t>. </a:t>
            </a:r>
            <a:endParaRPr lang="en-US" sz="2300" dirty="0">
              <a:solidFill>
                <a:srgbClr val="0000FF"/>
              </a:solidFill>
              <a:latin typeface="Calibri"/>
              <a:ea typeface="Verdana" charset="0"/>
              <a:cs typeface="Verdana" charset="0"/>
              <a:sym typeface="Verdana Bold" charset="0"/>
            </a:endParaRPr>
          </a:p>
          <a:p>
            <a:pPr marL="922337" lvl="1" indent="-457200" algn="l">
              <a:spcBef>
                <a:spcPts val="0"/>
              </a:spcBef>
              <a:spcAft>
                <a:spcPts val="0"/>
              </a:spcAft>
              <a:buFont typeface="+mj-lt"/>
              <a:buAutoNum type="alphaLcPeriod"/>
              <a:tabLst>
                <a:tab pos="685800" algn="l"/>
                <a:tab pos="855663" algn="l"/>
                <a:tab pos="1066800" algn="l"/>
                <a:tab pos="1600200" algn="l"/>
                <a:tab pos="2133600" algn="l"/>
                <a:tab pos="2667000" algn="l"/>
                <a:tab pos="3200400" algn="l"/>
                <a:tab pos="3733800" algn="l"/>
                <a:tab pos="4267200" algn="l"/>
                <a:tab pos="4800600" algn="l"/>
                <a:tab pos="5334000" algn="l"/>
                <a:tab pos="5867400" algn="l"/>
                <a:tab pos="6400800" algn="l"/>
                <a:tab pos="819150" algn="l"/>
                <a:tab pos="1066800" algn="l"/>
                <a:tab pos="1600200" algn="l"/>
                <a:tab pos="2133600" algn="l"/>
                <a:tab pos="2667000" algn="l"/>
                <a:tab pos="3200400" algn="l"/>
                <a:tab pos="3733800" algn="l"/>
                <a:tab pos="4267200" algn="l"/>
                <a:tab pos="4800600" algn="l"/>
                <a:tab pos="5334000" algn="l"/>
                <a:tab pos="5867400" algn="l"/>
                <a:tab pos="6400800" algn="l"/>
                <a:tab pos="419100" algn="l"/>
                <a:tab pos="819150" algn="l"/>
                <a:tab pos="1066800" algn="l"/>
                <a:tab pos="1600200" algn="l"/>
                <a:tab pos="2133600" algn="l"/>
                <a:tab pos="2667000" algn="l"/>
              </a:tabLst>
            </a:pPr>
            <a:r>
              <a:rPr lang="en-US" sz="2300" dirty="0" smtClean="0">
                <a:solidFill>
                  <a:srgbClr val="0000FF"/>
                </a:solidFill>
                <a:latin typeface="Calibri"/>
                <a:ea typeface="Verdana" charset="0"/>
                <a:cs typeface="Verdana" charset="0"/>
                <a:sym typeface="Verdana" charset="0"/>
              </a:rPr>
              <a:t>Tap </a:t>
            </a:r>
            <a:r>
              <a:rPr lang="en-US" sz="2300" dirty="0">
                <a:solidFill>
                  <a:srgbClr val="0000FF"/>
                </a:solidFill>
                <a:latin typeface="Calibri"/>
                <a:ea typeface="Verdana Bold" charset="0"/>
                <a:cs typeface="Verdana Bold" charset="0"/>
                <a:sym typeface="Verdana Bold" charset="0"/>
              </a:rPr>
              <a:t>Read From Sensor </a:t>
            </a:r>
            <a:r>
              <a:rPr lang="en-US" sz="2300" dirty="0">
                <a:solidFill>
                  <a:srgbClr val="0000FF"/>
                </a:solidFill>
                <a:latin typeface="Calibri"/>
                <a:ea typeface="Verdana" charset="0"/>
                <a:cs typeface="Verdana" charset="0"/>
                <a:sym typeface="Verdana" charset="0"/>
              </a:rPr>
              <a:t>under </a:t>
            </a:r>
            <a:r>
              <a:rPr lang="en-US" sz="2300" b="1" dirty="0">
                <a:solidFill>
                  <a:srgbClr val="0000FF"/>
                </a:solidFill>
                <a:latin typeface="Calibri"/>
                <a:ea typeface="Verdana Bold" charset="0"/>
                <a:cs typeface="Verdana Bold" charset="0"/>
                <a:sym typeface="Verdana Bold" charset="0"/>
              </a:rPr>
              <a:t>Calibration</a:t>
            </a:r>
            <a:r>
              <a:rPr lang="en-US" sz="2300" dirty="0">
                <a:solidFill>
                  <a:srgbClr val="0000FF"/>
                </a:solidFill>
                <a:latin typeface="Calibri"/>
                <a:ea typeface="Verdana Bold" charset="0"/>
                <a:cs typeface="Verdana Bold" charset="0"/>
                <a:sym typeface="Verdana Bold" charset="0"/>
              </a:rPr>
              <a:t> </a:t>
            </a:r>
            <a:r>
              <a:rPr lang="en-US" sz="2300" dirty="0" smtClean="0">
                <a:solidFill>
                  <a:srgbClr val="0000FF"/>
                </a:solidFill>
                <a:latin typeface="Calibri"/>
                <a:ea typeface="Verdana Bold" charset="0"/>
                <a:cs typeface="Verdana Bold" charset="0"/>
                <a:sym typeface="Verdana Bold" charset="0"/>
              </a:rPr>
              <a:t>         </a:t>
            </a:r>
            <a:r>
              <a:rPr lang="en-US" sz="2300" b="1" dirty="0" smtClean="0">
                <a:solidFill>
                  <a:srgbClr val="0000FF"/>
                </a:solidFill>
                <a:latin typeface="Calibri"/>
                <a:ea typeface="Verdana Bold" charset="0"/>
                <a:cs typeface="Verdana Bold" charset="0"/>
                <a:sym typeface="Verdana Bold" charset="0"/>
              </a:rPr>
              <a:t>Point </a:t>
            </a:r>
            <a:r>
              <a:rPr lang="en-US" sz="2300" b="1" dirty="0">
                <a:solidFill>
                  <a:srgbClr val="0000FF"/>
                </a:solidFill>
                <a:latin typeface="Calibri"/>
                <a:ea typeface="Verdana Bold" charset="0"/>
                <a:cs typeface="Verdana Bold" charset="0"/>
                <a:sym typeface="Verdana Bold" charset="0"/>
              </a:rPr>
              <a:t>1</a:t>
            </a:r>
            <a:r>
              <a:rPr lang="en-US" sz="2300" dirty="0">
                <a:solidFill>
                  <a:srgbClr val="0000FF"/>
                </a:solidFill>
                <a:latin typeface="Calibri"/>
                <a:ea typeface="Verdana" charset="0"/>
                <a:cs typeface="Verdana" charset="0"/>
                <a:sym typeface="Verdana" charset="0"/>
              </a:rPr>
              <a:t>. </a:t>
            </a:r>
            <a:endParaRPr lang="en-US" sz="2300" dirty="0" smtClean="0">
              <a:solidFill>
                <a:srgbClr val="0000FF"/>
              </a:solidFill>
              <a:latin typeface="Calibri"/>
              <a:ea typeface="Verdana" charset="0"/>
              <a:cs typeface="Verdana" charset="0"/>
              <a:sym typeface="Verdana" charset="0"/>
            </a:endParaRPr>
          </a:p>
          <a:p>
            <a:pPr marL="922337" lvl="1" indent="-457200" algn="l">
              <a:spcBef>
                <a:spcPts val="0"/>
              </a:spcBef>
              <a:spcAft>
                <a:spcPts val="0"/>
              </a:spcAft>
              <a:buFont typeface="+mj-lt"/>
              <a:buAutoNum type="alphaLcPeriod"/>
              <a:tabLst>
                <a:tab pos="685800" algn="l"/>
                <a:tab pos="855663" algn="l"/>
                <a:tab pos="1066800" algn="l"/>
                <a:tab pos="1600200" algn="l"/>
                <a:tab pos="2133600" algn="l"/>
                <a:tab pos="2667000" algn="l"/>
                <a:tab pos="3200400" algn="l"/>
                <a:tab pos="3733800" algn="l"/>
                <a:tab pos="4267200" algn="l"/>
                <a:tab pos="4800600" algn="l"/>
                <a:tab pos="5334000" algn="l"/>
                <a:tab pos="5867400" algn="l"/>
                <a:tab pos="6400800" algn="l"/>
                <a:tab pos="819150" algn="l"/>
                <a:tab pos="1066800" algn="l"/>
                <a:tab pos="1600200" algn="l"/>
                <a:tab pos="2133600" algn="l"/>
                <a:tab pos="2667000" algn="l"/>
                <a:tab pos="3200400" algn="l"/>
                <a:tab pos="3733800" algn="l"/>
                <a:tab pos="4267200" algn="l"/>
                <a:tab pos="4800600" algn="l"/>
                <a:tab pos="5334000" algn="l"/>
                <a:tab pos="5867400" algn="l"/>
                <a:tab pos="6400800" algn="l"/>
                <a:tab pos="419100" algn="l"/>
                <a:tab pos="819150" algn="l"/>
                <a:tab pos="1066800" algn="l"/>
                <a:tab pos="1600200" algn="l"/>
                <a:tab pos="2133600" algn="l"/>
                <a:tab pos="2667000" algn="l"/>
              </a:tabLst>
            </a:pPr>
            <a:r>
              <a:rPr lang="en-US" sz="2300" dirty="0" smtClean="0">
                <a:solidFill>
                  <a:srgbClr val="0000FF"/>
                </a:solidFill>
                <a:latin typeface="Calibri"/>
                <a:ea typeface="Verdana" charset="0"/>
                <a:cs typeface="Verdana" charset="0"/>
                <a:sym typeface="Verdana" charset="0"/>
              </a:rPr>
              <a:t>Rinse </a:t>
            </a:r>
            <a:r>
              <a:rPr lang="en-US" sz="2300" dirty="0">
                <a:solidFill>
                  <a:srgbClr val="0000FF"/>
                </a:solidFill>
                <a:latin typeface="Calibri"/>
                <a:ea typeface="Verdana" charset="0"/>
                <a:cs typeface="Verdana" charset="0"/>
                <a:sym typeface="Verdana" charset="0"/>
              </a:rPr>
              <a:t>the pH probe thoroughly using </a:t>
            </a:r>
            <a:r>
              <a:rPr lang="en-US" sz="2300" dirty="0" smtClean="0">
                <a:solidFill>
                  <a:srgbClr val="0000FF"/>
                </a:solidFill>
                <a:latin typeface="Calibri"/>
                <a:ea typeface="Verdana" charset="0"/>
                <a:cs typeface="Verdana" charset="0"/>
                <a:sym typeface="Verdana" charset="0"/>
              </a:rPr>
              <a:t>     distilled </a:t>
            </a:r>
            <a:r>
              <a:rPr lang="en-US" sz="2300" dirty="0">
                <a:solidFill>
                  <a:srgbClr val="0000FF"/>
                </a:solidFill>
                <a:latin typeface="Calibri"/>
                <a:ea typeface="Verdana" charset="0"/>
                <a:cs typeface="Verdana" charset="0"/>
                <a:sym typeface="Verdana" charset="0"/>
              </a:rPr>
              <a:t>water. </a:t>
            </a:r>
            <a:endParaRPr lang="en-US" sz="2300" dirty="0" smtClean="0">
              <a:solidFill>
                <a:srgbClr val="0000FF"/>
              </a:solidFill>
              <a:latin typeface="Calibri"/>
              <a:ea typeface="Verdana" charset="0"/>
              <a:cs typeface="Verdana" charset="0"/>
              <a:sym typeface="Verdana" charset="0"/>
            </a:endParaRPr>
          </a:p>
          <a:p>
            <a:pPr marL="465138" indent="-465138" algn="l">
              <a:spcBef>
                <a:spcPts val="0"/>
              </a:spcBef>
              <a:spcAft>
                <a:spcPts val="0"/>
              </a:spcAft>
              <a:buFont typeface="+mj-lt"/>
              <a:buAutoNum type="arabicPeriod" startAt="4"/>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323872" algn="l"/>
                <a:tab pos="685846" algn="l"/>
                <a:tab pos="1066871" algn="l"/>
                <a:tab pos="1600307" algn="l"/>
                <a:tab pos="2133742" algn="l"/>
                <a:tab pos="2667178" algn="l"/>
                <a:tab pos="3200613" algn="l"/>
                <a:tab pos="3734049" algn="l"/>
                <a:tab pos="4267484" algn="l"/>
                <a:tab pos="4800920" algn="l"/>
                <a:tab pos="5334356" algn="l"/>
                <a:tab pos="5867791" algn="l"/>
                <a:tab pos="6401227" algn="l"/>
                <a:tab pos="323872" algn="l"/>
                <a:tab pos="685846" algn="l"/>
                <a:tab pos="1066871" algn="l"/>
                <a:tab pos="1600307" algn="l"/>
                <a:tab pos="2133742" algn="l"/>
                <a:tab pos="2667178" algn="l"/>
              </a:tabLst>
            </a:pPr>
            <a:r>
              <a:rPr lang="en-US" sz="2300" b="1" dirty="0" smtClean="0">
                <a:solidFill>
                  <a:srgbClr val="0000FF"/>
                </a:solidFill>
                <a:latin typeface="Calibri"/>
                <a:ea typeface="Verdana Bold" charset="0"/>
                <a:cs typeface="Verdana Bold" charset="0"/>
                <a:sym typeface="Verdana Bold" charset="0"/>
              </a:rPr>
              <a:t>Calibration Point 2:</a:t>
            </a:r>
            <a:endParaRPr lang="en-US" sz="2300" b="1" dirty="0" smtClean="0">
              <a:solidFill>
                <a:srgbClr val="0000FF"/>
              </a:solidFill>
              <a:latin typeface="Calibri"/>
              <a:ea typeface="Verdana" charset="0"/>
              <a:cs typeface="Verdana" charset="0"/>
              <a:sym typeface="Verdana" charset="0"/>
            </a:endParaRPr>
          </a:p>
          <a:p>
            <a:pPr marL="922337" lvl="1" indent="-457200" algn="l">
              <a:spcBef>
                <a:spcPts val="0"/>
              </a:spcBef>
              <a:spcAft>
                <a:spcPts val="0"/>
              </a:spcAft>
              <a:buFont typeface="+mj-lt"/>
              <a:buAutoNum type="alphaLcPeriod"/>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323872" algn="l"/>
                <a:tab pos="685846" algn="l"/>
                <a:tab pos="1066871" algn="l"/>
                <a:tab pos="1600307" algn="l"/>
                <a:tab pos="2133742" algn="l"/>
                <a:tab pos="2667178" algn="l"/>
                <a:tab pos="3200613" algn="l"/>
                <a:tab pos="3734049" algn="l"/>
                <a:tab pos="4267484" algn="l"/>
                <a:tab pos="4800920" algn="l"/>
                <a:tab pos="5334356" algn="l"/>
                <a:tab pos="5867791" algn="l"/>
                <a:tab pos="6401227" algn="l"/>
                <a:tab pos="323872" algn="l"/>
                <a:tab pos="685846" algn="l"/>
                <a:tab pos="1066871" algn="l"/>
                <a:tab pos="1600307" algn="l"/>
                <a:tab pos="2133742" algn="l"/>
                <a:tab pos="2667178" algn="l"/>
              </a:tabLst>
            </a:pPr>
            <a:r>
              <a:rPr lang="en-US" sz="2300" dirty="0" smtClean="0">
                <a:solidFill>
                  <a:srgbClr val="0000FF"/>
                </a:solidFill>
                <a:latin typeface="Calibri"/>
                <a:ea typeface="Verdana" charset="0"/>
                <a:cs typeface="Verdana" charset="0"/>
                <a:sym typeface="Verdana" charset="0"/>
              </a:rPr>
              <a:t>Repeat the process used in calibration point 1 using a pH 10 buffer solution.  </a:t>
            </a:r>
          </a:p>
          <a:p>
            <a:pPr marL="922337" lvl="1" indent="-457200" algn="l">
              <a:spcBef>
                <a:spcPts val="0"/>
              </a:spcBef>
              <a:spcAft>
                <a:spcPts val="0"/>
              </a:spcAft>
              <a:buFont typeface="+mj-lt"/>
              <a:buAutoNum type="alphaLcPeriod"/>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323872" algn="l"/>
                <a:tab pos="685846" algn="l"/>
                <a:tab pos="1066871" algn="l"/>
                <a:tab pos="1600307" algn="l"/>
                <a:tab pos="2133742" algn="l"/>
                <a:tab pos="2667178" algn="l"/>
                <a:tab pos="3200613" algn="l"/>
                <a:tab pos="3734049" algn="l"/>
                <a:tab pos="4267484" algn="l"/>
                <a:tab pos="4800920" algn="l"/>
                <a:tab pos="5334356" algn="l"/>
                <a:tab pos="5867791" algn="l"/>
                <a:tab pos="6401227" algn="l"/>
                <a:tab pos="323872" algn="l"/>
                <a:tab pos="685846" algn="l"/>
                <a:tab pos="1066871" algn="l"/>
                <a:tab pos="1600307" algn="l"/>
                <a:tab pos="2133742" algn="l"/>
                <a:tab pos="2667178" algn="l"/>
              </a:tabLst>
            </a:pPr>
            <a:r>
              <a:rPr lang="en-US" sz="2300" dirty="0" smtClean="0">
                <a:solidFill>
                  <a:srgbClr val="0000FF"/>
                </a:solidFill>
                <a:latin typeface="Calibri"/>
                <a:ea typeface="Verdana" charset="0"/>
                <a:cs typeface="Verdana" charset="0"/>
                <a:sym typeface="Verdana" charset="0"/>
              </a:rPr>
              <a:t>Tap </a:t>
            </a:r>
            <a:r>
              <a:rPr lang="en-US" sz="2300" b="1" dirty="0" smtClean="0">
                <a:solidFill>
                  <a:srgbClr val="0000FF"/>
                </a:solidFill>
                <a:latin typeface="Calibri"/>
                <a:ea typeface="Verdana Bold" charset="0"/>
                <a:cs typeface="Verdana Bold" charset="0"/>
                <a:sym typeface="Verdana Bold" charset="0"/>
              </a:rPr>
              <a:t>OK</a:t>
            </a:r>
            <a:r>
              <a:rPr lang="en-US" sz="2300" dirty="0" smtClean="0">
                <a:solidFill>
                  <a:srgbClr val="0000FF"/>
                </a:solidFill>
                <a:latin typeface="Calibri"/>
                <a:ea typeface="Verdana" charset="0"/>
                <a:cs typeface="Verdana" charset="0"/>
                <a:sym typeface="Verdana" charset="0"/>
              </a:rPr>
              <a:t> to exit the calibration screen and then tap </a:t>
            </a:r>
            <a:r>
              <a:rPr lang="en-US" sz="2300" b="1" dirty="0" smtClean="0">
                <a:solidFill>
                  <a:srgbClr val="0000FF"/>
                </a:solidFill>
                <a:latin typeface="Calibri"/>
                <a:ea typeface="Verdana Bold" charset="0"/>
                <a:cs typeface="Verdana Bold" charset="0"/>
                <a:sym typeface="Verdana Bold" charset="0"/>
              </a:rPr>
              <a:t>OK</a:t>
            </a:r>
            <a:r>
              <a:rPr lang="en-US" sz="2300" dirty="0" smtClean="0">
                <a:solidFill>
                  <a:srgbClr val="0000FF"/>
                </a:solidFill>
                <a:latin typeface="Calibri"/>
                <a:ea typeface="Verdana" charset="0"/>
                <a:cs typeface="Verdana" charset="0"/>
                <a:sym typeface="Verdana" charset="0"/>
              </a:rPr>
              <a:t> again to return to the lab. </a:t>
            </a:r>
          </a:p>
          <a:p>
            <a:pPr marL="465138" indent="-465138" algn="l">
              <a:spcBef>
                <a:spcPts val="300"/>
              </a:spcBef>
              <a:buFontTx/>
              <a:buChar char="•"/>
              <a:tabLst>
                <a:tab pos="381025" algn="l"/>
                <a:tab pos="685846" algn="l"/>
                <a:tab pos="1066871" algn="l"/>
                <a:tab pos="1600307" algn="l"/>
                <a:tab pos="2133742" algn="l"/>
                <a:tab pos="2667178" algn="l"/>
                <a:tab pos="3200613" algn="l"/>
                <a:tab pos="3734049" algn="l"/>
                <a:tab pos="4267484" algn="l"/>
                <a:tab pos="4800920" algn="l"/>
                <a:tab pos="5334356" algn="l"/>
                <a:tab pos="5867791" algn="l"/>
                <a:tab pos="6401227" algn="l"/>
                <a:tab pos="419128" algn="l"/>
                <a:tab pos="819205" algn="l"/>
                <a:tab pos="1066871" algn="l"/>
                <a:tab pos="1600307" algn="l"/>
                <a:tab pos="2133742" algn="l"/>
                <a:tab pos="2667178" algn="l"/>
                <a:tab pos="3200613" algn="l"/>
                <a:tab pos="3734049" algn="l"/>
                <a:tab pos="4267484" algn="l"/>
                <a:tab pos="4800920" algn="l"/>
                <a:tab pos="5334356" algn="l"/>
                <a:tab pos="5867791" algn="l"/>
                <a:tab pos="6401227" algn="l"/>
                <a:tab pos="419128" algn="l"/>
                <a:tab pos="819205" algn="l"/>
                <a:tab pos="1066871" algn="l"/>
                <a:tab pos="1600307" algn="l"/>
                <a:tab pos="2133742" algn="l"/>
                <a:tab pos="2667178" algn="l"/>
              </a:tabLst>
            </a:pPr>
            <a:endParaRPr lang="en-US" sz="2300" dirty="0">
              <a:solidFill>
                <a:srgbClr val="0000FF"/>
              </a:solidFill>
              <a:latin typeface="Verdana" charset="0"/>
              <a:ea typeface="Verdana" charset="0"/>
              <a:cs typeface="Verdana" charset="0"/>
              <a:sym typeface="Verdana" charset="0"/>
            </a:endParaRPr>
          </a:p>
        </p:txBody>
      </p:sp>
      <p:sp>
        <p:nvSpPr>
          <p:cNvPr id="13" name="Text Placeholder 12"/>
          <p:cNvSpPr>
            <a:spLocks noGrp="1"/>
          </p:cNvSpPr>
          <p:nvPr>
            <p:ph type="body" sz="quarter" idx="12"/>
          </p:nvPr>
        </p:nvSpPr>
        <p:spPr/>
        <p:txBody>
          <a:bodyPr/>
          <a:lstStyle/>
          <a:p>
            <a:endParaRPr lang="en-US"/>
          </a:p>
        </p:txBody>
      </p:sp>
      <p:sp>
        <p:nvSpPr>
          <p:cNvPr id="9" name="Rectangle 8"/>
          <p:cNvSpPr/>
          <p:nvPr>
            <p:custDataLst>
              <p:tags r:id="rId6"/>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2" name="TextBox 11"/>
          <p:cNvSpPr txBox="1"/>
          <p:nvPr>
            <p:custDataLst>
              <p:tags r:id="rId7"/>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Air Pollution and Acid Rain</a:t>
            </a:r>
            <a:endParaRPr lang="en-US" sz="2400" b="1" dirty="0">
              <a:solidFill>
                <a:srgbClr val="FFFFFF"/>
              </a:solidFill>
              <a:latin typeface="Calibri"/>
            </a:endParaRPr>
          </a:p>
        </p:txBody>
      </p:sp>
      <p:pic>
        <p:nvPicPr>
          <p:cNvPr id="14" name="Picture 13" descr="Tools_On.png"/>
          <p:cNvPicPr>
            <a:picLocks noChangeAspect="1"/>
          </p:cNvPicPr>
          <p:nvPr/>
        </p:nvPicPr>
        <p:blipFill>
          <a:blip r:embed="rId9" cstate="print"/>
          <a:stretch>
            <a:fillRect/>
          </a:stretch>
        </p:blipFill>
        <p:spPr>
          <a:xfrm>
            <a:off x="1598612" y="2993231"/>
            <a:ext cx="390145" cy="390145"/>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p:cNvSpPr>
          <p:nvPr>
            <p:custDataLst>
              <p:tags r:id="rId1"/>
            </p:custDataLst>
          </p:nvPr>
        </p:nvSpPr>
        <p:spPr bwMode="auto">
          <a:xfrm>
            <a:off x="228600" y="2421374"/>
            <a:ext cx="11084213" cy="2954655"/>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465138" marR="0" lvl="0" indent="-465138" algn="l" defTabSz="914400" eaLnBrk="1" fontAlgn="auto" latinLnBrk="0" hangingPunct="1">
              <a:lnSpc>
                <a:spcPct val="100000"/>
              </a:lnSpc>
              <a:spcBef>
                <a:spcPts val="0"/>
              </a:spcBef>
              <a:spcAft>
                <a:spcPts val="1800"/>
              </a:spcAft>
              <a:buClr>
                <a:srgbClr val="000000"/>
              </a:buClr>
              <a:buSzPct val="100000"/>
              <a:buFont typeface="Verdana"/>
              <a:buChar char="•"/>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 pos="209522" algn="l"/>
                <a:tab pos="685708" algn="l"/>
                <a:tab pos="1066656" algn="l"/>
                <a:tab pos="1599985" algn="l"/>
                <a:tab pos="2133316" algn="l"/>
                <a:tab pos="2666644" algn="l"/>
              </a:tabLst>
              <a:defRPr/>
            </a:pPr>
            <a:r>
              <a:rPr lang="en-US" sz="2700" dirty="0">
                <a:latin typeface="Calibri"/>
                <a:ea typeface="Verdana" charset="0"/>
                <a:cs typeface="Verdana" charset="0"/>
                <a:sym typeface="Verdana" charset="0"/>
              </a:rPr>
              <a:t>sodium bicarbonate (NaHCO</a:t>
            </a:r>
            <a:r>
              <a:rPr lang="en-US" sz="2700" baseline="-17000" dirty="0">
                <a:latin typeface="Calibri"/>
                <a:ea typeface="Verdana" charset="0"/>
                <a:cs typeface="Verdana" charset="0"/>
                <a:sym typeface="Verdana" charset="0"/>
              </a:rPr>
              <a:t>3</a:t>
            </a:r>
            <a:r>
              <a:rPr lang="en-US" sz="2700" dirty="0">
                <a:latin typeface="Calibri"/>
                <a:ea typeface="Verdana" charset="0"/>
                <a:cs typeface="Verdana" charset="0"/>
                <a:sym typeface="Verdana" charset="0"/>
              </a:rPr>
              <a:t>) with hydrochloric acid (</a:t>
            </a:r>
            <a:r>
              <a:rPr lang="en-US" sz="2700" dirty="0" err="1">
                <a:latin typeface="Calibri"/>
                <a:ea typeface="Verdana" charset="0"/>
                <a:cs typeface="Verdana" charset="0"/>
                <a:sym typeface="Verdana" charset="0"/>
              </a:rPr>
              <a:t>HCl</a:t>
            </a:r>
            <a:r>
              <a:rPr lang="en-US" sz="2700" dirty="0">
                <a:latin typeface="Calibri"/>
                <a:ea typeface="Verdana" charset="0"/>
                <a:cs typeface="Verdana" charset="0"/>
                <a:sym typeface="Verdana" charset="0"/>
              </a:rPr>
              <a:t>) to </a:t>
            </a:r>
            <a:r>
              <a:rPr lang="en-US" sz="2700" dirty="0" smtClean="0">
                <a:latin typeface="Calibri"/>
                <a:ea typeface="Verdana" charset="0"/>
                <a:cs typeface="Verdana" charset="0"/>
                <a:sym typeface="Verdana" charset="0"/>
              </a:rPr>
              <a:t>                  produce </a:t>
            </a:r>
            <a:r>
              <a:rPr lang="en-US" sz="2700" dirty="0">
                <a:latin typeface="Calibri"/>
                <a:ea typeface="Verdana" charset="0"/>
                <a:cs typeface="Verdana" charset="0"/>
                <a:sym typeface="Verdana" charset="0"/>
              </a:rPr>
              <a:t>carbon dioxide gas (CO</a:t>
            </a:r>
            <a:r>
              <a:rPr lang="en-US" sz="2700" baseline="-17000" dirty="0">
                <a:latin typeface="Calibri"/>
                <a:ea typeface="Verdana" charset="0"/>
                <a:cs typeface="Verdana" charset="0"/>
                <a:sym typeface="Verdana" charset="0"/>
              </a:rPr>
              <a:t>2</a:t>
            </a:r>
            <a:r>
              <a:rPr lang="en-US" sz="2700" dirty="0">
                <a:latin typeface="Calibri"/>
                <a:ea typeface="Verdana" charset="0"/>
                <a:cs typeface="Verdana" charset="0"/>
                <a:sym typeface="Verdana" charset="0"/>
              </a:rPr>
              <a:t>).</a:t>
            </a:r>
          </a:p>
          <a:p>
            <a:pPr marL="465138" marR="0" lvl="0" indent="-465138" algn="l" defTabSz="914400" eaLnBrk="1" fontAlgn="auto" latinLnBrk="0" hangingPunct="1">
              <a:spcBef>
                <a:spcPts val="0"/>
              </a:spcBef>
              <a:spcAft>
                <a:spcPts val="1800"/>
              </a:spcAft>
              <a:buClr>
                <a:srgbClr val="000000"/>
              </a:buClr>
              <a:buSzPct val="100000"/>
              <a:buFont typeface="Verdana"/>
              <a:buChar char="•"/>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 pos="209522" algn="l"/>
                <a:tab pos="685708" algn="l"/>
                <a:tab pos="1066656" algn="l"/>
                <a:tab pos="1599985" algn="l"/>
                <a:tab pos="2133316" algn="l"/>
                <a:tab pos="2666644" algn="l"/>
              </a:tabLst>
              <a:defRPr/>
            </a:pPr>
            <a:r>
              <a:rPr lang="en-US" sz="2700" dirty="0">
                <a:latin typeface="Calibri"/>
                <a:ea typeface="Verdana" charset="0"/>
                <a:cs typeface="Verdana" charset="0"/>
                <a:sym typeface="Verdana" charset="0"/>
              </a:rPr>
              <a:t>sodium </a:t>
            </a:r>
            <a:r>
              <a:rPr lang="en-US" sz="2700" dirty="0" err="1">
                <a:latin typeface="Calibri"/>
                <a:ea typeface="Verdana" charset="0"/>
                <a:cs typeface="Verdana" charset="0"/>
                <a:sym typeface="Verdana" charset="0"/>
              </a:rPr>
              <a:t>bisulfite</a:t>
            </a:r>
            <a:r>
              <a:rPr lang="en-US" sz="2700" dirty="0">
                <a:latin typeface="Calibri"/>
                <a:ea typeface="Verdana" charset="0"/>
                <a:cs typeface="Verdana" charset="0"/>
                <a:sym typeface="Verdana" charset="0"/>
              </a:rPr>
              <a:t> (NaHSO</a:t>
            </a:r>
            <a:r>
              <a:rPr lang="en-US" sz="2700" baseline="-8000" dirty="0">
                <a:latin typeface="Calibri"/>
                <a:ea typeface="Verdana" charset="0"/>
                <a:cs typeface="Verdana" charset="0"/>
                <a:sym typeface="Verdana" charset="0"/>
              </a:rPr>
              <a:t>3</a:t>
            </a:r>
            <a:r>
              <a:rPr lang="en-US" sz="2700" dirty="0">
                <a:latin typeface="Calibri"/>
                <a:ea typeface="Verdana" charset="0"/>
                <a:cs typeface="Verdana" charset="0"/>
                <a:sym typeface="Verdana" charset="0"/>
              </a:rPr>
              <a:t>) with hydrochloric acid (</a:t>
            </a:r>
            <a:r>
              <a:rPr lang="en-US" sz="2700" dirty="0" err="1">
                <a:latin typeface="Calibri"/>
                <a:ea typeface="Verdana" charset="0"/>
                <a:cs typeface="Verdana" charset="0"/>
                <a:sym typeface="Verdana" charset="0"/>
              </a:rPr>
              <a:t>HCl</a:t>
            </a:r>
            <a:r>
              <a:rPr lang="en-US" sz="2700" dirty="0">
                <a:latin typeface="Calibri"/>
                <a:ea typeface="Verdana" charset="0"/>
                <a:cs typeface="Verdana" charset="0"/>
                <a:sym typeface="Verdana" charset="0"/>
              </a:rPr>
              <a:t>) to </a:t>
            </a:r>
            <a:r>
              <a:rPr lang="en-US" sz="2700" dirty="0" smtClean="0">
                <a:latin typeface="Calibri"/>
                <a:ea typeface="Verdana" charset="0"/>
                <a:cs typeface="Verdana" charset="0"/>
                <a:sym typeface="Verdana" charset="0"/>
              </a:rPr>
              <a:t>                         produce </a:t>
            </a:r>
            <a:r>
              <a:rPr lang="en-US" sz="2700" dirty="0">
                <a:latin typeface="Calibri"/>
                <a:ea typeface="Verdana" charset="0"/>
                <a:cs typeface="Verdana" charset="0"/>
                <a:sym typeface="Verdana" charset="0"/>
              </a:rPr>
              <a:t>sulfur dioxide gas (SO</a:t>
            </a:r>
            <a:r>
              <a:rPr lang="en-US" sz="2700" baseline="-17000" dirty="0">
                <a:latin typeface="Calibri"/>
                <a:ea typeface="Verdana" charset="0"/>
                <a:cs typeface="Verdana" charset="0"/>
                <a:sym typeface="Verdana" charset="0"/>
              </a:rPr>
              <a:t>2</a:t>
            </a:r>
            <a:r>
              <a:rPr lang="en-US" sz="2700" dirty="0">
                <a:latin typeface="Calibri"/>
                <a:ea typeface="Verdana" charset="0"/>
                <a:cs typeface="Verdana" charset="0"/>
                <a:sym typeface="Verdana" charset="0"/>
              </a:rPr>
              <a:t>).</a:t>
            </a:r>
          </a:p>
          <a:p>
            <a:pPr marL="465138" marR="0" lvl="0" indent="-465138" algn="l" defTabSz="914400" eaLnBrk="1" fontAlgn="auto" latinLnBrk="0" hangingPunct="1">
              <a:spcBef>
                <a:spcPts val="0"/>
              </a:spcBef>
              <a:spcAft>
                <a:spcPts val="1800"/>
              </a:spcAft>
              <a:buClr>
                <a:srgbClr val="000000"/>
              </a:buClr>
              <a:buSzPct val="100000"/>
              <a:buFont typeface="Verdana"/>
              <a:buChar char="•"/>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 pos="209522" algn="l"/>
                <a:tab pos="685708" algn="l"/>
                <a:tab pos="1066656" algn="l"/>
                <a:tab pos="1599985" algn="l"/>
                <a:tab pos="2133316" algn="l"/>
                <a:tab pos="2666644" algn="l"/>
              </a:tabLst>
              <a:defRPr/>
            </a:pPr>
            <a:r>
              <a:rPr lang="en-US" sz="2700" dirty="0">
                <a:latin typeface="Calibri"/>
                <a:ea typeface="Verdana" charset="0"/>
                <a:cs typeface="Verdana" charset="0"/>
                <a:sym typeface="Verdana" charset="0"/>
              </a:rPr>
              <a:t>sodium nitrite (NaNO</a:t>
            </a:r>
            <a:r>
              <a:rPr lang="en-US" sz="2700" baseline="-17000" dirty="0">
                <a:latin typeface="Calibri"/>
                <a:ea typeface="Verdana" charset="0"/>
                <a:cs typeface="Verdana" charset="0"/>
                <a:sym typeface="Verdana" charset="0"/>
              </a:rPr>
              <a:t>2</a:t>
            </a:r>
            <a:r>
              <a:rPr lang="en-US" sz="2700" dirty="0">
                <a:latin typeface="Calibri"/>
                <a:ea typeface="Verdana" charset="0"/>
                <a:cs typeface="Verdana" charset="0"/>
                <a:sym typeface="Verdana" charset="0"/>
              </a:rPr>
              <a:t>) with hydrochloric acid (</a:t>
            </a:r>
            <a:r>
              <a:rPr lang="en-US" sz="2700" dirty="0" err="1">
                <a:latin typeface="Calibri"/>
                <a:ea typeface="Verdana" charset="0"/>
                <a:cs typeface="Verdana" charset="0"/>
                <a:sym typeface="Verdana" charset="0"/>
              </a:rPr>
              <a:t>HCl</a:t>
            </a:r>
            <a:r>
              <a:rPr lang="en-US" sz="2700" dirty="0">
                <a:latin typeface="Calibri"/>
                <a:ea typeface="Verdana" charset="0"/>
                <a:cs typeface="Verdana" charset="0"/>
                <a:sym typeface="Verdana" charset="0"/>
              </a:rPr>
              <a:t>) to </a:t>
            </a:r>
            <a:r>
              <a:rPr lang="en-US" sz="2700" dirty="0" smtClean="0">
                <a:latin typeface="Calibri"/>
                <a:ea typeface="Verdana" charset="0"/>
                <a:cs typeface="Verdana" charset="0"/>
                <a:sym typeface="Verdana" charset="0"/>
              </a:rPr>
              <a:t>                              produce </a:t>
            </a:r>
            <a:r>
              <a:rPr lang="en-US" sz="2700" dirty="0">
                <a:latin typeface="Calibri"/>
                <a:ea typeface="Verdana" charset="0"/>
                <a:cs typeface="Verdana" charset="0"/>
                <a:sym typeface="Verdana" charset="0"/>
              </a:rPr>
              <a:t>nitrogen dioxide gas (NO</a:t>
            </a:r>
            <a:r>
              <a:rPr lang="en-US" sz="2700" baseline="-17000" dirty="0">
                <a:latin typeface="Calibri"/>
                <a:ea typeface="Verdana" charset="0"/>
                <a:cs typeface="Verdana" charset="0"/>
                <a:sym typeface="Verdana" charset="0"/>
              </a:rPr>
              <a:t>2</a:t>
            </a:r>
            <a:r>
              <a:rPr lang="en-US" sz="2700" dirty="0">
                <a:latin typeface="Calibri"/>
                <a:ea typeface="Verdana" charset="0"/>
                <a:cs typeface="Verdana" charset="0"/>
                <a:sym typeface="Verdana" charset="0"/>
              </a:rPr>
              <a:t>).</a:t>
            </a:r>
          </a:p>
        </p:txBody>
      </p:sp>
      <p:sp>
        <p:nvSpPr>
          <p:cNvPr id="16387" name="Rectangle 3"/>
          <p:cNvSpPr>
            <a:spLocks/>
          </p:cNvSpPr>
          <p:nvPr>
            <p:custDataLst>
              <p:tags r:id="rId2"/>
            </p:custDataLst>
          </p:nvPr>
        </p:nvSpPr>
        <p:spPr bwMode="auto">
          <a:xfrm>
            <a:off x="182880" y="457200"/>
            <a:ext cx="7560881" cy="492443"/>
          </a:xfrm>
          <a:prstGeom prst="rect">
            <a:avLst/>
          </a:prstGeom>
          <a:solidFill>
            <a:srgbClr val="000000">
              <a:alpha val="0"/>
            </a:srgbClr>
          </a:solidFill>
          <a:ln w="12700" cap="flat">
            <a:noFill/>
            <a:miter lim="800000"/>
            <a:headEnd type="none" w="med" len="med"/>
            <a:tailEnd type="none" w="med" len="med"/>
          </a:ln>
        </p:spPr>
        <p:txBody>
          <a:bodyPr vert="horz"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Quick Overview</a:t>
            </a:r>
          </a:p>
        </p:txBody>
      </p:sp>
      <p:sp>
        <p:nvSpPr>
          <p:cNvPr id="16388" name="Rectangle 4"/>
          <p:cNvSpPr>
            <a:spLocks/>
          </p:cNvSpPr>
          <p:nvPr>
            <p:custDataLst>
              <p:tags r:id="rId3"/>
            </p:custDataLst>
          </p:nvPr>
        </p:nvSpPr>
        <p:spPr bwMode="auto">
          <a:xfrm>
            <a:off x="228600" y="1097280"/>
            <a:ext cx="9599612" cy="1246495"/>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t" anchorCtr="0">
            <a:spAutoFit/>
          </a:bodyPr>
          <a:lstStyle/>
          <a:p>
            <a:pPr marR="0" lvl="0" algn="l" defTabSz="914400" eaLnBrk="1" fontAlgn="auto" latinLnBrk="0" hangingPunct="1">
              <a:lnSpc>
                <a:spcPct val="100000"/>
              </a:lnSpc>
              <a:spcBef>
                <a:spcPts val="150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700" dirty="0">
                <a:latin typeface="Calibri"/>
                <a:ea typeface="Verdana" charset="0"/>
                <a:cs typeface="Verdana" charset="0"/>
                <a:sym typeface="Verdana" charset="0"/>
              </a:rPr>
              <a:t>In this lab you'll be creating 3 gases:  CO</a:t>
            </a:r>
            <a:r>
              <a:rPr lang="en-US" sz="2700" baseline="-15000" dirty="0">
                <a:latin typeface="Calibri"/>
                <a:ea typeface="Verdana" charset="0"/>
                <a:cs typeface="Verdana" charset="0"/>
                <a:sym typeface="Verdana" charset="0"/>
              </a:rPr>
              <a:t>2</a:t>
            </a:r>
            <a:r>
              <a:rPr lang="en-US" sz="2700" dirty="0">
                <a:latin typeface="Calibri"/>
                <a:ea typeface="Verdana" charset="0"/>
                <a:cs typeface="Verdana" charset="0"/>
                <a:sym typeface="Verdana" charset="0"/>
              </a:rPr>
              <a:t>, </a:t>
            </a:r>
            <a:r>
              <a:rPr lang="en-US" sz="2700" dirty="0" smtClean="0">
                <a:latin typeface="Calibri"/>
                <a:ea typeface="Verdana" charset="0"/>
                <a:cs typeface="Verdana" charset="0"/>
                <a:sym typeface="Verdana" charset="0"/>
              </a:rPr>
              <a:t>SO</a:t>
            </a:r>
            <a:r>
              <a:rPr lang="en-US" sz="2700" baseline="-15000" dirty="0" smtClean="0">
                <a:latin typeface="Calibri"/>
                <a:ea typeface="Verdana" charset="0"/>
                <a:cs typeface="Verdana" charset="0"/>
                <a:sym typeface="Verdana" charset="0"/>
              </a:rPr>
              <a:t>2</a:t>
            </a:r>
            <a:r>
              <a:rPr lang="en-US" sz="2700" dirty="0" smtClean="0">
                <a:latin typeface="Calibri"/>
                <a:ea typeface="Verdana" charset="0"/>
                <a:cs typeface="Verdana" charset="0"/>
                <a:sym typeface="Verdana" charset="0"/>
              </a:rPr>
              <a:t>, and </a:t>
            </a:r>
            <a:r>
              <a:rPr lang="en-US" sz="2700" dirty="0">
                <a:latin typeface="Calibri"/>
                <a:ea typeface="Verdana" charset="0"/>
                <a:cs typeface="Verdana" charset="0"/>
                <a:sym typeface="Verdana" charset="0"/>
              </a:rPr>
              <a:t>NO</a:t>
            </a:r>
            <a:r>
              <a:rPr lang="en-US" sz="2700" baseline="-15000" dirty="0">
                <a:latin typeface="Calibri"/>
                <a:ea typeface="Verdana" charset="0"/>
                <a:cs typeface="Verdana" charset="0"/>
                <a:sym typeface="Verdana" charset="0"/>
              </a:rPr>
              <a:t>2</a:t>
            </a:r>
            <a:r>
              <a:rPr lang="en-US" sz="2700" dirty="0">
                <a:latin typeface="Calibri"/>
                <a:ea typeface="Verdana" charset="0"/>
                <a:cs typeface="Verdana" charset="0"/>
                <a:sym typeface="Verdana" charset="0"/>
              </a:rPr>
              <a:t>. </a:t>
            </a:r>
            <a:r>
              <a:rPr lang="en-US" sz="2700" dirty="0" smtClean="0">
                <a:latin typeface="Calibri"/>
                <a:ea typeface="Verdana" charset="0"/>
                <a:cs typeface="Verdana" charset="0"/>
                <a:sym typeface="Verdana" charset="0"/>
              </a:rPr>
              <a:t>                 You </a:t>
            </a:r>
            <a:r>
              <a:rPr lang="en-US" sz="2700" dirty="0">
                <a:latin typeface="Calibri"/>
                <a:ea typeface="Verdana" charset="0"/>
                <a:cs typeface="Verdana" charset="0"/>
                <a:sym typeface="Verdana" charset="0"/>
              </a:rPr>
              <a:t>will </a:t>
            </a:r>
            <a:r>
              <a:rPr lang="en-US" sz="2700" dirty="0" smtClean="0">
                <a:latin typeface="Calibri"/>
                <a:ea typeface="Verdana" charset="0"/>
                <a:cs typeface="Verdana" charset="0"/>
                <a:sym typeface="Verdana" charset="0"/>
              </a:rPr>
              <a:t>bubble </a:t>
            </a:r>
            <a:r>
              <a:rPr lang="en-US" sz="2700" dirty="0">
                <a:latin typeface="Calibri"/>
                <a:ea typeface="Verdana" charset="0"/>
                <a:cs typeface="Verdana" charset="0"/>
                <a:sym typeface="Verdana" charset="0"/>
              </a:rPr>
              <a:t>these gases through water to see how they affect </a:t>
            </a:r>
            <a:r>
              <a:rPr lang="en-US" sz="2700" dirty="0" err="1">
                <a:latin typeface="Calibri"/>
                <a:ea typeface="Verdana" charset="0"/>
                <a:cs typeface="Verdana" charset="0"/>
                <a:sym typeface="Verdana" charset="0"/>
              </a:rPr>
              <a:t>pH.</a:t>
            </a:r>
            <a:r>
              <a:rPr lang="en-US" sz="2700" dirty="0">
                <a:latin typeface="Calibri"/>
                <a:ea typeface="Verdana" charset="0"/>
                <a:cs typeface="Verdana" charset="0"/>
                <a:sym typeface="Verdana" charset="0"/>
              </a:rPr>
              <a:t> </a:t>
            </a:r>
            <a:r>
              <a:rPr lang="en-US" sz="2700" dirty="0" smtClean="0">
                <a:latin typeface="Calibri"/>
                <a:ea typeface="Verdana" charset="0"/>
                <a:cs typeface="Verdana" charset="0"/>
                <a:sym typeface="Verdana" charset="0"/>
              </a:rPr>
              <a:t>                                                                      You </a:t>
            </a:r>
            <a:r>
              <a:rPr lang="en-US" sz="2700" dirty="0">
                <a:latin typeface="Calibri"/>
                <a:ea typeface="Verdana" charset="0"/>
                <a:cs typeface="Verdana" charset="0"/>
                <a:sym typeface="Verdana" charset="0"/>
              </a:rPr>
              <a:t>will mix</a:t>
            </a:r>
          </a:p>
        </p:txBody>
      </p:sp>
      <p:sp>
        <p:nvSpPr>
          <p:cNvPr id="9" name="Text Placeholder 8"/>
          <p:cNvSpPr>
            <a:spLocks noGrp="1"/>
          </p:cNvSpPr>
          <p:nvPr>
            <p:ph type="body" sz="quarter" idx="12"/>
          </p:nvPr>
        </p:nvSpPr>
        <p:spPr/>
        <p:txBody>
          <a:bodyPr/>
          <a:lstStyle/>
          <a:p>
            <a:endParaRPr lang="en-US"/>
          </a:p>
        </p:txBody>
      </p:sp>
      <p:sp>
        <p:nvSpPr>
          <p:cNvPr id="6" name="Rectangle 5"/>
          <p:cNvSpPr/>
          <p:nvPr>
            <p:custDataLst>
              <p:tags r:id="rId4"/>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 name="TextBox 7"/>
          <p:cNvSpPr txBox="1"/>
          <p:nvPr>
            <p:custDataLst>
              <p:tags r:id="rId5"/>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Air Pollution and Acid Rain</a:t>
            </a:r>
            <a:endParaRPr lang="en-US" sz="2400" b="1" dirty="0">
              <a:solidFill>
                <a:srgbClr val="FFFFFF"/>
              </a:solidFill>
              <a:latin typeface="Calibri"/>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0" y="326231"/>
            <a:ext cx="12188825" cy="3124200"/>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7409" name="Rectangle 1"/>
          <p:cNvSpPr>
            <a:spLocks/>
          </p:cNvSpPr>
          <p:nvPr>
            <p:custDataLst>
              <p:tags r:id="rId1"/>
            </p:custDataLst>
          </p:nvPr>
        </p:nvSpPr>
        <p:spPr bwMode="auto">
          <a:xfrm>
            <a:off x="4084303" y="515584"/>
            <a:ext cx="4020218" cy="1846659"/>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t" anchorCtr="0">
            <a:spAutoFit/>
          </a:bodyPr>
          <a:lstStyle/>
          <a:p>
            <a:pPr marL="594360" marR="0" lvl="0" indent="-502920" algn="l" defTabSz="914400" eaLnBrk="1" fontAlgn="auto" latinLnBrk="0" hangingPunct="1">
              <a:lnSpc>
                <a:spcPct val="100000"/>
              </a:lnSpc>
              <a:spcBef>
                <a:spcPts val="0"/>
              </a:spcBef>
              <a:spcAft>
                <a:spcPts val="0"/>
              </a:spcAft>
              <a:buClrTx/>
              <a:buSzTx/>
              <a:buNone/>
              <a:tabLst>
                <a:tab pos="152410" algn="l"/>
                <a:tab pos="209564" algn="l"/>
                <a:tab pos="571538" algn="l"/>
                <a:tab pos="1066871" algn="l"/>
                <a:tab pos="1600307" algn="l"/>
                <a:tab pos="2133742" algn="l"/>
                <a:tab pos="2667178" algn="l"/>
                <a:tab pos="3200613" algn="l"/>
                <a:tab pos="3734049" algn="l"/>
                <a:tab pos="4267484" algn="l"/>
                <a:tab pos="4800920" algn="l"/>
                <a:tab pos="5334356" algn="l"/>
              </a:tabLst>
              <a:defRPr/>
            </a:pPr>
            <a:r>
              <a:rPr lang="en-US" sz="2400" b="1" dirty="0">
                <a:latin typeface="Calibri"/>
                <a:ea typeface="Verdana Bold" charset="0"/>
                <a:cs typeface="Verdana Bold" charset="0"/>
                <a:sym typeface="Verdana Bold" charset="0"/>
              </a:rPr>
              <a:t>Q2:</a:t>
            </a:r>
            <a:r>
              <a:rPr lang="en-US" sz="2400" dirty="0">
                <a:latin typeface="Calibri"/>
                <a:ea typeface="Verdana" charset="0"/>
                <a:cs typeface="Verdana" charset="0"/>
                <a:sym typeface="Verdana" charset="0"/>
              </a:rPr>
              <a:t>  If you bubble SO</a:t>
            </a:r>
            <a:r>
              <a:rPr lang="en-US" sz="2400" baseline="-15000" dirty="0">
                <a:latin typeface="Calibri"/>
                <a:ea typeface="Verdana" charset="0"/>
                <a:cs typeface="Verdana" charset="0"/>
                <a:sym typeface="Verdana" charset="0"/>
              </a:rPr>
              <a:t>2 </a:t>
            </a:r>
            <a:r>
              <a:rPr lang="en-US" sz="2400" baseline="-15000" dirty="0" smtClean="0">
                <a:latin typeface="Calibri"/>
                <a:ea typeface="Verdana" charset="0"/>
                <a:cs typeface="Verdana" charset="0"/>
                <a:sym typeface="Verdana" charset="0"/>
              </a:rPr>
              <a:t>                 </a:t>
            </a:r>
            <a:r>
              <a:rPr lang="en-US" sz="2400" dirty="0" smtClean="0">
                <a:latin typeface="Calibri"/>
                <a:ea typeface="Verdana" charset="0"/>
                <a:cs typeface="Verdana" charset="0"/>
                <a:sym typeface="Verdana" charset="0"/>
              </a:rPr>
              <a:t>gas </a:t>
            </a:r>
            <a:r>
              <a:rPr lang="en-US" sz="2400" dirty="0">
                <a:latin typeface="Calibri"/>
                <a:ea typeface="Verdana" charset="0"/>
                <a:cs typeface="Verdana" charset="0"/>
                <a:sym typeface="Verdana" charset="0"/>
              </a:rPr>
              <a:t>into water, </a:t>
            </a:r>
            <a:r>
              <a:rPr lang="en-US" sz="2400" dirty="0" smtClean="0">
                <a:latin typeface="Calibri"/>
                <a:ea typeface="Verdana" charset="0"/>
                <a:cs typeface="Verdana" charset="0"/>
                <a:sym typeface="Verdana" charset="0"/>
              </a:rPr>
              <a:t>              what </a:t>
            </a:r>
            <a:r>
              <a:rPr lang="en-US" sz="2400" dirty="0">
                <a:latin typeface="Calibri"/>
                <a:ea typeface="Verdana" charset="0"/>
                <a:cs typeface="Verdana" charset="0"/>
                <a:sym typeface="Verdana" charset="0"/>
              </a:rPr>
              <a:t>will happen to </a:t>
            </a:r>
            <a:r>
              <a:rPr lang="en-US" sz="2400" dirty="0" smtClean="0">
                <a:latin typeface="Calibri"/>
                <a:ea typeface="Verdana" charset="0"/>
                <a:cs typeface="Verdana" charset="0"/>
                <a:sym typeface="Verdana" charset="0"/>
              </a:rPr>
              <a:t>         the </a:t>
            </a:r>
            <a:r>
              <a:rPr lang="en-US" sz="2400" dirty="0">
                <a:latin typeface="Calibri"/>
                <a:ea typeface="Verdana" charset="0"/>
                <a:cs typeface="Verdana" charset="0"/>
                <a:sym typeface="Verdana" charset="0"/>
              </a:rPr>
              <a:t>pH of the </a:t>
            </a:r>
            <a:r>
              <a:rPr lang="en-US" sz="2400" dirty="0" smtClean="0">
                <a:latin typeface="Calibri"/>
                <a:ea typeface="Verdana" charset="0"/>
                <a:cs typeface="Verdana" charset="0"/>
                <a:sym typeface="Verdana" charset="0"/>
              </a:rPr>
              <a:t>             water</a:t>
            </a:r>
            <a:r>
              <a:rPr lang="en-US" sz="2400" dirty="0">
                <a:latin typeface="Calibri"/>
                <a:ea typeface="Verdana" charset="0"/>
                <a:cs typeface="Verdana" charset="0"/>
                <a:sym typeface="Verdana" charset="0"/>
              </a:rPr>
              <a:t>?</a:t>
            </a:r>
          </a:p>
        </p:txBody>
      </p:sp>
      <p:sp>
        <p:nvSpPr>
          <p:cNvPr id="17413" name="Rectangle 5"/>
          <p:cNvSpPr>
            <a:spLocks/>
          </p:cNvSpPr>
          <p:nvPr>
            <p:custDataLst>
              <p:tags r:id="rId2"/>
            </p:custDataLst>
          </p:nvPr>
        </p:nvSpPr>
        <p:spPr bwMode="auto">
          <a:xfrm>
            <a:off x="0" y="515584"/>
            <a:ext cx="3124200" cy="1477328"/>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t" anchorCtr="0">
            <a:spAutoFit/>
          </a:bodyPr>
          <a:lstStyle/>
          <a:p>
            <a:pPr marL="594360" marR="0" lvl="0" indent="-502920" algn="l" defTabSz="914400" eaLnBrk="1" fontAlgn="auto" latinLnBrk="0" hangingPunct="1">
              <a:lnSpc>
                <a:spcPct val="100000"/>
              </a:lnSpc>
              <a:spcBef>
                <a:spcPts val="0"/>
              </a:spcBef>
              <a:spcAft>
                <a:spcPts val="0"/>
              </a:spcAft>
              <a:buClrTx/>
              <a:buSzTx/>
              <a:buNone/>
              <a:tabLst>
                <a:tab pos="152410" algn="l"/>
                <a:tab pos="209564" algn="l"/>
                <a:tab pos="571538" algn="l"/>
                <a:tab pos="1066871" algn="l"/>
                <a:tab pos="1600307" algn="l"/>
                <a:tab pos="2133742" algn="l"/>
                <a:tab pos="2667178" algn="l"/>
                <a:tab pos="3200613" algn="l"/>
                <a:tab pos="3734049" algn="l"/>
                <a:tab pos="4267484" algn="l"/>
                <a:tab pos="4800920" algn="l"/>
                <a:tab pos="5334356" algn="l"/>
              </a:tabLst>
              <a:defRPr/>
            </a:pPr>
            <a:r>
              <a:rPr lang="en-US" sz="2400" b="1" dirty="0">
                <a:latin typeface="Calibri"/>
                <a:ea typeface="Verdana Bold" charset="0"/>
                <a:cs typeface="Verdana Bold" charset="0"/>
                <a:sym typeface="Verdana Bold" charset="0"/>
              </a:rPr>
              <a:t>Q1:</a:t>
            </a:r>
            <a:r>
              <a:rPr lang="en-US" sz="2400" dirty="0">
                <a:latin typeface="Calibri"/>
                <a:ea typeface="Verdana Bold" charset="0"/>
                <a:cs typeface="Verdana Bold" charset="0"/>
                <a:sym typeface="Verdana Bold" charset="0"/>
              </a:rPr>
              <a:t> </a:t>
            </a:r>
            <a:r>
              <a:rPr lang="en-US" sz="2400" dirty="0">
                <a:latin typeface="Calibri"/>
                <a:ea typeface="Verdana" charset="0"/>
                <a:cs typeface="Verdana" charset="0"/>
                <a:sym typeface="Verdana" charset="0"/>
              </a:rPr>
              <a:t>If you bubble CO</a:t>
            </a:r>
            <a:r>
              <a:rPr lang="en-US" sz="2400" baseline="-15000" dirty="0">
                <a:latin typeface="Calibri"/>
                <a:ea typeface="Verdana" charset="0"/>
                <a:cs typeface="Verdana" charset="0"/>
                <a:sym typeface="Verdana" charset="0"/>
              </a:rPr>
              <a:t>2 </a:t>
            </a:r>
            <a:r>
              <a:rPr lang="en-US" sz="2400" dirty="0" smtClean="0">
                <a:latin typeface="Calibri"/>
                <a:ea typeface="Verdana" charset="0"/>
                <a:cs typeface="Verdana" charset="0"/>
                <a:sym typeface="Verdana" charset="0"/>
              </a:rPr>
              <a:t>gas into </a:t>
            </a:r>
            <a:r>
              <a:rPr lang="en-US" sz="2400" dirty="0">
                <a:latin typeface="Calibri"/>
                <a:ea typeface="Verdana" charset="0"/>
                <a:cs typeface="Verdana" charset="0"/>
                <a:sym typeface="Verdana" charset="0"/>
              </a:rPr>
              <a:t>water, what will happen to the pH of the water?</a:t>
            </a:r>
          </a:p>
        </p:txBody>
      </p:sp>
      <p:sp>
        <p:nvSpPr>
          <p:cNvPr id="17414" name="Rectangle 6"/>
          <p:cNvSpPr>
            <a:spLocks/>
          </p:cNvSpPr>
          <p:nvPr>
            <p:custDataLst>
              <p:tags r:id="rId3"/>
            </p:custDataLst>
          </p:nvPr>
        </p:nvSpPr>
        <p:spPr bwMode="auto">
          <a:xfrm>
            <a:off x="8040437" y="515584"/>
            <a:ext cx="4020218" cy="1107996"/>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594360" marR="0" lvl="0" indent="-502920" algn="l" defTabSz="914400" eaLnBrk="1" fontAlgn="auto" latinLnBrk="0" hangingPunct="1">
              <a:lnSpc>
                <a:spcPct val="100000"/>
              </a:lnSpc>
              <a:spcBef>
                <a:spcPts val="0"/>
              </a:spcBef>
              <a:spcAft>
                <a:spcPts val="0"/>
              </a:spcAft>
              <a:buClrTx/>
              <a:buSzTx/>
              <a:buNone/>
              <a:tabLst>
                <a:tab pos="152410" algn="l"/>
                <a:tab pos="209564" algn="l"/>
                <a:tab pos="571538" algn="l"/>
                <a:tab pos="1066871" algn="l"/>
                <a:tab pos="1600307" algn="l"/>
                <a:tab pos="2133742" algn="l"/>
                <a:tab pos="2667178" algn="l"/>
                <a:tab pos="3200613" algn="l"/>
                <a:tab pos="3734049" algn="l"/>
                <a:tab pos="4267484" algn="l"/>
                <a:tab pos="4800920" algn="l"/>
                <a:tab pos="5334356" algn="l"/>
              </a:tabLst>
              <a:defRPr/>
            </a:pPr>
            <a:r>
              <a:rPr lang="en-US" sz="2400" b="1" dirty="0">
                <a:latin typeface="Calibri"/>
                <a:ea typeface="Verdana Bold" charset="0"/>
                <a:cs typeface="Verdana Bold" charset="0"/>
                <a:sym typeface="Verdana Bold" charset="0"/>
              </a:rPr>
              <a:t>Q3:</a:t>
            </a:r>
            <a:r>
              <a:rPr lang="en-US" sz="2400" dirty="0">
                <a:latin typeface="Calibri"/>
                <a:ea typeface="Verdana" charset="0"/>
                <a:cs typeface="Verdana" charset="0"/>
                <a:sym typeface="Verdana" charset="0"/>
              </a:rPr>
              <a:t>  If you bubble NO</a:t>
            </a:r>
            <a:r>
              <a:rPr lang="en-US" sz="2400" baseline="-15000" dirty="0">
                <a:latin typeface="Calibri"/>
                <a:ea typeface="Verdana" charset="0"/>
                <a:cs typeface="Verdana" charset="0"/>
                <a:sym typeface="Verdana" charset="0"/>
              </a:rPr>
              <a:t>2 </a:t>
            </a:r>
            <a:r>
              <a:rPr lang="en-US" sz="2400" dirty="0">
                <a:latin typeface="Calibri"/>
                <a:ea typeface="Verdana" charset="0"/>
                <a:cs typeface="Verdana" charset="0"/>
                <a:sym typeface="Verdana" charset="0"/>
              </a:rPr>
              <a:t>gas into water, what will happen to the pH of the water?</a:t>
            </a:r>
          </a:p>
        </p:txBody>
      </p:sp>
      <p:sp>
        <p:nvSpPr>
          <p:cNvPr id="9" name="Rectangle 8"/>
          <p:cNvSpPr/>
          <p:nvPr>
            <p:custDataLst>
              <p:tags r:id="rId4"/>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TextBox 10"/>
          <p:cNvSpPr txBox="1"/>
          <p:nvPr>
            <p:custDataLst>
              <p:tags r:id="rId5"/>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Air Pollution and Acid Rain</a:t>
            </a:r>
            <a:endParaRPr lang="en-US" sz="2400" b="1" dirty="0">
              <a:solidFill>
                <a:srgbClr val="FFFFFF"/>
              </a:solidFill>
              <a:latin typeface="Calibri"/>
            </a:endParaRPr>
          </a:p>
        </p:txBody>
      </p:sp>
      <p:pic>
        <p:nvPicPr>
          <p:cNvPr id="14" name="Picture 13" descr="SNAPSHOT 04.png"/>
          <p:cNvPicPr>
            <a:picLocks noChangeAspect="1"/>
          </p:cNvPicPr>
          <p:nvPr/>
        </p:nvPicPr>
        <p:blipFill>
          <a:blip r:embed="rId8" cstate="print"/>
          <a:stretch>
            <a:fillRect/>
          </a:stretch>
        </p:blipFill>
        <p:spPr>
          <a:xfrm>
            <a:off x="10745113" y="3017520"/>
            <a:ext cx="1216699" cy="296732"/>
          </a:xfrm>
          <a:prstGeom prst="rect">
            <a:avLst/>
          </a:prstGeom>
        </p:spPr>
      </p:pic>
      <p:sp>
        <p:nvSpPr>
          <p:cNvPr id="12" name="Text Placeholder 11"/>
          <p:cNvSpPr>
            <a:spLocks noGrp="1"/>
          </p:cNvSpPr>
          <p:nvPr>
            <p:ph type="body" sz="quarter" idx="12"/>
          </p:nvPr>
        </p:nvSpPr>
        <p:spPr/>
        <p:txBody>
          <a:bodyPr/>
          <a:lstStyle/>
          <a:p>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p:cNvSpPr>
          <p:nvPr>
            <p:custDataLst>
              <p:tags r:id="rId1"/>
            </p:custDataLst>
          </p:nvPr>
        </p:nvSpPr>
        <p:spPr bwMode="auto">
          <a:xfrm>
            <a:off x="182880" y="457200"/>
            <a:ext cx="10646177" cy="492443"/>
          </a:xfrm>
          <a:prstGeom prst="rect">
            <a:avLst/>
          </a:prstGeom>
          <a:solidFill>
            <a:srgbClr val="000000">
              <a:alpha val="0"/>
            </a:srgbClr>
          </a:solidFill>
          <a:ln w="12700" cap="flat">
            <a:noFill/>
            <a:miter lim="800000"/>
            <a:headEnd type="none" w="med" len="med"/>
            <a:tailEnd type="none" w="med" len="med"/>
          </a:ln>
        </p:spPr>
        <p:txBody>
          <a:bodyPr vert="horz"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Procedure:  </a:t>
            </a:r>
            <a:r>
              <a:rPr lang="en-US" sz="3200" dirty="0">
                <a:solidFill>
                  <a:srgbClr val="EB572D"/>
                </a:solidFill>
                <a:latin typeface="Calibri"/>
                <a:ea typeface="Verdana" charset="0"/>
                <a:cs typeface="Verdana" charset="0"/>
                <a:sym typeface="Verdana" charset="0"/>
              </a:rPr>
              <a:t>CO</a:t>
            </a:r>
            <a:r>
              <a:rPr lang="en-US" sz="3200" baseline="-13000" dirty="0">
                <a:solidFill>
                  <a:srgbClr val="EB572D"/>
                </a:solidFill>
                <a:latin typeface="Calibri"/>
                <a:ea typeface="Verdana" charset="0"/>
                <a:cs typeface="Verdana" charset="0"/>
                <a:sym typeface="Verdana" charset="0"/>
              </a:rPr>
              <a:t>2 </a:t>
            </a:r>
            <a:r>
              <a:rPr lang="en-US" sz="3200" dirty="0">
                <a:solidFill>
                  <a:srgbClr val="EB572D"/>
                </a:solidFill>
                <a:latin typeface="Calibri"/>
                <a:ea typeface="Verdana" charset="0"/>
                <a:cs typeface="Verdana" charset="0"/>
                <a:sym typeface="Verdana" charset="0"/>
              </a:rPr>
              <a:t>(g)</a:t>
            </a:r>
          </a:p>
        </p:txBody>
      </p:sp>
      <p:sp>
        <p:nvSpPr>
          <p:cNvPr id="18435" name="Rectangle 3"/>
          <p:cNvSpPr>
            <a:spLocks/>
          </p:cNvSpPr>
          <p:nvPr>
            <p:custDataLst>
              <p:tags r:id="rId2"/>
            </p:custDataLst>
          </p:nvPr>
        </p:nvSpPr>
        <p:spPr bwMode="auto">
          <a:xfrm>
            <a:off x="228600" y="1097280"/>
            <a:ext cx="11065168" cy="2046714"/>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465138" marR="0" lvl="0" indent="-465138" algn="l" defTabSz="914400" eaLnBrk="1" fontAlgn="auto" latinLnBrk="0" hangingPunct="1">
              <a:lnSpc>
                <a:spcPct val="100000"/>
              </a:lnSpc>
              <a:spcBef>
                <a:spcPts val="1500"/>
              </a:spcBef>
              <a:spcAft>
                <a:spcPts val="0"/>
              </a:spcAft>
              <a:buClrTx/>
              <a:buSzTx/>
              <a:buFontTx/>
              <a:buAutoNum type="arabicPeriod"/>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51" algn="l"/>
                <a:tab pos="495333" algn="l"/>
                <a:tab pos="1066871" algn="l"/>
                <a:tab pos="1600307" algn="l"/>
                <a:tab pos="2133742" algn="l"/>
                <a:tab pos="2667178" algn="l"/>
              </a:tabLst>
              <a:defRPr/>
            </a:pPr>
            <a:r>
              <a:rPr lang="en-US" sz="2700" dirty="0">
                <a:latin typeface="Calibri"/>
                <a:ea typeface="Verdana" charset="0"/>
                <a:cs typeface="Verdana" charset="0"/>
                <a:sym typeface="Verdana" charset="0"/>
              </a:rPr>
              <a:t>Obtain a sample of powdered sodium bicarbonate (NaHCO</a:t>
            </a:r>
            <a:r>
              <a:rPr lang="en-US" sz="2700" baseline="-25000" dirty="0">
                <a:latin typeface="Calibri"/>
                <a:ea typeface="Verdana" charset="0"/>
                <a:cs typeface="Verdana" charset="0"/>
                <a:sym typeface="Verdana" charset="0"/>
              </a:rPr>
              <a:t>3</a:t>
            </a:r>
            <a:r>
              <a:rPr lang="en-US" sz="2700" dirty="0">
                <a:latin typeface="Calibri"/>
                <a:ea typeface="Verdana" charset="0"/>
                <a:cs typeface="Verdana" charset="0"/>
                <a:sym typeface="Verdana" charset="0"/>
              </a:rPr>
              <a:t>) from your teacher.</a:t>
            </a:r>
          </a:p>
          <a:p>
            <a:pPr marL="465138" marR="0" lvl="0" indent="-465138" algn="l" defTabSz="914400" eaLnBrk="1" fontAlgn="auto" latinLnBrk="0" hangingPunct="1">
              <a:spcBef>
                <a:spcPts val="1500"/>
              </a:spcBef>
              <a:spcAft>
                <a:spcPts val="0"/>
              </a:spcAft>
              <a:buClrTx/>
              <a:buSzTx/>
              <a:buFontTx/>
              <a:buAutoNum type="arabicPeriod"/>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51" algn="l"/>
                <a:tab pos="495333" algn="l"/>
                <a:tab pos="1066871" algn="l"/>
                <a:tab pos="1600307" algn="l"/>
                <a:tab pos="2133742" algn="l"/>
                <a:tab pos="2667178" algn="l"/>
              </a:tabLst>
              <a:defRPr/>
            </a:pPr>
            <a:r>
              <a:rPr lang="en-US" sz="2700" dirty="0">
                <a:latin typeface="Calibri"/>
                <a:ea typeface="Verdana" charset="0"/>
                <a:cs typeface="Verdana" charset="0"/>
                <a:sym typeface="Verdana" charset="0"/>
              </a:rPr>
              <a:t>Measure out 5 grams of the NaHCO</a:t>
            </a:r>
            <a:r>
              <a:rPr lang="en-US" sz="2700" baseline="-25000" dirty="0">
                <a:latin typeface="Calibri"/>
                <a:ea typeface="Verdana" charset="0"/>
                <a:cs typeface="Verdana" charset="0"/>
                <a:sym typeface="Verdana" charset="0"/>
              </a:rPr>
              <a:t>3</a:t>
            </a:r>
            <a:r>
              <a:rPr lang="en-US" sz="2700" dirty="0">
                <a:latin typeface="Calibri"/>
                <a:ea typeface="Verdana" charset="0"/>
                <a:cs typeface="Verdana" charset="0"/>
                <a:sym typeface="Verdana" charset="0"/>
              </a:rPr>
              <a:t>.</a:t>
            </a:r>
          </a:p>
          <a:p>
            <a:pPr marL="465138" marR="0" lvl="0" indent="-465138" algn="l" defTabSz="914400" eaLnBrk="1" fontAlgn="auto" latinLnBrk="0" hangingPunct="1">
              <a:spcBef>
                <a:spcPts val="1500"/>
              </a:spcBef>
              <a:spcAft>
                <a:spcPts val="0"/>
              </a:spcAft>
              <a:buClrTx/>
              <a:buSzTx/>
              <a:buFontTx/>
              <a:buAutoNum type="arabicPeriod"/>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51" algn="l"/>
                <a:tab pos="495333" algn="l"/>
                <a:tab pos="1066871" algn="l"/>
                <a:tab pos="1600307" algn="l"/>
                <a:tab pos="2133742" algn="l"/>
                <a:tab pos="2667178" algn="l"/>
              </a:tabLst>
              <a:defRPr/>
            </a:pPr>
            <a:r>
              <a:rPr lang="en-US" sz="2700" dirty="0">
                <a:latin typeface="Calibri"/>
                <a:ea typeface="Verdana" charset="0"/>
                <a:cs typeface="Verdana" charset="0"/>
                <a:sym typeface="Verdana" charset="0"/>
              </a:rPr>
              <a:t>Place the NaHCO</a:t>
            </a:r>
            <a:r>
              <a:rPr lang="en-US" sz="2700" baseline="-25000" dirty="0">
                <a:latin typeface="Calibri"/>
                <a:ea typeface="Verdana" charset="0"/>
                <a:cs typeface="Verdana" charset="0"/>
                <a:sym typeface="Verdana" charset="0"/>
              </a:rPr>
              <a:t>3</a:t>
            </a:r>
            <a:r>
              <a:rPr lang="en-US" sz="2700" dirty="0">
                <a:latin typeface="Calibri"/>
                <a:ea typeface="Verdana" charset="0"/>
                <a:cs typeface="Verdana" charset="0"/>
                <a:sym typeface="Verdana" charset="0"/>
              </a:rPr>
              <a:t> in the Erlenmeyer flask.</a:t>
            </a:r>
          </a:p>
        </p:txBody>
      </p:sp>
      <p:sp>
        <p:nvSpPr>
          <p:cNvPr id="8" name="Text Placeholder 7"/>
          <p:cNvSpPr>
            <a:spLocks noGrp="1"/>
          </p:cNvSpPr>
          <p:nvPr>
            <p:ph type="body" sz="quarter" idx="12"/>
          </p:nvPr>
        </p:nvSpPr>
        <p:spPr/>
        <p:txBody>
          <a:bodyPr/>
          <a:lstStyle/>
          <a:p>
            <a:endParaRPr lang="en-US"/>
          </a:p>
        </p:txBody>
      </p:sp>
      <p:sp>
        <p:nvSpPr>
          <p:cNvPr id="5" name="Rectangle 4"/>
          <p:cNvSpPr/>
          <p:nvPr>
            <p:custDataLst>
              <p:tags r:id="rId3"/>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TextBox 6"/>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Air Pollution and Acid Rain</a:t>
            </a:r>
            <a:endParaRPr lang="en-US" sz="2400" b="1" dirty="0">
              <a:solidFill>
                <a:srgbClr val="FFFFFF"/>
              </a:solidFill>
              <a:latin typeface="Calibri"/>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Y:\Curriculum\Graphics\AP Enviro\APE Air Pollution-Acid Rain\New Gas Generator.png"/>
          <p:cNvPicPr/>
          <p:nvPr/>
        </p:nvPicPr>
        <p:blipFill>
          <a:blip r:embed="rId7" cstate="print"/>
          <a:srcRect/>
          <a:stretch>
            <a:fillRect/>
          </a:stretch>
        </p:blipFill>
        <p:spPr bwMode="auto">
          <a:xfrm>
            <a:off x="7656512" y="1354138"/>
            <a:ext cx="4191000" cy="4038600"/>
          </a:xfrm>
          <a:prstGeom prst="rect">
            <a:avLst/>
          </a:prstGeom>
          <a:noFill/>
          <a:ln w="9525">
            <a:noFill/>
            <a:miter lim="800000"/>
            <a:headEnd/>
            <a:tailEnd/>
          </a:ln>
        </p:spPr>
      </p:pic>
      <p:sp>
        <p:nvSpPr>
          <p:cNvPr id="19458" name="Rectangle 2"/>
          <p:cNvSpPr>
            <a:spLocks/>
          </p:cNvSpPr>
          <p:nvPr>
            <p:custDataLst>
              <p:tags r:id="rId1"/>
            </p:custDataLst>
          </p:nvPr>
        </p:nvSpPr>
        <p:spPr bwMode="auto">
          <a:xfrm>
            <a:off x="228600" y="6117431"/>
            <a:ext cx="3259931" cy="3539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t" anchorCtr="0">
            <a:spAutoFit/>
          </a:bodyPr>
          <a:lstStyle/>
          <a:p>
            <a:pPr marR="0" lvl="0" algn="l" defTabSz="914400" eaLnBrk="1" fontAlgn="auto" latinLnBrk="0" hangingPunct="1">
              <a:lnSpc>
                <a:spcPct val="100000"/>
              </a:lnSpc>
              <a:spcBef>
                <a:spcPts val="150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300" b="1" dirty="0">
                <a:solidFill>
                  <a:srgbClr val="0000FF"/>
                </a:solidFill>
                <a:latin typeface="Calibri"/>
                <a:ea typeface="Verdana" charset="0"/>
                <a:cs typeface="Verdana" charset="0"/>
                <a:sym typeface="Verdana" charset="0"/>
              </a:rPr>
              <a:t>Continue to the next page.</a:t>
            </a:r>
          </a:p>
        </p:txBody>
      </p:sp>
      <p:sp>
        <p:nvSpPr>
          <p:cNvPr id="19460" name="Rectangle 4"/>
          <p:cNvSpPr>
            <a:spLocks/>
          </p:cNvSpPr>
          <p:nvPr>
            <p:custDataLst>
              <p:tags r:id="rId2"/>
            </p:custDataLst>
          </p:nvPr>
        </p:nvSpPr>
        <p:spPr bwMode="auto">
          <a:xfrm>
            <a:off x="182880" y="457200"/>
            <a:ext cx="3068148"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Procedure  </a:t>
            </a:r>
            <a:r>
              <a:rPr lang="en-US" sz="3200" dirty="0">
                <a:solidFill>
                  <a:srgbClr val="EB572D"/>
                </a:solidFill>
                <a:latin typeface="Calibri"/>
                <a:ea typeface="Verdana" charset="0"/>
                <a:cs typeface="Verdana" charset="0"/>
                <a:sym typeface="Verdana" charset="0"/>
              </a:rPr>
              <a:t>CO</a:t>
            </a:r>
            <a:r>
              <a:rPr lang="en-US" sz="3200" baseline="-13000" dirty="0">
                <a:solidFill>
                  <a:srgbClr val="EB572D"/>
                </a:solidFill>
                <a:latin typeface="Calibri"/>
                <a:ea typeface="Verdana" charset="0"/>
                <a:cs typeface="Verdana" charset="0"/>
                <a:sym typeface="Verdana" charset="0"/>
              </a:rPr>
              <a:t>2 </a:t>
            </a:r>
            <a:r>
              <a:rPr lang="en-US" sz="3200" dirty="0">
                <a:solidFill>
                  <a:srgbClr val="EB572D"/>
                </a:solidFill>
                <a:latin typeface="Calibri"/>
                <a:ea typeface="Verdana" charset="0"/>
                <a:cs typeface="Verdana" charset="0"/>
                <a:sym typeface="Verdana" charset="0"/>
              </a:rPr>
              <a:t>(g)</a:t>
            </a:r>
          </a:p>
        </p:txBody>
      </p:sp>
      <p:sp>
        <p:nvSpPr>
          <p:cNvPr id="19461" name="Rectangle 5"/>
          <p:cNvSpPr>
            <a:spLocks/>
          </p:cNvSpPr>
          <p:nvPr>
            <p:custDataLst>
              <p:tags r:id="rId3"/>
            </p:custDataLst>
          </p:nvPr>
        </p:nvSpPr>
        <p:spPr bwMode="auto">
          <a:xfrm>
            <a:off x="228600" y="1097280"/>
            <a:ext cx="7237412" cy="5347618"/>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t" anchorCtr="0">
            <a:spAutoFit/>
          </a:bodyPr>
          <a:lstStyle/>
          <a:p>
            <a:pPr marL="465138" marR="0" lvl="0" indent="-465138" algn="l" defTabSz="914400" eaLnBrk="1" fontAlgn="auto" latinLnBrk="0" hangingPunct="1">
              <a:spcBef>
                <a:spcPts val="1500"/>
              </a:spcBef>
              <a:spcAft>
                <a:spcPts val="0"/>
              </a:spcAft>
              <a:buClrTx/>
              <a:buSzTx/>
              <a:buFont typeface="+mj-lt"/>
              <a:buAutoNum type="arabicPeriod" startAt="4"/>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Lst>
              <a:defRPr/>
            </a:pPr>
            <a:r>
              <a:rPr lang="en-US" sz="2700" dirty="0">
                <a:latin typeface="Calibri"/>
                <a:ea typeface="Verdana" charset="0"/>
                <a:cs typeface="Verdana" charset="0"/>
                <a:sym typeface="Verdana" charset="0"/>
              </a:rPr>
              <a:t>Assemble the flask, stopper, glass tubing or </a:t>
            </a:r>
            <a:r>
              <a:rPr lang="en-US" sz="2700" dirty="0" smtClean="0">
                <a:latin typeface="Calibri"/>
                <a:ea typeface="Verdana" charset="0"/>
                <a:cs typeface="Verdana" charset="0"/>
                <a:sym typeface="Verdana" charset="0"/>
              </a:rPr>
              <a:t>barbed </a:t>
            </a:r>
            <a:r>
              <a:rPr lang="en-US" sz="2700" dirty="0">
                <a:latin typeface="Calibri"/>
                <a:ea typeface="Verdana" charset="0"/>
                <a:cs typeface="Verdana" charset="0"/>
                <a:sym typeface="Verdana" charset="0"/>
              </a:rPr>
              <a:t>connector, and flexible tubing, using glycerin around the connections if necessary</a:t>
            </a:r>
            <a:r>
              <a:rPr lang="en-US" sz="2700" dirty="0" smtClean="0">
                <a:latin typeface="Calibri"/>
                <a:ea typeface="Verdana" charset="0"/>
                <a:cs typeface="Verdana" charset="0"/>
                <a:sym typeface="Verdana" charset="0"/>
              </a:rPr>
              <a:t>.</a:t>
            </a:r>
            <a:endParaRPr lang="en-US" sz="2700" dirty="0">
              <a:latin typeface="Calibri"/>
              <a:ea typeface="Verdana" charset="0"/>
              <a:cs typeface="Verdana" charset="0"/>
            </a:endParaRPr>
          </a:p>
          <a:p>
            <a:pPr marL="465138" marR="0" lvl="0" indent="-465138" algn="l" defTabSz="914400" eaLnBrk="1" fontAlgn="auto" latinLnBrk="0" hangingPunct="1">
              <a:spcBef>
                <a:spcPts val="1500"/>
              </a:spcBef>
              <a:spcAft>
                <a:spcPts val="0"/>
              </a:spcAft>
              <a:buClrTx/>
              <a:buSzTx/>
              <a:buFont typeface="+mj-lt"/>
              <a:buAutoNum type="arabicPeriod" startAt="4"/>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Lst>
              <a:defRPr/>
            </a:pPr>
            <a:r>
              <a:rPr lang="en-US" sz="2700" dirty="0" smtClean="0">
                <a:latin typeface="Calibri"/>
                <a:ea typeface="Verdana" charset="0"/>
                <a:cs typeface="Verdana" charset="0"/>
                <a:sym typeface="Verdana" charset="0"/>
              </a:rPr>
              <a:t>At this stage, one group member should hold  the pH sensor and free end of the plastic tubing beneath the surface of the water in the beaker and tap the start button to begin collecting data.  Another group member should quickly pipette 4 </a:t>
            </a:r>
            <a:r>
              <a:rPr lang="en-US" sz="2700" dirty="0" err="1" smtClean="0">
                <a:latin typeface="Calibri"/>
                <a:ea typeface="Verdana" charset="0"/>
                <a:cs typeface="Verdana" charset="0"/>
                <a:sym typeface="Verdana" charset="0"/>
              </a:rPr>
              <a:t>mL</a:t>
            </a:r>
            <a:r>
              <a:rPr lang="en-US" sz="2700" dirty="0" smtClean="0">
                <a:latin typeface="Calibri"/>
                <a:ea typeface="Verdana" charset="0"/>
                <a:cs typeface="Verdana" charset="0"/>
                <a:sym typeface="Verdana" charset="0"/>
              </a:rPr>
              <a:t> of 1.0 M hydrochloric acid (</a:t>
            </a:r>
            <a:r>
              <a:rPr lang="en-US" sz="2700" dirty="0" err="1" smtClean="0">
                <a:latin typeface="Calibri"/>
                <a:ea typeface="Verdana" charset="0"/>
                <a:cs typeface="Verdana" charset="0"/>
                <a:sym typeface="Verdana" charset="0"/>
              </a:rPr>
              <a:t>HCl</a:t>
            </a:r>
            <a:r>
              <a:rPr lang="en-US" sz="2700" dirty="0" smtClean="0">
                <a:latin typeface="Calibri"/>
                <a:ea typeface="Verdana" charset="0"/>
                <a:cs typeface="Verdana" charset="0"/>
                <a:sym typeface="Verdana" charset="0"/>
              </a:rPr>
              <a:t>) into the Erlenmeyer flask and immediately stopper the flask. </a:t>
            </a:r>
          </a:p>
          <a:p>
            <a:pPr marL="465138" marR="0" lvl="0" indent="-465138" algn="l" defTabSz="914400" eaLnBrk="1" fontAlgn="auto" latinLnBrk="0" hangingPunct="1">
              <a:lnSpc>
                <a:spcPct val="100000"/>
              </a:lnSpc>
              <a:spcBef>
                <a:spcPts val="1800"/>
              </a:spcBef>
              <a:buClrTx/>
              <a:buSzTx/>
              <a:buFontTx/>
              <a:buAutoNum type="arabicPeriod" startAt="4"/>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Lst>
              <a:defRPr/>
            </a:pPr>
            <a:endParaRPr lang="en-US" sz="2300" dirty="0">
              <a:solidFill>
                <a:schemeClr val="tx1"/>
              </a:solidFill>
              <a:latin typeface="Verdana" charset="0"/>
              <a:ea typeface="Verdana" charset="0"/>
              <a:cs typeface="Verdana" charset="0"/>
              <a:sym typeface="Verdana" charset="0"/>
            </a:endParaRPr>
          </a:p>
        </p:txBody>
      </p:sp>
      <p:sp>
        <p:nvSpPr>
          <p:cNvPr id="19463" name="Rectangle 7"/>
          <p:cNvSpPr>
            <a:spLocks/>
          </p:cNvSpPr>
          <p:nvPr/>
        </p:nvSpPr>
        <p:spPr bwMode="auto">
          <a:xfrm>
            <a:off x="7567216" y="1181141"/>
            <a:ext cx="1905000" cy="1067553"/>
          </a:xfrm>
          <a:prstGeom prst="rect">
            <a:avLst/>
          </a:prstGeom>
          <a:noFill/>
          <a:ln w="12700" cap="flat">
            <a:noFill/>
            <a:miter lim="800000"/>
            <a:headEnd type="none" w="med" len="med"/>
            <a:tailEnd type="none" w="med" len="med"/>
          </a:ln>
        </p:spPr>
        <p:txBody>
          <a:bodyPr lIns="0" tIns="0" rIns="0" bIns="0" anchor="ctr"/>
          <a:lstStyle/>
          <a:p>
            <a:pPr algn="l">
              <a:spcBef>
                <a:spcPts val="1800"/>
              </a:spcBef>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pPr>
            <a:r>
              <a:rPr lang="en-US" sz="2300" dirty="0">
                <a:solidFill>
                  <a:srgbClr val="0000FF"/>
                </a:solidFill>
                <a:latin typeface="Calibri" pitchFamily="34" charset="0"/>
                <a:ea typeface="Verdana" charset="0"/>
                <a:cs typeface="Verdana" charset="0"/>
                <a:sym typeface="Verdana" charset="0"/>
              </a:rPr>
              <a:t>Use glycerin to lubricate the connection</a:t>
            </a:r>
          </a:p>
        </p:txBody>
      </p:sp>
      <p:sp>
        <p:nvSpPr>
          <p:cNvPr id="19464" name="Rectangle 8"/>
          <p:cNvSpPr>
            <a:spLocks/>
          </p:cNvSpPr>
          <p:nvPr/>
        </p:nvSpPr>
        <p:spPr bwMode="auto">
          <a:xfrm>
            <a:off x="9861404" y="1788517"/>
            <a:ext cx="1144544" cy="353943"/>
          </a:xfrm>
          <a:prstGeom prst="rect">
            <a:avLst/>
          </a:prstGeom>
          <a:noFill/>
          <a:ln w="12700" cap="flat">
            <a:noFill/>
            <a:miter lim="800000"/>
            <a:headEnd type="none" w="med" len="med"/>
            <a:tailEnd type="none" w="med" len="med"/>
          </a:ln>
        </p:spPr>
        <p:txBody>
          <a:bodyPr wrap="none" lIns="0" tIns="0" rIns="0" bIns="0" anchor="ctr">
            <a:spAutoFit/>
          </a:bodyPr>
          <a:lstStyle/>
          <a:p>
            <a:pPr algn="l">
              <a:spcBef>
                <a:spcPts val="1800"/>
              </a:spcBef>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pPr>
            <a:r>
              <a:rPr lang="en-US" sz="2000" dirty="0">
                <a:solidFill>
                  <a:srgbClr val="0000FF"/>
                </a:solidFill>
                <a:latin typeface="Calibri" pitchFamily="34" charset="0"/>
                <a:ea typeface="Verdana" charset="0"/>
                <a:cs typeface="Verdana" charset="0"/>
                <a:sym typeface="Verdana" charset="0"/>
              </a:rPr>
              <a:t>pH </a:t>
            </a:r>
            <a:r>
              <a:rPr lang="en-US" sz="2300" dirty="0">
                <a:solidFill>
                  <a:srgbClr val="0000FF"/>
                </a:solidFill>
                <a:latin typeface="Calibri" pitchFamily="34" charset="0"/>
                <a:ea typeface="Verdana" charset="0"/>
                <a:cs typeface="Verdana" charset="0"/>
                <a:sym typeface="Verdana" charset="0"/>
              </a:rPr>
              <a:t>sensor</a:t>
            </a:r>
          </a:p>
        </p:txBody>
      </p:sp>
      <p:sp>
        <p:nvSpPr>
          <p:cNvPr id="19465" name="Rectangle 9"/>
          <p:cNvSpPr>
            <a:spLocks/>
          </p:cNvSpPr>
          <p:nvPr/>
        </p:nvSpPr>
        <p:spPr bwMode="auto">
          <a:xfrm>
            <a:off x="7085012" y="5296694"/>
            <a:ext cx="2015936" cy="353943"/>
          </a:xfrm>
          <a:prstGeom prst="rect">
            <a:avLst/>
          </a:prstGeom>
          <a:noFill/>
          <a:ln w="12700" cap="flat">
            <a:noFill/>
            <a:miter lim="800000"/>
            <a:headEnd type="none" w="med" len="med"/>
            <a:tailEnd type="none" w="med" len="med"/>
          </a:ln>
        </p:spPr>
        <p:txBody>
          <a:bodyPr wrap="none" lIns="0" tIns="0" rIns="0" bIns="0" anchor="ctr">
            <a:spAutoFit/>
          </a:bodyPr>
          <a:lstStyle/>
          <a:p>
            <a:pPr algn="l">
              <a:spcBef>
                <a:spcPts val="1800"/>
              </a:spcBef>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pPr>
            <a:r>
              <a:rPr lang="en-US" sz="2300" dirty="0">
                <a:solidFill>
                  <a:srgbClr val="0000FF"/>
                </a:solidFill>
                <a:latin typeface="Calibri" pitchFamily="34" charset="0"/>
                <a:ea typeface="Verdana" charset="0"/>
                <a:cs typeface="Verdana" charset="0"/>
                <a:sym typeface="Verdana" charset="0"/>
              </a:rPr>
              <a:t>Erlenmeyer</a:t>
            </a:r>
            <a:r>
              <a:rPr lang="en-US" sz="2000" dirty="0">
                <a:solidFill>
                  <a:srgbClr val="0000FF"/>
                </a:solidFill>
                <a:latin typeface="Verdana" charset="0"/>
                <a:ea typeface="Verdana" charset="0"/>
                <a:cs typeface="Verdana" charset="0"/>
                <a:sym typeface="Verdana" charset="0"/>
              </a:rPr>
              <a:t> </a:t>
            </a:r>
            <a:r>
              <a:rPr lang="en-US" sz="2300" dirty="0">
                <a:solidFill>
                  <a:srgbClr val="0000FF"/>
                </a:solidFill>
                <a:latin typeface="Calibri" pitchFamily="34" charset="0"/>
                <a:ea typeface="Verdana" charset="0"/>
                <a:cs typeface="Verdana" charset="0"/>
                <a:sym typeface="Verdana" charset="0"/>
              </a:rPr>
              <a:t>flask</a:t>
            </a:r>
          </a:p>
        </p:txBody>
      </p:sp>
      <p:sp>
        <p:nvSpPr>
          <p:cNvPr id="15" name="Text Placeholder 14"/>
          <p:cNvSpPr>
            <a:spLocks noGrp="1"/>
          </p:cNvSpPr>
          <p:nvPr>
            <p:ph type="body" sz="quarter" idx="12"/>
          </p:nvPr>
        </p:nvSpPr>
        <p:spPr/>
        <p:txBody>
          <a:bodyPr/>
          <a:lstStyle/>
          <a:p>
            <a:endParaRPr lang="en-US"/>
          </a:p>
        </p:txBody>
      </p:sp>
      <p:cxnSp>
        <p:nvCxnSpPr>
          <p:cNvPr id="37" name="Straight Arrow Connector 36"/>
          <p:cNvCxnSpPr/>
          <p:nvPr/>
        </p:nvCxnSpPr>
        <p:spPr bwMode="auto">
          <a:xfrm>
            <a:off x="10310416" y="2172494"/>
            <a:ext cx="609600" cy="533400"/>
          </a:xfrm>
          <a:prstGeom prst="straightConnector1">
            <a:avLst/>
          </a:prstGeom>
          <a:blipFill dpi="0" rotWithShape="0">
            <a:blip r:embed="rId8" cstate="print"/>
            <a:srcRect/>
            <a:tile tx="0" ty="0" sx="100000" sy="100000" flip="none" algn="tl"/>
          </a:blipFill>
          <a:ln w="25400" cap="flat" cmpd="sng" algn="ctr">
            <a:solidFill>
              <a:srgbClr val="000000"/>
            </a:solidFill>
            <a:prstDash val="solid"/>
            <a:round/>
            <a:headEnd type="none" w="med" len="med"/>
            <a:tailEnd type="arrow"/>
          </a:ln>
          <a:effectLst/>
        </p:spPr>
      </p:cxnSp>
      <p:sp>
        <p:nvSpPr>
          <p:cNvPr id="12" name="Rectangle 11"/>
          <p:cNvSpPr/>
          <p:nvPr>
            <p:custDataLst>
              <p:tags r:id="rId4"/>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3" name="TextBox 12"/>
          <p:cNvSpPr txBox="1"/>
          <p:nvPr>
            <p:custDataLst>
              <p:tags r:id="rId5"/>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Air Pollution and Acid Rain</a:t>
            </a:r>
            <a:endParaRPr lang="en-US" sz="2400" b="1" dirty="0">
              <a:solidFill>
                <a:srgbClr val="FFFFFF"/>
              </a:solidFill>
              <a:latin typeface="Calibri"/>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8075612" y="326231"/>
            <a:ext cx="4113213" cy="64222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 name="TextBox 3"/>
          <p:cNvSpPr txBox="1"/>
          <p:nvPr>
            <p:custDataLst>
              <p:tags r:id="rId1"/>
            </p:custDataLst>
          </p:nvPr>
        </p:nvSpPr>
        <p:spPr>
          <a:xfrm>
            <a:off x="8304212" y="548640"/>
            <a:ext cx="3756443" cy="3185487"/>
          </a:xfrm>
          <a:prstGeom prst="rect">
            <a:avLst/>
          </a:prstGeom>
          <a:solidFill>
            <a:srgbClr val="000000">
              <a:alpha val="0"/>
            </a:srgbClr>
          </a:solidFill>
          <a:ln/>
        </p:spPr>
        <p:txBody>
          <a:bodyPr vert="horz" wrap="square" lIns="0" tIns="0" rIns="0" bIns="0" rtlCol="0" anchor="ctr" anchorCtr="0">
            <a:spAutoFit/>
          </a:bodyPr>
          <a:lstStyle/>
          <a:p>
            <a:pPr algn="l">
              <a:spcBef>
                <a:spcPts val="0"/>
              </a:spcBef>
              <a:spcAft>
                <a:spcPts val="0"/>
              </a:spcAft>
            </a:pPr>
            <a:r>
              <a:rPr lang="en-US" sz="2300" b="1" dirty="0" smtClean="0">
                <a:solidFill>
                  <a:srgbClr val="0000FF"/>
                </a:solidFill>
                <a:latin typeface="Calibri"/>
              </a:rPr>
              <a:t>Note: </a:t>
            </a:r>
            <a:r>
              <a:rPr lang="en-US" sz="2300" dirty="0" smtClean="0">
                <a:solidFill>
                  <a:srgbClr val="0000FF"/>
                </a:solidFill>
                <a:latin typeface="Calibri"/>
              </a:rPr>
              <a:t>If the water in the tubing begins to flow backwards of if the bubbling stops, firmly grasp the Erlenmeyer flask in your hand so that the heat from your hand creates a higher pressure area in the flask.  This should expel the gas into the water.</a:t>
            </a:r>
            <a:endParaRPr lang="en-US" sz="2300" dirty="0">
              <a:solidFill>
                <a:srgbClr val="0000FF"/>
              </a:solidFill>
              <a:latin typeface="Calibri"/>
            </a:endParaRPr>
          </a:p>
        </p:txBody>
      </p:sp>
      <p:sp>
        <p:nvSpPr>
          <p:cNvPr id="7" name="TextBox 6"/>
          <p:cNvSpPr txBox="1"/>
          <p:nvPr>
            <p:custDataLst>
              <p:tags r:id="rId2"/>
            </p:custDataLst>
          </p:nvPr>
        </p:nvSpPr>
        <p:spPr>
          <a:xfrm>
            <a:off x="8302752" y="3945731"/>
            <a:ext cx="3582860" cy="1846659"/>
          </a:xfrm>
          <a:prstGeom prst="rect">
            <a:avLst/>
          </a:prstGeom>
          <a:solidFill>
            <a:srgbClr val="000000">
              <a:alpha val="0"/>
            </a:srgbClr>
          </a:solidFill>
          <a:ln/>
        </p:spPr>
        <p:txBody>
          <a:bodyPr vert="horz" wrap="square" lIns="0" tIns="0" rIns="0" bIns="0" rtlCol="0" anchor="t" anchorCtr="0">
            <a:spAutoFit/>
          </a:bodyPr>
          <a:lstStyle/>
          <a:p>
            <a:pPr marL="274320" indent="-274320" algn="l">
              <a:spcBef>
                <a:spcPts val="0"/>
              </a:spcBef>
              <a:spcAft>
                <a:spcPts val="0"/>
              </a:spcAft>
              <a:buFont typeface="+mj-lt"/>
              <a:buAutoNum type="arabicPeriod" startAt="6"/>
            </a:pPr>
            <a:r>
              <a:rPr lang="en-US" sz="2400" dirty="0" smtClean="0">
                <a:latin typeface="Calibri"/>
              </a:rPr>
              <a:t>Record data for about 200 seconds (until the pH level stops changing and stabilizes), then stop the data set collection.  </a:t>
            </a:r>
            <a:endParaRPr lang="en-US" sz="2400" dirty="0">
              <a:latin typeface="Calibri"/>
            </a:endParaRPr>
          </a:p>
        </p:txBody>
      </p:sp>
      <p:sp>
        <p:nvSpPr>
          <p:cNvPr id="5" name="Rectangle 4"/>
          <p:cNvSpPr/>
          <p:nvPr>
            <p:custDataLst>
              <p:tags r:id="rId3"/>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TextBox 5"/>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Air Pollution and Acid Rain</a:t>
            </a:r>
            <a:endParaRPr lang="en-US" sz="2400" b="1" dirty="0">
              <a:solidFill>
                <a:srgbClr val="FFFFFF"/>
              </a:solidFill>
              <a:latin typeface="Calibri"/>
            </a:endParaRPr>
          </a:p>
        </p:txBody>
      </p:sp>
      <p:sp>
        <p:nvSpPr>
          <p:cNvPr id="8" name="Text Placeholder 7"/>
          <p:cNvSpPr>
            <a:spLocks noGrp="1"/>
          </p:cNvSpPr>
          <p:nvPr>
            <p:ph type="body" sz="quarter" idx="12"/>
          </p:nvPr>
        </p:nvSpPr>
        <p:spPr/>
        <p:txBody>
          <a:bodyPr/>
          <a:lstStyle/>
          <a:p>
            <a:endParaRPr lang="en-US"/>
          </a:p>
        </p:txBody>
      </p:sp>
      <p:pic>
        <p:nvPicPr>
          <p:cNvPr id="11" name="Picture 10" descr="RtArrow_Off.png"/>
          <p:cNvPicPr>
            <a:picLocks noChangeAspect="1"/>
          </p:cNvPicPr>
          <p:nvPr/>
        </p:nvPicPr>
        <p:blipFill>
          <a:blip r:embed="rId6" cstate="print"/>
          <a:stretch>
            <a:fillRect/>
          </a:stretch>
        </p:blipFill>
        <p:spPr>
          <a:xfrm>
            <a:off x="10971212" y="5812631"/>
            <a:ext cx="390145" cy="390145"/>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8075612" y="326231"/>
            <a:ext cx="4113213" cy="64222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1505" name="Rectangle 1"/>
          <p:cNvSpPr>
            <a:spLocks/>
          </p:cNvSpPr>
          <p:nvPr>
            <p:custDataLst>
              <p:tags r:id="rId1"/>
            </p:custDataLst>
          </p:nvPr>
        </p:nvSpPr>
        <p:spPr bwMode="auto">
          <a:xfrm>
            <a:off x="8228012" y="3365779"/>
            <a:ext cx="3809998" cy="3185487"/>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t" anchorCtr="0">
            <a:spAutoFit/>
          </a:bodyPr>
          <a:lstStyle/>
          <a:p>
            <a:pPr marL="274320" marR="0" lvl="0" indent="-274320" algn="l" defTabSz="914400" eaLnBrk="1" fontAlgn="auto" latinLnBrk="0" hangingPunct="1">
              <a:lnSpc>
                <a:spcPct val="90000"/>
              </a:lnSpc>
              <a:spcBef>
                <a:spcPts val="0"/>
              </a:spcBef>
              <a:spcAft>
                <a:spcPts val="0"/>
              </a:spcAft>
              <a:buClrTx/>
              <a:buSzTx/>
              <a:tabLst>
                <a:tab pos="533374" algn="l"/>
                <a:tab pos="1066746"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Lst>
              <a:defRPr/>
            </a:pPr>
            <a:r>
              <a:rPr lang="en-US" sz="2300" b="1" dirty="0">
                <a:solidFill>
                  <a:srgbClr val="0000FF"/>
                </a:solidFill>
                <a:latin typeface="Calibri"/>
                <a:ea typeface="Verdana Bold" charset="0"/>
                <a:cs typeface="Verdana Bold" charset="0"/>
                <a:sym typeface="Verdana Bold" charset="0"/>
              </a:rPr>
              <a:t>* To Find the Difference Between Two Data Points:</a:t>
            </a:r>
          </a:p>
          <a:p>
            <a:pPr marL="274320" marR="0" lvl="0" indent="-274320" algn="l" defTabSz="914400" eaLnBrk="1" fontAlgn="auto" latinLnBrk="0" hangingPunct="1">
              <a:lnSpc>
                <a:spcPct val="90000"/>
              </a:lnSpc>
              <a:spcBef>
                <a:spcPts val="0"/>
              </a:spcBef>
              <a:spcAft>
                <a:spcPts val="0"/>
              </a:spcAft>
              <a:buClrTx/>
              <a:buSzTx/>
              <a:buFontTx/>
              <a:buAutoNum type="arabicPeriod"/>
              <a:tabLst>
                <a:tab pos="533374" algn="l"/>
                <a:tab pos="1066746"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Lst>
              <a:defRPr/>
            </a:pPr>
            <a:r>
              <a:rPr lang="en-US" sz="2300" dirty="0">
                <a:solidFill>
                  <a:srgbClr val="0000FF"/>
                </a:solidFill>
                <a:latin typeface="Calibri"/>
                <a:ea typeface="Verdana" charset="0"/>
                <a:cs typeface="Verdana" charset="0"/>
                <a:sym typeface="Verdana" charset="0"/>
              </a:rPr>
              <a:t>Tap      </a:t>
            </a:r>
            <a:r>
              <a:rPr lang="en-US" sz="2300" dirty="0" smtClean="0">
                <a:solidFill>
                  <a:srgbClr val="0000FF"/>
                </a:solidFill>
                <a:latin typeface="Calibri"/>
                <a:ea typeface="Verdana" charset="0"/>
                <a:cs typeface="Verdana" charset="0"/>
                <a:sym typeface="Verdana" charset="0"/>
              </a:rPr>
              <a:t>   to </a:t>
            </a:r>
            <a:r>
              <a:rPr lang="en-US" sz="2300" dirty="0">
                <a:solidFill>
                  <a:srgbClr val="0000FF"/>
                </a:solidFill>
                <a:latin typeface="Calibri"/>
                <a:ea typeface="Verdana" charset="0"/>
                <a:cs typeface="Verdana" charset="0"/>
                <a:sym typeface="Verdana" charset="0"/>
              </a:rPr>
              <a:t>open the tools palette.  </a:t>
            </a:r>
          </a:p>
          <a:p>
            <a:pPr marL="274320" marR="0" lvl="0" indent="-274320" algn="l" defTabSz="914400" eaLnBrk="1" fontAlgn="auto" latinLnBrk="0" hangingPunct="1">
              <a:lnSpc>
                <a:spcPct val="90000"/>
              </a:lnSpc>
              <a:spcBef>
                <a:spcPts val="0"/>
              </a:spcBef>
              <a:spcAft>
                <a:spcPts val="0"/>
              </a:spcAft>
              <a:buClrTx/>
              <a:buSzTx/>
              <a:buFontTx/>
              <a:buAutoNum type="arabicPeriod"/>
              <a:tabLst>
                <a:tab pos="533374" algn="l"/>
                <a:tab pos="1066746"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Lst>
              <a:defRPr/>
            </a:pPr>
            <a:r>
              <a:rPr lang="en-US" sz="2300" dirty="0">
                <a:solidFill>
                  <a:srgbClr val="0000FF"/>
                </a:solidFill>
                <a:latin typeface="Calibri"/>
                <a:ea typeface="Verdana" charset="0"/>
                <a:cs typeface="Verdana" charset="0"/>
                <a:sym typeface="Verdana" charset="0"/>
              </a:rPr>
              <a:t>Tap    </a:t>
            </a:r>
            <a:r>
              <a:rPr lang="en-US" sz="2300" dirty="0">
                <a:solidFill>
                  <a:srgbClr val="0000FF"/>
                </a:solidFill>
                <a:latin typeface="Calibri"/>
                <a:cs typeface="Helvetica" charset="0"/>
                <a:sym typeface="Helvetica" charset="0"/>
              </a:rPr>
              <a:t>  </a:t>
            </a:r>
            <a:r>
              <a:rPr lang="en-US" sz="2300" dirty="0" smtClean="0">
                <a:solidFill>
                  <a:srgbClr val="0000FF"/>
                </a:solidFill>
                <a:latin typeface="Calibri"/>
                <a:cs typeface="Helvetica" charset="0"/>
                <a:sym typeface="Helvetica" charset="0"/>
              </a:rPr>
              <a:t>   </a:t>
            </a:r>
            <a:r>
              <a:rPr lang="en-US" sz="2300" dirty="0" smtClean="0">
                <a:solidFill>
                  <a:srgbClr val="0000FF"/>
                </a:solidFill>
                <a:latin typeface="Calibri"/>
                <a:ea typeface="Verdana" charset="0"/>
                <a:cs typeface="Verdana" charset="0"/>
                <a:sym typeface="Verdana" charset="0"/>
              </a:rPr>
              <a:t>and </a:t>
            </a:r>
            <a:r>
              <a:rPr lang="en-US" sz="2300" dirty="0">
                <a:solidFill>
                  <a:srgbClr val="0000FF"/>
                </a:solidFill>
                <a:latin typeface="Calibri"/>
                <a:ea typeface="Verdana" charset="0"/>
                <a:cs typeface="Verdana" charset="0"/>
                <a:sym typeface="Verdana" charset="0"/>
              </a:rPr>
              <a:t>then tap two points on the data run. </a:t>
            </a:r>
          </a:p>
          <a:p>
            <a:pPr marL="274320" marR="0" lvl="0" indent="-274320" algn="l" defTabSz="914400" eaLnBrk="1" fontAlgn="auto" latinLnBrk="0" hangingPunct="1">
              <a:lnSpc>
                <a:spcPct val="90000"/>
              </a:lnSpc>
              <a:spcBef>
                <a:spcPts val="0"/>
              </a:spcBef>
              <a:spcAft>
                <a:spcPts val="0"/>
              </a:spcAft>
              <a:buClrTx/>
              <a:buSzTx/>
              <a:buFontTx/>
              <a:buAutoNum type="arabicPeriod"/>
              <a:tabLst>
                <a:tab pos="533374" algn="l"/>
                <a:tab pos="1066746"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Lst>
              <a:defRPr/>
            </a:pPr>
            <a:r>
              <a:rPr lang="en-US" sz="2300" dirty="0">
                <a:solidFill>
                  <a:srgbClr val="0000FF"/>
                </a:solidFill>
                <a:latin typeface="Calibri"/>
                <a:ea typeface="Verdana" charset="0"/>
                <a:cs typeface="Verdana" charset="0"/>
                <a:sym typeface="Verdana" charset="0"/>
              </a:rPr>
              <a:t>Adjust using both      </a:t>
            </a:r>
            <a:r>
              <a:rPr lang="en-US" sz="2300" dirty="0" smtClean="0">
                <a:solidFill>
                  <a:srgbClr val="0000FF"/>
                </a:solidFill>
                <a:latin typeface="Calibri"/>
                <a:ea typeface="Verdana" charset="0"/>
                <a:cs typeface="Verdana" charset="0"/>
                <a:sym typeface="Verdana" charset="0"/>
              </a:rPr>
              <a:t>  buttons </a:t>
            </a:r>
            <a:r>
              <a:rPr lang="en-US" sz="2300" dirty="0">
                <a:solidFill>
                  <a:srgbClr val="0000FF"/>
                </a:solidFill>
                <a:latin typeface="Calibri"/>
                <a:ea typeface="Verdana" charset="0"/>
                <a:cs typeface="Verdana" charset="0"/>
                <a:sym typeface="Verdana" charset="0"/>
              </a:rPr>
              <a:t>and then </a:t>
            </a:r>
            <a:r>
              <a:rPr lang="en-US" sz="2300" dirty="0" smtClean="0">
                <a:solidFill>
                  <a:srgbClr val="0000FF"/>
                </a:solidFill>
                <a:latin typeface="Calibri"/>
                <a:ea typeface="Verdana" charset="0"/>
                <a:cs typeface="Verdana" charset="0"/>
                <a:sym typeface="Verdana" charset="0"/>
              </a:rPr>
              <a:t>tap       .</a:t>
            </a:r>
            <a:endParaRPr lang="en-US" sz="2300" dirty="0">
              <a:solidFill>
                <a:srgbClr val="0000FF"/>
              </a:solidFill>
              <a:latin typeface="Calibri"/>
              <a:ea typeface="Verdana" charset="0"/>
              <a:cs typeface="Verdana" charset="0"/>
              <a:sym typeface="Verdana" charset="0"/>
            </a:endParaRPr>
          </a:p>
          <a:p>
            <a:pPr marL="274320" marR="0" lvl="0" indent="-274320" algn="l" defTabSz="914400" eaLnBrk="1" fontAlgn="auto" latinLnBrk="0" hangingPunct="1">
              <a:lnSpc>
                <a:spcPct val="90000"/>
              </a:lnSpc>
              <a:spcBef>
                <a:spcPts val="0"/>
              </a:spcBef>
              <a:spcAft>
                <a:spcPts val="0"/>
              </a:spcAft>
              <a:buClrTx/>
              <a:buSzTx/>
              <a:buFontTx/>
              <a:buAutoNum type="arabicPeriod"/>
              <a:tabLst>
                <a:tab pos="533374" algn="l"/>
                <a:tab pos="1066746"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Lst>
              <a:defRPr/>
            </a:pPr>
            <a:r>
              <a:rPr lang="en-US" sz="2300" dirty="0">
                <a:solidFill>
                  <a:srgbClr val="0000FF"/>
                </a:solidFill>
                <a:latin typeface="Calibri"/>
                <a:ea typeface="Verdana" charset="0"/>
                <a:cs typeface="Verdana" charset="0"/>
                <a:sym typeface="Verdana" charset="0"/>
              </a:rPr>
              <a:t>Tap      </a:t>
            </a:r>
            <a:r>
              <a:rPr lang="en-US" sz="2300" dirty="0" smtClean="0">
                <a:solidFill>
                  <a:srgbClr val="0000FF"/>
                </a:solidFill>
                <a:latin typeface="Calibri"/>
                <a:ea typeface="Verdana" charset="0"/>
                <a:cs typeface="Verdana" charset="0"/>
                <a:sym typeface="Verdana" charset="0"/>
              </a:rPr>
              <a:t>  to </a:t>
            </a:r>
            <a:r>
              <a:rPr lang="en-US" sz="2300" dirty="0">
                <a:solidFill>
                  <a:srgbClr val="0000FF"/>
                </a:solidFill>
                <a:latin typeface="Calibri"/>
                <a:ea typeface="Verdana" charset="0"/>
                <a:cs typeface="Verdana" charset="0"/>
                <a:sym typeface="Verdana" charset="0"/>
              </a:rPr>
              <a:t>display the differences.</a:t>
            </a:r>
          </a:p>
        </p:txBody>
      </p:sp>
      <p:sp>
        <p:nvSpPr>
          <p:cNvPr id="21511" name="Rectangle 7"/>
          <p:cNvSpPr>
            <a:spLocks/>
          </p:cNvSpPr>
          <p:nvPr>
            <p:custDataLst>
              <p:tags r:id="rId2"/>
            </p:custDataLst>
          </p:nvPr>
        </p:nvSpPr>
        <p:spPr bwMode="auto">
          <a:xfrm>
            <a:off x="8302752" y="548640"/>
            <a:ext cx="3908841" cy="2662267"/>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347663" marR="0" lvl="0" indent="-347663" algn="l" defTabSz="914400" eaLnBrk="1" fontAlgn="auto" latinLnBrk="0" hangingPunct="1">
              <a:lnSpc>
                <a:spcPct val="100000"/>
              </a:lnSpc>
              <a:spcBef>
                <a:spcPts val="0"/>
              </a:spcBef>
              <a:spcAft>
                <a:spcPts val="600"/>
              </a:spcAft>
              <a:buClrTx/>
              <a:buSzTx/>
              <a:buNone/>
              <a:tabLst>
                <a:tab pos="19051" algn="l"/>
                <a:tab pos="476282" algn="l"/>
                <a:tab pos="1066871" algn="l"/>
                <a:tab pos="1600307" algn="l"/>
                <a:tab pos="2133742" algn="l"/>
                <a:tab pos="2667178" algn="l"/>
                <a:tab pos="3200613" algn="l"/>
                <a:tab pos="3734049" algn="l"/>
                <a:tab pos="4267484" algn="l"/>
                <a:tab pos="4800920" algn="l"/>
                <a:tab pos="5334356" algn="l"/>
                <a:tab pos="5867791" algn="l"/>
                <a:tab pos="6401227"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400" dirty="0" smtClean="0">
                <a:latin typeface="Calibri"/>
                <a:ea typeface="Verdana" charset="0"/>
                <a:cs typeface="Verdana" charset="0"/>
                <a:sym typeface="Verdana" charset="0"/>
              </a:rPr>
              <a:t>7. Determine </a:t>
            </a:r>
            <a:r>
              <a:rPr lang="en-US" sz="2400" dirty="0">
                <a:latin typeface="Calibri"/>
                <a:ea typeface="Verdana" charset="0"/>
                <a:cs typeface="Verdana" charset="0"/>
                <a:sym typeface="Verdana" charset="0"/>
              </a:rPr>
              <a:t>maximum </a:t>
            </a:r>
            <a:r>
              <a:rPr lang="en-US" sz="2400" dirty="0" smtClean="0">
                <a:latin typeface="Calibri"/>
                <a:ea typeface="Verdana" charset="0"/>
                <a:cs typeface="Verdana" charset="0"/>
                <a:sym typeface="Verdana" charset="0"/>
              </a:rPr>
              <a:t>and </a:t>
            </a:r>
            <a:r>
              <a:rPr lang="en-US" sz="2400" dirty="0">
                <a:latin typeface="Calibri"/>
                <a:ea typeface="Verdana" charset="0"/>
                <a:cs typeface="Verdana" charset="0"/>
                <a:sym typeface="Verdana" charset="0"/>
              </a:rPr>
              <a:t>minimum pH </a:t>
            </a:r>
            <a:r>
              <a:rPr lang="en-US" sz="2400" dirty="0" smtClean="0">
                <a:latin typeface="Calibri"/>
                <a:ea typeface="Verdana" charset="0"/>
                <a:cs typeface="Verdana" charset="0"/>
                <a:sym typeface="Verdana" charset="0"/>
              </a:rPr>
              <a:t>for the </a:t>
            </a:r>
            <a:r>
              <a:rPr lang="en-US" sz="2400" dirty="0">
                <a:latin typeface="Calibri"/>
                <a:ea typeface="Verdana" charset="0"/>
                <a:cs typeface="Verdana" charset="0"/>
                <a:sym typeface="Verdana" charset="0"/>
              </a:rPr>
              <a:t>CO</a:t>
            </a:r>
            <a:r>
              <a:rPr lang="en-US" sz="2400" baseline="-18000" dirty="0">
                <a:latin typeface="Calibri"/>
                <a:ea typeface="Verdana" charset="0"/>
                <a:cs typeface="Verdana" charset="0"/>
                <a:sym typeface="Verdana" charset="0"/>
              </a:rPr>
              <a:t>2</a:t>
            </a:r>
            <a:r>
              <a:rPr lang="en-US" sz="2400" dirty="0">
                <a:latin typeface="Calibri"/>
                <a:ea typeface="Verdana" charset="0"/>
                <a:cs typeface="Verdana" charset="0"/>
                <a:sym typeface="Verdana" charset="0"/>
              </a:rPr>
              <a:t> experiment by analyzing its graph </a:t>
            </a:r>
            <a:r>
              <a:rPr lang="en-US" sz="2400" dirty="0" smtClean="0">
                <a:latin typeface="Calibri"/>
                <a:ea typeface="Verdana" charset="0"/>
                <a:cs typeface="Verdana" charset="0"/>
                <a:sym typeface="Verdana" charset="0"/>
              </a:rPr>
              <a:t>(</a:t>
            </a:r>
            <a:r>
              <a:rPr lang="en-US" sz="2400" dirty="0">
                <a:latin typeface="Calibri"/>
                <a:ea typeface="Verdana" charset="0"/>
                <a:cs typeface="Verdana" charset="0"/>
                <a:sym typeface="Verdana" charset="0"/>
              </a:rPr>
              <a:t>previous page).</a:t>
            </a:r>
            <a:r>
              <a:rPr lang="en-US" sz="2400" dirty="0">
                <a:latin typeface="Calibri"/>
                <a:ea typeface="Verdana Bold" charset="0"/>
                <a:cs typeface="Verdana Bold" charset="0"/>
                <a:sym typeface="Verdana Bold" charset="0"/>
              </a:rPr>
              <a:t>*</a:t>
            </a:r>
            <a:endParaRPr lang="en-US" sz="2400" dirty="0">
              <a:latin typeface="Calibri"/>
              <a:ea typeface="Verdana" charset="0"/>
              <a:cs typeface="Verdana" charset="0"/>
              <a:sym typeface="Verdana" charset="0"/>
            </a:endParaRPr>
          </a:p>
          <a:p>
            <a:pPr marL="347663" marR="0" lvl="0" indent="-347663" algn="l" defTabSz="914400" eaLnBrk="1" fontAlgn="auto" latinLnBrk="0" hangingPunct="1">
              <a:spcBef>
                <a:spcPts val="0"/>
              </a:spcBef>
              <a:spcAft>
                <a:spcPts val="600"/>
              </a:spcAft>
              <a:buClrTx/>
              <a:buSzTx/>
              <a:buNone/>
              <a:tabLst>
                <a:tab pos="19051" algn="l"/>
                <a:tab pos="476282" algn="l"/>
                <a:tab pos="1066871" algn="l"/>
                <a:tab pos="1600307" algn="l"/>
                <a:tab pos="2133742" algn="l"/>
                <a:tab pos="2667178" algn="l"/>
                <a:tab pos="3200613" algn="l"/>
                <a:tab pos="3734049" algn="l"/>
                <a:tab pos="4267484" algn="l"/>
                <a:tab pos="4800920" algn="l"/>
                <a:tab pos="5334356" algn="l"/>
                <a:tab pos="5867791" algn="l"/>
                <a:tab pos="6401227"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400" dirty="0">
                <a:latin typeface="Calibri"/>
                <a:ea typeface="Verdana" charset="0"/>
                <a:cs typeface="Verdana" charset="0"/>
                <a:sym typeface="Verdana" charset="0"/>
              </a:rPr>
              <a:t>8. </a:t>
            </a:r>
            <a:r>
              <a:rPr lang="en-US" sz="2400" dirty="0" smtClean="0">
                <a:latin typeface="Calibri"/>
                <a:ea typeface="Verdana" charset="0"/>
                <a:cs typeface="Verdana" charset="0"/>
                <a:sym typeface="Verdana" charset="0"/>
              </a:rPr>
              <a:t>Record </a:t>
            </a:r>
            <a:r>
              <a:rPr lang="en-US" sz="2400" dirty="0">
                <a:latin typeface="Calibri"/>
                <a:ea typeface="Verdana" charset="0"/>
                <a:cs typeface="Verdana" charset="0"/>
                <a:sym typeface="Verdana" charset="0"/>
              </a:rPr>
              <a:t>these max/min values in the adjacent </a:t>
            </a:r>
            <a:r>
              <a:rPr lang="en-US" sz="2400" dirty="0" smtClean="0">
                <a:latin typeface="Calibri"/>
                <a:ea typeface="Verdana" charset="0"/>
                <a:cs typeface="Verdana" charset="0"/>
                <a:sym typeface="Verdana" charset="0"/>
              </a:rPr>
              <a:t>     Data </a:t>
            </a:r>
            <a:r>
              <a:rPr lang="en-US" sz="2400" dirty="0">
                <a:latin typeface="Calibri"/>
                <a:ea typeface="Verdana" charset="0"/>
                <a:cs typeface="Verdana" charset="0"/>
                <a:sym typeface="Verdana" charset="0"/>
              </a:rPr>
              <a:t>Table.</a:t>
            </a:r>
          </a:p>
        </p:txBody>
      </p:sp>
      <p:sp>
        <p:nvSpPr>
          <p:cNvPr id="9" name="Rectangle 8"/>
          <p:cNvSpPr/>
          <p:nvPr>
            <p:custDataLst>
              <p:tags r:id="rId3"/>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0" name="TextBox 9"/>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Air Pollution and Acid Rain</a:t>
            </a:r>
            <a:endParaRPr lang="en-US" sz="2400" b="1" dirty="0">
              <a:solidFill>
                <a:srgbClr val="FFFFFF"/>
              </a:solidFill>
              <a:latin typeface="Calibri"/>
            </a:endParaRPr>
          </a:p>
        </p:txBody>
      </p:sp>
      <p:sp>
        <p:nvSpPr>
          <p:cNvPr id="12" name="Text Placeholder 11"/>
          <p:cNvSpPr>
            <a:spLocks noGrp="1"/>
          </p:cNvSpPr>
          <p:nvPr>
            <p:ph type="body" sz="quarter" idx="12"/>
          </p:nvPr>
        </p:nvSpPr>
        <p:spPr/>
        <p:txBody>
          <a:bodyPr/>
          <a:lstStyle/>
          <a:p>
            <a:endParaRPr lang="en-US"/>
          </a:p>
        </p:txBody>
      </p:sp>
      <p:pic>
        <p:nvPicPr>
          <p:cNvPr id="13" name="Picture 2"/>
          <p:cNvPicPr>
            <a:picLocks noChangeAspect="1" noChangeArrowheads="1"/>
          </p:cNvPicPr>
          <p:nvPr/>
        </p:nvPicPr>
        <p:blipFill>
          <a:blip r:embed="rId7" cstate="print"/>
          <a:srcRect/>
          <a:stretch>
            <a:fillRect/>
          </a:stretch>
        </p:blipFill>
        <p:spPr bwMode="auto">
          <a:xfrm>
            <a:off x="10056812" y="5584031"/>
            <a:ext cx="380901" cy="381269"/>
          </a:xfrm>
          <a:prstGeom prst="rect">
            <a:avLst/>
          </a:prstGeom>
          <a:noFill/>
          <a:ln w="12700" cap="flat">
            <a:noFill/>
            <a:miter lim="800000"/>
            <a:headEnd/>
            <a:tailEnd/>
          </a:ln>
        </p:spPr>
      </p:pic>
      <p:pic>
        <p:nvPicPr>
          <p:cNvPr id="14" name="Picture 13" descr="Graph_On.png"/>
          <p:cNvPicPr>
            <a:picLocks noChangeAspect="1"/>
          </p:cNvPicPr>
          <p:nvPr/>
        </p:nvPicPr>
        <p:blipFill>
          <a:blip r:embed="rId8" cstate="print"/>
          <a:stretch>
            <a:fillRect/>
          </a:stretch>
        </p:blipFill>
        <p:spPr>
          <a:xfrm>
            <a:off x="8990012" y="3983831"/>
            <a:ext cx="390145" cy="390145"/>
          </a:xfrm>
          <a:prstGeom prst="rect">
            <a:avLst/>
          </a:prstGeom>
        </p:spPr>
      </p:pic>
      <p:pic>
        <p:nvPicPr>
          <p:cNvPr id="15" name="Picture 14" descr="Select_On.png"/>
          <p:cNvPicPr>
            <a:picLocks noChangeAspect="1"/>
          </p:cNvPicPr>
          <p:nvPr/>
        </p:nvPicPr>
        <p:blipFill>
          <a:blip r:embed="rId9" cstate="print"/>
          <a:stretch>
            <a:fillRect/>
          </a:stretch>
        </p:blipFill>
        <p:spPr>
          <a:xfrm>
            <a:off x="8990012" y="4593431"/>
            <a:ext cx="390145" cy="390145"/>
          </a:xfrm>
          <a:prstGeom prst="rect">
            <a:avLst/>
          </a:prstGeom>
        </p:spPr>
      </p:pic>
      <p:pic>
        <p:nvPicPr>
          <p:cNvPr id="16" name="Picture 15" descr="Coordinate_On.png"/>
          <p:cNvPicPr>
            <a:picLocks noChangeAspect="1"/>
          </p:cNvPicPr>
          <p:nvPr/>
        </p:nvPicPr>
        <p:blipFill>
          <a:blip r:embed="rId10" cstate="print"/>
          <a:stretch>
            <a:fillRect/>
          </a:stretch>
        </p:blipFill>
        <p:spPr>
          <a:xfrm>
            <a:off x="8980867" y="5879686"/>
            <a:ext cx="390145" cy="390145"/>
          </a:xfrm>
          <a:prstGeom prst="rect">
            <a:avLst/>
          </a:prstGeom>
        </p:spPr>
      </p:pic>
      <p:pic>
        <p:nvPicPr>
          <p:cNvPr id="17" name="Picture 6"/>
          <p:cNvPicPr>
            <a:picLocks noChangeAspect="1" noChangeArrowheads="1"/>
          </p:cNvPicPr>
          <p:nvPr/>
        </p:nvPicPr>
        <p:blipFill>
          <a:blip r:embed="rId11" cstate="print"/>
          <a:srcRect/>
          <a:stretch>
            <a:fillRect/>
          </a:stretch>
        </p:blipFill>
        <p:spPr bwMode="auto">
          <a:xfrm>
            <a:off x="10666412" y="5203031"/>
            <a:ext cx="411083" cy="411480"/>
          </a:xfrm>
          <a:prstGeom prst="rect">
            <a:avLst/>
          </a:prstGeom>
          <a:noFill/>
          <a:ln w="12700" cap="flat">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mage177.tiff"/>
          <p:cNvPicPr>
            <a:picLocks noChangeAspect="1"/>
          </p:cNvPicPr>
          <p:nvPr/>
        </p:nvPicPr>
        <p:blipFill>
          <a:blip r:embed="rId3" cstate="print"/>
          <a:stretch>
            <a:fillRect/>
          </a:stretch>
        </p:blipFill>
        <p:spPr>
          <a:xfrm>
            <a:off x="4189411" y="173831"/>
            <a:ext cx="3962401" cy="6020392"/>
          </a:xfrm>
          <a:prstGeom prst="rect">
            <a:avLst/>
          </a:prstGeom>
        </p:spPr>
      </p:pic>
      <p:sp>
        <p:nvSpPr>
          <p:cNvPr id="4101" name="Rectangle 5"/>
          <p:cNvSpPr>
            <a:spLocks/>
          </p:cNvSpPr>
          <p:nvPr/>
        </p:nvSpPr>
        <p:spPr bwMode="auto">
          <a:xfrm>
            <a:off x="0" y="0"/>
            <a:ext cx="12188825" cy="152508"/>
          </a:xfrm>
          <a:prstGeom prst="rect">
            <a:avLst/>
          </a:prstGeom>
          <a:solidFill>
            <a:schemeClr val="accent1"/>
          </a:solidFill>
          <a:ln w="25400" cap="flat">
            <a:noFill/>
            <a:miter lim="800000"/>
            <a:headEnd type="none" w="med" len="med"/>
            <a:tailEnd type="none" w="med" len="med"/>
          </a:ln>
        </p:spPr>
        <p:txBody>
          <a:bodyPr lIns="0" tIns="0" rIns="0" bIns="0"/>
          <a:lstStyle/>
          <a:p>
            <a:endParaRPr lang="en-US"/>
          </a:p>
        </p:txBody>
      </p:sp>
      <p:sp>
        <p:nvSpPr>
          <p:cNvPr id="9" name="Rectangle 8"/>
          <p:cNvSpPr/>
          <p:nvPr/>
        </p:nvSpPr>
        <p:spPr bwMode="auto">
          <a:xfrm>
            <a:off x="8075613" y="73740"/>
            <a:ext cx="152400" cy="5943600"/>
          </a:xfrm>
          <a:prstGeom prst="rect">
            <a:avLst/>
          </a:prstGeom>
          <a:solidFill>
            <a:schemeClr val="bg1">
              <a:lumMod val="85000"/>
            </a:schemeClr>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 name="Rectangle 7"/>
          <p:cNvSpPr/>
          <p:nvPr/>
        </p:nvSpPr>
        <p:spPr bwMode="auto">
          <a:xfrm>
            <a:off x="4021138" y="0"/>
            <a:ext cx="152400" cy="5987845"/>
          </a:xfrm>
          <a:prstGeom prst="rect">
            <a:avLst/>
          </a:prstGeom>
          <a:solidFill>
            <a:schemeClr val="bg1">
              <a:lumMod val="85000"/>
            </a:schemeClr>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4" name="Text Placeholder 13"/>
          <p:cNvSpPr>
            <a:spLocks noGrp="1"/>
          </p:cNvSpPr>
          <p:nvPr>
            <p:ph type="body" sz="quarter" idx="11"/>
          </p:nvPr>
        </p:nvSpPr>
        <p:spPr/>
        <p:txBody>
          <a:bodyPr/>
          <a:lstStyle/>
          <a:p>
            <a:endParaRPr lang="en-US"/>
          </a:p>
        </p:txBody>
      </p:sp>
      <p:sp>
        <p:nvSpPr>
          <p:cNvPr id="10" name="TextBox 9"/>
          <p:cNvSpPr txBox="1"/>
          <p:nvPr/>
        </p:nvSpPr>
        <p:spPr>
          <a:xfrm>
            <a:off x="1" y="5995690"/>
            <a:ext cx="12188572" cy="770089"/>
          </a:xfrm>
          <a:prstGeom prst="rect">
            <a:avLst/>
          </a:prstGeom>
          <a:solidFill>
            <a:schemeClr val="accent1"/>
          </a:solidFill>
        </p:spPr>
        <p:txBody>
          <a:bodyPr wrap="square" lIns="182921" tIns="0" rIns="0" bIns="0" rtlCol="0" anchor="ctr" anchorCtr="0">
            <a:noAutofit/>
          </a:bodyPr>
          <a:lstStyle/>
          <a:p>
            <a:pPr algn="l"/>
            <a:r>
              <a:rPr lang="en-US" sz="4100" b="1" dirty="0" smtClean="0">
                <a:solidFill>
                  <a:schemeClr val="bg1"/>
                </a:solidFill>
                <a:latin typeface="Calibri" pitchFamily="34" charset="0"/>
              </a:rPr>
              <a:t>Air Pollution</a:t>
            </a:r>
            <a:r>
              <a:rPr lang="en-US" sz="4100" b="1" baseline="0" dirty="0" smtClean="0">
                <a:solidFill>
                  <a:schemeClr val="bg1"/>
                </a:solidFill>
                <a:latin typeface="Calibri" pitchFamily="34" charset="0"/>
              </a:rPr>
              <a:t> and Acid Rain</a:t>
            </a:r>
            <a:endParaRPr lang="en-US" sz="4100" b="1" dirty="0">
              <a:solidFill>
                <a:schemeClr val="bg1"/>
              </a:solidFill>
              <a:latin typeface="Calibri" pitchFamily="34" charset="0"/>
            </a:endParaRPr>
          </a:p>
        </p:txBody>
      </p:sp>
      <p:pic>
        <p:nvPicPr>
          <p:cNvPr id="11" name="Picture 10" descr="31130.JPG"/>
          <p:cNvPicPr>
            <a:picLocks noChangeAspect="1"/>
          </p:cNvPicPr>
          <p:nvPr/>
        </p:nvPicPr>
        <p:blipFill>
          <a:blip r:embed="rId4" cstate="print"/>
          <a:stretch>
            <a:fillRect/>
          </a:stretch>
        </p:blipFill>
        <p:spPr>
          <a:xfrm>
            <a:off x="0" y="173831"/>
            <a:ext cx="4021138" cy="5834742"/>
          </a:xfrm>
          <a:prstGeom prst="rect">
            <a:avLst/>
          </a:prstGeom>
        </p:spPr>
      </p:pic>
      <p:pic>
        <p:nvPicPr>
          <p:cNvPr id="13" name="Picture 12" descr="image179.tiff"/>
          <p:cNvPicPr>
            <a:picLocks noChangeAspect="1"/>
          </p:cNvPicPr>
          <p:nvPr/>
        </p:nvPicPr>
        <p:blipFill>
          <a:blip r:embed="rId5" cstate="print"/>
          <a:stretch>
            <a:fillRect/>
          </a:stretch>
        </p:blipFill>
        <p:spPr>
          <a:xfrm>
            <a:off x="8240714" y="173831"/>
            <a:ext cx="3948111" cy="5829300"/>
          </a:xfrm>
          <a:prstGeom prst="rect">
            <a:avLst/>
          </a:prstGeom>
        </p:spPr>
      </p:pic>
      <p:sp>
        <p:nvSpPr>
          <p:cNvPr id="15" name="TextBox 14"/>
          <p:cNvSpPr txBox="1"/>
          <p:nvPr/>
        </p:nvSpPr>
        <p:spPr>
          <a:xfrm>
            <a:off x="10241280" y="6309360"/>
            <a:ext cx="1766630" cy="369332"/>
          </a:xfrm>
          <a:prstGeom prst="rect">
            <a:avLst/>
          </a:prstGeom>
          <a:noFill/>
        </p:spPr>
        <p:txBody>
          <a:bodyPr wrap="square" rtlCol="0">
            <a:spAutoFit/>
          </a:bodyPr>
          <a:lstStyle/>
          <a:p>
            <a:r>
              <a:rPr lang="en-US" dirty="0" smtClean="0">
                <a:latin typeface="Calibri" pitchFamily="34" charset="0"/>
              </a:rPr>
              <a:t>012-10750 r1.04</a:t>
            </a:r>
            <a:endParaRPr lang="en-US" dirty="0">
              <a:latin typeface="Calibri"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p:cNvSpPr>
          <p:nvPr>
            <p:custDataLst>
              <p:tags r:id="rId1"/>
            </p:custDataLst>
          </p:nvPr>
        </p:nvSpPr>
        <p:spPr bwMode="auto">
          <a:xfrm>
            <a:off x="228600" y="1097280"/>
            <a:ext cx="9979600" cy="2693045"/>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465138" marR="0" lvl="0" indent="-465138" algn="l" defTabSz="914400" eaLnBrk="1" fontAlgn="auto" latinLnBrk="0" hangingPunct="1">
              <a:lnSpc>
                <a:spcPct val="100000"/>
              </a:lnSpc>
              <a:spcBef>
                <a:spcPts val="1500"/>
              </a:spcBef>
              <a:spcAft>
                <a:spcPts val="1200"/>
              </a:spcAft>
              <a:buClrTx/>
              <a:buSzTx/>
              <a:buFontTx/>
              <a:buAutoNum type="arabicPeriod" startAt="9"/>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 pos="209564" algn="l"/>
                <a:tab pos="971615" algn="l"/>
                <a:tab pos="1066871" algn="l"/>
                <a:tab pos="1600307" algn="l"/>
                <a:tab pos="2133742" algn="l"/>
                <a:tab pos="2667178" algn="l"/>
                <a:tab pos="3200613" algn="l"/>
                <a:tab pos="3734049" algn="l"/>
                <a:tab pos="4267484" algn="l"/>
                <a:tab pos="4800920" algn="l"/>
                <a:tab pos="5334356" algn="l"/>
                <a:tab pos="5867791" algn="l"/>
                <a:tab pos="6401227" algn="l"/>
                <a:tab pos="209564" algn="l"/>
                <a:tab pos="971615" algn="l"/>
                <a:tab pos="1066871" algn="l"/>
                <a:tab pos="1600307" algn="l"/>
                <a:tab pos="2133742" algn="l"/>
                <a:tab pos="2667178" algn="l"/>
              </a:tabLst>
              <a:defRPr/>
            </a:pPr>
            <a:r>
              <a:rPr lang="en-US" sz="2600" dirty="0">
                <a:latin typeface="Calibri"/>
                <a:ea typeface="Verdana" charset="0"/>
                <a:cs typeface="Verdana" charset="0"/>
                <a:sym typeface="Verdana" charset="0"/>
              </a:rPr>
              <a:t>Dispose of the contents of the flask and beaker according to </a:t>
            </a:r>
            <a:r>
              <a:rPr lang="en-US" sz="2600" dirty="0" smtClean="0">
                <a:latin typeface="Calibri"/>
                <a:ea typeface="Verdana" charset="0"/>
                <a:cs typeface="Verdana" charset="0"/>
                <a:sym typeface="Verdana" charset="0"/>
              </a:rPr>
              <a:t>your </a:t>
            </a:r>
            <a:r>
              <a:rPr lang="en-US" sz="2600" dirty="0">
                <a:latin typeface="Calibri"/>
                <a:ea typeface="Verdana" charset="0"/>
                <a:cs typeface="Verdana" charset="0"/>
                <a:sym typeface="Verdana" charset="0"/>
              </a:rPr>
              <a:t>teacher's instructions.	</a:t>
            </a:r>
          </a:p>
          <a:p>
            <a:pPr marL="465138" marR="0" lvl="0" indent="-465138" algn="l" defTabSz="914400" eaLnBrk="1" fontAlgn="auto" latinLnBrk="0" hangingPunct="1">
              <a:spcBef>
                <a:spcPts val="1500"/>
              </a:spcBef>
              <a:spcAft>
                <a:spcPts val="1200"/>
              </a:spcAft>
              <a:buClrTx/>
              <a:buSzTx/>
              <a:buFontTx/>
              <a:buAutoNum type="arabicPeriod" startAt="9"/>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 pos="209564" algn="l"/>
                <a:tab pos="971615" algn="l"/>
                <a:tab pos="1066871" algn="l"/>
                <a:tab pos="1600307" algn="l"/>
                <a:tab pos="2133742" algn="l"/>
                <a:tab pos="2667178" algn="l"/>
                <a:tab pos="3200613" algn="l"/>
                <a:tab pos="3734049" algn="l"/>
                <a:tab pos="4267484" algn="l"/>
                <a:tab pos="4800920" algn="l"/>
                <a:tab pos="5334356" algn="l"/>
                <a:tab pos="5867791" algn="l"/>
                <a:tab pos="6401227" algn="l"/>
                <a:tab pos="209564" algn="l"/>
                <a:tab pos="971615" algn="l"/>
                <a:tab pos="1066871" algn="l"/>
                <a:tab pos="1600307" algn="l"/>
                <a:tab pos="2133742" algn="l"/>
                <a:tab pos="2667178" algn="l"/>
              </a:tabLst>
              <a:defRPr/>
            </a:pPr>
            <a:r>
              <a:rPr lang="en-US" sz="2600" dirty="0">
                <a:latin typeface="Calibri"/>
                <a:ea typeface="Verdana" charset="0"/>
                <a:cs typeface="Verdana" charset="0"/>
                <a:sym typeface="Verdana" charset="0"/>
              </a:rPr>
              <a:t>Thoroughly rinse the pH sensor electrode using distilled water </a:t>
            </a:r>
            <a:r>
              <a:rPr lang="en-US" sz="2600" dirty="0" smtClean="0">
                <a:latin typeface="Calibri"/>
                <a:ea typeface="Verdana" charset="0"/>
                <a:cs typeface="Verdana" charset="0"/>
                <a:sym typeface="Verdana" charset="0"/>
              </a:rPr>
              <a:t>from </a:t>
            </a:r>
            <a:r>
              <a:rPr lang="en-US" sz="2600" dirty="0">
                <a:latin typeface="Calibri"/>
                <a:ea typeface="Verdana" charset="0"/>
                <a:cs typeface="Verdana" charset="0"/>
                <a:sym typeface="Verdana" charset="0"/>
              </a:rPr>
              <a:t>the wash bottle.  </a:t>
            </a:r>
          </a:p>
          <a:p>
            <a:pPr marL="465138" marR="0" lvl="0" indent="-465138" algn="l" defTabSz="914400" eaLnBrk="1" fontAlgn="auto" latinLnBrk="0" hangingPunct="1">
              <a:spcBef>
                <a:spcPts val="1500"/>
              </a:spcBef>
              <a:spcAft>
                <a:spcPts val="1200"/>
              </a:spcAft>
              <a:buClrTx/>
              <a:buSzTx/>
              <a:buFontTx/>
              <a:buAutoNum type="arabicPeriod" startAt="9"/>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 pos="209564" algn="l"/>
                <a:tab pos="971615" algn="l"/>
                <a:tab pos="1066871" algn="l"/>
                <a:tab pos="1600307" algn="l"/>
                <a:tab pos="2133742" algn="l"/>
                <a:tab pos="2667178" algn="l"/>
                <a:tab pos="3200613" algn="l"/>
                <a:tab pos="3734049" algn="l"/>
                <a:tab pos="4267484" algn="l"/>
                <a:tab pos="4800920" algn="l"/>
                <a:tab pos="5334356" algn="l"/>
                <a:tab pos="5867791" algn="l"/>
                <a:tab pos="6401227" algn="l"/>
                <a:tab pos="209564" algn="l"/>
                <a:tab pos="971615" algn="l"/>
                <a:tab pos="1066871" algn="l"/>
                <a:tab pos="1600307" algn="l"/>
                <a:tab pos="2133742" algn="l"/>
                <a:tab pos="2667178" algn="l"/>
              </a:tabLst>
              <a:defRPr/>
            </a:pPr>
            <a:r>
              <a:rPr lang="en-US" sz="2600" dirty="0">
                <a:latin typeface="Calibri"/>
                <a:ea typeface="Verdana" charset="0"/>
                <a:cs typeface="Verdana" charset="0"/>
                <a:sym typeface="Verdana" charset="0"/>
              </a:rPr>
              <a:t>Rinse the beaker, Erlenmeyer flask, and tubing with tap water.</a:t>
            </a:r>
          </a:p>
        </p:txBody>
      </p:sp>
      <p:sp>
        <p:nvSpPr>
          <p:cNvPr id="22531" name="Rectangle 3"/>
          <p:cNvSpPr>
            <a:spLocks/>
          </p:cNvSpPr>
          <p:nvPr>
            <p:custDataLst>
              <p:tags r:id="rId2"/>
            </p:custDataLst>
          </p:nvPr>
        </p:nvSpPr>
        <p:spPr bwMode="auto">
          <a:xfrm>
            <a:off x="182880" y="457200"/>
            <a:ext cx="11369888" cy="492443"/>
          </a:xfrm>
          <a:prstGeom prst="rect">
            <a:avLst/>
          </a:prstGeom>
          <a:solidFill>
            <a:srgbClr val="000000">
              <a:alpha val="0"/>
            </a:srgbClr>
          </a:solidFill>
          <a:ln w="12700" cap="flat">
            <a:noFill/>
            <a:miter lim="800000"/>
            <a:headEnd type="none" w="med" len="med"/>
            <a:tailEnd type="none" w="med" len="med"/>
          </a:ln>
        </p:spPr>
        <p:txBody>
          <a:bodyPr vert="horz"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Procedure:  </a:t>
            </a:r>
            <a:r>
              <a:rPr lang="en-US" sz="3200" dirty="0">
                <a:solidFill>
                  <a:srgbClr val="EB572D"/>
                </a:solidFill>
                <a:latin typeface="Calibri"/>
                <a:ea typeface="Verdana" charset="0"/>
                <a:cs typeface="Verdana" charset="0"/>
                <a:sym typeface="Verdana" charset="0"/>
              </a:rPr>
              <a:t>CO</a:t>
            </a:r>
            <a:r>
              <a:rPr lang="en-US" sz="3200" baseline="-13000" dirty="0">
                <a:solidFill>
                  <a:srgbClr val="EB572D"/>
                </a:solidFill>
                <a:latin typeface="Calibri"/>
                <a:ea typeface="Verdana" charset="0"/>
                <a:cs typeface="Verdana" charset="0"/>
                <a:sym typeface="Verdana" charset="0"/>
              </a:rPr>
              <a:t>2</a:t>
            </a:r>
            <a:r>
              <a:rPr lang="en-US" sz="3200" dirty="0">
                <a:solidFill>
                  <a:srgbClr val="EB572D"/>
                </a:solidFill>
                <a:latin typeface="Calibri"/>
                <a:ea typeface="Verdana" charset="0"/>
                <a:cs typeface="Verdana" charset="0"/>
                <a:sym typeface="Verdana" charset="0"/>
              </a:rPr>
              <a:t> (g)</a:t>
            </a:r>
          </a:p>
        </p:txBody>
      </p:sp>
      <p:sp>
        <p:nvSpPr>
          <p:cNvPr id="8" name="Text Placeholder 7"/>
          <p:cNvSpPr>
            <a:spLocks noGrp="1"/>
          </p:cNvSpPr>
          <p:nvPr>
            <p:ph type="body" sz="quarter" idx="12"/>
          </p:nvPr>
        </p:nvSpPr>
        <p:spPr/>
        <p:txBody>
          <a:bodyPr/>
          <a:lstStyle/>
          <a:p>
            <a:endParaRPr lang="en-US"/>
          </a:p>
        </p:txBody>
      </p:sp>
      <p:sp>
        <p:nvSpPr>
          <p:cNvPr id="5" name="Rectangle 4"/>
          <p:cNvSpPr/>
          <p:nvPr>
            <p:custDataLst>
              <p:tags r:id="rId3"/>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TextBox 6"/>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Air Pollution and Acid Rain</a:t>
            </a:r>
            <a:endParaRPr lang="en-US" sz="2400" b="1" dirty="0">
              <a:solidFill>
                <a:srgbClr val="FFFFFF"/>
              </a:solidFill>
              <a:latin typeface="Calibri"/>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p:cNvSpPr>
          <p:nvPr>
            <p:custDataLst>
              <p:tags r:id="rId1"/>
            </p:custDataLst>
          </p:nvPr>
        </p:nvSpPr>
        <p:spPr bwMode="auto">
          <a:xfrm>
            <a:off x="182880" y="457200"/>
            <a:ext cx="3185552"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Procedure:  </a:t>
            </a:r>
            <a:r>
              <a:rPr lang="en-US" sz="3200" dirty="0">
                <a:solidFill>
                  <a:srgbClr val="EB572D"/>
                </a:solidFill>
                <a:latin typeface="Calibri"/>
                <a:ea typeface="Verdana" charset="0"/>
                <a:cs typeface="Verdana" charset="0"/>
                <a:sym typeface="Verdana" charset="0"/>
              </a:rPr>
              <a:t>SO</a:t>
            </a:r>
            <a:r>
              <a:rPr lang="en-US" sz="3200" baseline="-13000" dirty="0">
                <a:solidFill>
                  <a:srgbClr val="EB572D"/>
                </a:solidFill>
                <a:latin typeface="Calibri"/>
                <a:ea typeface="Verdana" charset="0"/>
                <a:cs typeface="Verdana" charset="0"/>
                <a:sym typeface="Verdana" charset="0"/>
              </a:rPr>
              <a:t>2</a:t>
            </a:r>
            <a:r>
              <a:rPr lang="en-US" sz="3200" dirty="0">
                <a:solidFill>
                  <a:srgbClr val="EB572D"/>
                </a:solidFill>
                <a:latin typeface="Calibri"/>
                <a:ea typeface="Verdana" charset="0"/>
                <a:cs typeface="Verdana" charset="0"/>
                <a:sym typeface="Verdana" charset="0"/>
              </a:rPr>
              <a:t> (g)</a:t>
            </a:r>
          </a:p>
        </p:txBody>
      </p:sp>
      <p:sp>
        <p:nvSpPr>
          <p:cNvPr id="23555" name="Rectangle 3"/>
          <p:cNvSpPr>
            <a:spLocks/>
          </p:cNvSpPr>
          <p:nvPr>
            <p:custDataLst>
              <p:tags r:id="rId2"/>
            </p:custDataLst>
          </p:nvPr>
        </p:nvSpPr>
        <p:spPr bwMode="auto">
          <a:xfrm>
            <a:off x="228600" y="1097280"/>
            <a:ext cx="11750789" cy="4316566"/>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465138" marR="0" lvl="0" indent="-465138" algn="l" defTabSz="914400" eaLnBrk="1" fontAlgn="auto" latinLnBrk="0" hangingPunct="1">
              <a:lnSpc>
                <a:spcPct val="100000"/>
              </a:lnSpc>
              <a:spcBef>
                <a:spcPts val="1500"/>
              </a:spcBef>
              <a:spcAft>
                <a:spcPts val="0"/>
              </a:spcAft>
              <a:buClrTx/>
              <a:buSzTx/>
              <a:buFont typeface="+mj-lt"/>
              <a:buAutoNum type="arabicPeriod"/>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51" algn="l"/>
                <a:tab pos="495333" algn="l"/>
                <a:tab pos="1066871" algn="l"/>
                <a:tab pos="1600307" algn="l"/>
                <a:tab pos="2133742" algn="l"/>
                <a:tab pos="2667178" algn="l"/>
              </a:tabLst>
              <a:defRPr/>
            </a:pPr>
            <a:r>
              <a:rPr lang="en-US" sz="2700" dirty="0">
                <a:latin typeface="Calibri"/>
                <a:ea typeface="Verdana" charset="0"/>
                <a:cs typeface="Verdana" charset="0"/>
                <a:sym typeface="Verdana" charset="0"/>
              </a:rPr>
              <a:t>Measure </a:t>
            </a:r>
            <a:r>
              <a:rPr lang="en-US" sz="2700" dirty="0" smtClean="0">
                <a:latin typeface="Calibri"/>
                <a:ea typeface="Verdana" charset="0"/>
                <a:cs typeface="Verdana" charset="0"/>
                <a:sym typeface="Verdana" charset="0"/>
              </a:rPr>
              <a:t>5g </a:t>
            </a:r>
            <a:r>
              <a:rPr lang="en-US" sz="2700" dirty="0">
                <a:latin typeface="Calibri"/>
                <a:ea typeface="Verdana" charset="0"/>
                <a:cs typeface="Verdana" charset="0"/>
                <a:sym typeface="Verdana" charset="0"/>
              </a:rPr>
              <a:t>of sodium </a:t>
            </a:r>
            <a:r>
              <a:rPr lang="en-US" sz="2700" dirty="0" err="1">
                <a:latin typeface="Calibri"/>
                <a:ea typeface="Verdana" charset="0"/>
                <a:cs typeface="Verdana" charset="0"/>
                <a:sym typeface="Verdana" charset="0"/>
              </a:rPr>
              <a:t>bisulfite</a:t>
            </a:r>
            <a:r>
              <a:rPr lang="en-US" sz="2700" dirty="0">
                <a:latin typeface="Calibri"/>
                <a:ea typeface="Verdana" charset="0"/>
                <a:cs typeface="Verdana" charset="0"/>
                <a:sym typeface="Verdana" charset="0"/>
              </a:rPr>
              <a:t> (NaHSO</a:t>
            </a:r>
            <a:r>
              <a:rPr lang="en-US" sz="2700" baseline="-25000" dirty="0">
                <a:latin typeface="Calibri"/>
                <a:ea typeface="Verdana" charset="0"/>
                <a:cs typeface="Verdana" charset="0"/>
                <a:sym typeface="Verdana" charset="0"/>
              </a:rPr>
              <a:t>3</a:t>
            </a:r>
            <a:r>
              <a:rPr lang="en-US" sz="2700" dirty="0" smtClean="0">
                <a:latin typeface="Calibri"/>
                <a:ea typeface="Verdana" charset="0"/>
                <a:cs typeface="Verdana" charset="0"/>
                <a:sym typeface="Verdana" charset="0"/>
              </a:rPr>
              <a:t>).</a:t>
            </a:r>
          </a:p>
          <a:p>
            <a:pPr marL="465138" marR="0" lvl="0" indent="-465138" algn="l" defTabSz="914400" eaLnBrk="1" fontAlgn="auto" latinLnBrk="0" hangingPunct="1">
              <a:spcBef>
                <a:spcPts val="1500"/>
              </a:spcBef>
              <a:spcAft>
                <a:spcPts val="0"/>
              </a:spcAft>
              <a:buClrTx/>
              <a:buSzTx/>
              <a:buFont typeface="+mj-lt"/>
              <a:buAutoNum type="arabicPeriod"/>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51" algn="l"/>
                <a:tab pos="495333" algn="l"/>
                <a:tab pos="1066871" algn="l"/>
                <a:tab pos="1600307" algn="l"/>
                <a:tab pos="2133742" algn="l"/>
                <a:tab pos="2667178" algn="l"/>
              </a:tabLst>
              <a:defRPr/>
            </a:pPr>
            <a:r>
              <a:rPr lang="en-US" sz="2700" dirty="0" smtClean="0">
                <a:latin typeface="Calibri"/>
                <a:ea typeface="Verdana" charset="0"/>
                <a:cs typeface="Verdana" charset="0"/>
                <a:sym typeface="Verdana" charset="0"/>
              </a:rPr>
              <a:t>Place </a:t>
            </a:r>
            <a:r>
              <a:rPr lang="en-US" sz="2700" dirty="0">
                <a:latin typeface="Calibri"/>
                <a:ea typeface="Verdana" charset="0"/>
                <a:cs typeface="Verdana" charset="0"/>
                <a:sym typeface="Verdana" charset="0"/>
              </a:rPr>
              <a:t>the NaHSO</a:t>
            </a:r>
            <a:r>
              <a:rPr lang="en-US" sz="2700" baseline="-25000" dirty="0">
                <a:latin typeface="Calibri"/>
                <a:ea typeface="Verdana" charset="0"/>
                <a:cs typeface="Verdana" charset="0"/>
                <a:sym typeface="Verdana" charset="0"/>
              </a:rPr>
              <a:t>3</a:t>
            </a:r>
            <a:r>
              <a:rPr lang="en-US" sz="2700" dirty="0">
                <a:latin typeface="Calibri"/>
                <a:ea typeface="Verdana" charset="0"/>
                <a:cs typeface="Verdana" charset="0"/>
                <a:sym typeface="Verdana" charset="0"/>
              </a:rPr>
              <a:t> into the Erlenmeyer </a:t>
            </a:r>
            <a:r>
              <a:rPr lang="en-US" sz="2700" dirty="0" smtClean="0">
                <a:latin typeface="Calibri"/>
                <a:ea typeface="Verdana" charset="0"/>
                <a:cs typeface="Verdana" charset="0"/>
                <a:sym typeface="Verdana" charset="0"/>
              </a:rPr>
              <a:t>flask.</a:t>
            </a:r>
          </a:p>
          <a:p>
            <a:pPr marL="465138" marR="0" lvl="0" indent="-465138" algn="l" defTabSz="914400" eaLnBrk="1" fontAlgn="auto" latinLnBrk="0" hangingPunct="1">
              <a:spcBef>
                <a:spcPts val="1500"/>
              </a:spcBef>
              <a:spcAft>
                <a:spcPts val="0"/>
              </a:spcAft>
              <a:buClrTx/>
              <a:buSzTx/>
              <a:buFont typeface="+mj-lt"/>
              <a:buAutoNum type="arabicPeriod"/>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51" algn="l"/>
                <a:tab pos="495333" algn="l"/>
                <a:tab pos="1066871" algn="l"/>
                <a:tab pos="1600307" algn="l"/>
                <a:tab pos="2133742" algn="l"/>
                <a:tab pos="2667178" algn="l"/>
              </a:tabLst>
              <a:defRPr/>
            </a:pPr>
            <a:r>
              <a:rPr lang="en-US" sz="2700" dirty="0" smtClean="0">
                <a:latin typeface="Calibri"/>
                <a:ea typeface="Verdana" charset="0"/>
                <a:cs typeface="Verdana" charset="0"/>
                <a:sym typeface="Verdana" charset="0"/>
              </a:rPr>
              <a:t>Reassemble </a:t>
            </a:r>
            <a:r>
              <a:rPr lang="en-US" sz="2700" dirty="0">
                <a:latin typeface="Calibri"/>
                <a:ea typeface="Verdana" charset="0"/>
                <a:cs typeface="Verdana" charset="0"/>
                <a:sym typeface="Verdana" charset="0"/>
              </a:rPr>
              <a:t>the flask, stopper, glass tubing or barbed connector, and </a:t>
            </a:r>
            <a:r>
              <a:rPr lang="en-US" sz="2700" dirty="0" smtClean="0">
                <a:latin typeface="Calibri"/>
                <a:ea typeface="Verdana" charset="0"/>
                <a:cs typeface="Verdana" charset="0"/>
                <a:sym typeface="Verdana" charset="0"/>
              </a:rPr>
              <a:t>           flexible </a:t>
            </a:r>
            <a:r>
              <a:rPr lang="en-US" sz="2700" dirty="0">
                <a:latin typeface="Calibri"/>
                <a:ea typeface="Verdana" charset="0"/>
                <a:cs typeface="Verdana" charset="0"/>
                <a:sym typeface="Verdana" charset="0"/>
              </a:rPr>
              <a:t>tubing (same as for CO</a:t>
            </a:r>
            <a:r>
              <a:rPr lang="en-US" sz="2700" baseline="-25000" dirty="0">
                <a:latin typeface="Calibri"/>
                <a:ea typeface="Verdana" charset="0"/>
                <a:cs typeface="Verdana" charset="0"/>
                <a:sym typeface="Verdana" charset="0"/>
              </a:rPr>
              <a:t>2</a:t>
            </a:r>
            <a:r>
              <a:rPr lang="en-US" sz="2700" dirty="0">
                <a:latin typeface="Calibri"/>
                <a:ea typeface="Verdana" charset="0"/>
                <a:cs typeface="Verdana" charset="0"/>
                <a:sym typeface="Verdana" charset="0"/>
              </a:rPr>
              <a:t> run</a:t>
            </a:r>
            <a:r>
              <a:rPr lang="en-US" sz="2700" dirty="0" smtClean="0">
                <a:latin typeface="Calibri"/>
                <a:ea typeface="Verdana" charset="0"/>
                <a:cs typeface="Verdana" charset="0"/>
                <a:sym typeface="Verdana" charset="0"/>
              </a:rPr>
              <a:t>).</a:t>
            </a:r>
          </a:p>
          <a:p>
            <a:pPr marL="465138" marR="0" lvl="0" indent="-465138" algn="l" defTabSz="914400" eaLnBrk="1" fontAlgn="auto" latinLnBrk="0" hangingPunct="1">
              <a:spcBef>
                <a:spcPts val="1500"/>
              </a:spcBef>
              <a:spcAft>
                <a:spcPts val="0"/>
              </a:spcAft>
              <a:buClrTx/>
              <a:buSzTx/>
              <a:buFont typeface="+mj-lt"/>
              <a:buAutoNum type="arabicPeriod"/>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51" algn="l"/>
                <a:tab pos="495333" algn="l"/>
                <a:tab pos="1066871" algn="l"/>
                <a:tab pos="1600307" algn="l"/>
                <a:tab pos="2133742" algn="l"/>
                <a:tab pos="2667178" algn="l"/>
              </a:tabLst>
              <a:defRPr/>
            </a:pPr>
            <a:r>
              <a:rPr lang="en-US" sz="2700" dirty="0" smtClean="0">
                <a:latin typeface="Calibri"/>
                <a:ea typeface="Verdana" charset="0"/>
                <a:cs typeface="Verdana" charset="0"/>
                <a:sym typeface="Verdana" charset="0"/>
              </a:rPr>
              <a:t>At </a:t>
            </a:r>
            <a:r>
              <a:rPr lang="en-US" sz="2700" dirty="0">
                <a:latin typeface="Calibri"/>
                <a:ea typeface="Verdana" charset="0"/>
                <a:cs typeface="Verdana" charset="0"/>
                <a:sym typeface="Verdana" charset="0"/>
              </a:rPr>
              <a:t>this stage, one group member should hold  the pH sensor and free </a:t>
            </a:r>
            <a:r>
              <a:rPr lang="en-US" sz="2700" dirty="0" smtClean="0">
                <a:latin typeface="Calibri"/>
                <a:ea typeface="Verdana" charset="0"/>
                <a:cs typeface="Verdana" charset="0"/>
                <a:sym typeface="Verdana" charset="0"/>
              </a:rPr>
              <a:t>                end </a:t>
            </a:r>
            <a:r>
              <a:rPr lang="en-US" sz="2700" dirty="0">
                <a:latin typeface="Calibri"/>
                <a:ea typeface="Verdana" charset="0"/>
                <a:cs typeface="Verdana" charset="0"/>
                <a:sym typeface="Verdana" charset="0"/>
              </a:rPr>
              <a:t>of the plastic tubing beneath the surface of the water in the </a:t>
            </a:r>
            <a:r>
              <a:rPr lang="en-US" sz="2700" dirty="0" smtClean="0">
                <a:latin typeface="Calibri"/>
                <a:ea typeface="Verdana" charset="0"/>
                <a:cs typeface="Verdana" charset="0"/>
                <a:sym typeface="Verdana" charset="0"/>
              </a:rPr>
              <a:t>                   beaker </a:t>
            </a:r>
            <a:r>
              <a:rPr lang="en-US" sz="2700" dirty="0">
                <a:latin typeface="Calibri"/>
                <a:ea typeface="Verdana" charset="0"/>
                <a:cs typeface="Verdana" charset="0"/>
                <a:sym typeface="Verdana" charset="0"/>
              </a:rPr>
              <a:t>and </a:t>
            </a:r>
            <a:r>
              <a:rPr lang="en-US" sz="2700" dirty="0" smtClean="0">
                <a:latin typeface="Calibri"/>
                <a:ea typeface="Verdana" charset="0"/>
                <a:cs typeface="Verdana" charset="0"/>
                <a:sym typeface="Verdana" charset="0"/>
              </a:rPr>
              <a:t>tap </a:t>
            </a:r>
            <a:r>
              <a:rPr lang="en-US" sz="2700" dirty="0">
                <a:latin typeface="Calibri"/>
                <a:ea typeface="Verdana" charset="0"/>
                <a:cs typeface="Verdana" charset="0"/>
                <a:sym typeface="Verdana" charset="0"/>
              </a:rPr>
              <a:t>the start button to begin collecting data.  Another </a:t>
            </a:r>
            <a:r>
              <a:rPr lang="en-US" sz="2700" dirty="0" smtClean="0">
                <a:latin typeface="Calibri"/>
                <a:ea typeface="Verdana" charset="0"/>
                <a:cs typeface="Verdana" charset="0"/>
                <a:sym typeface="Verdana" charset="0"/>
              </a:rPr>
              <a:t>                 group </a:t>
            </a:r>
            <a:r>
              <a:rPr lang="en-US" sz="2700" dirty="0">
                <a:latin typeface="Calibri"/>
                <a:ea typeface="Verdana" charset="0"/>
                <a:cs typeface="Verdana" charset="0"/>
                <a:sym typeface="Verdana" charset="0"/>
              </a:rPr>
              <a:t>member should quickly pipette 4 </a:t>
            </a:r>
            <a:r>
              <a:rPr lang="en-US" sz="2700" dirty="0" err="1">
                <a:latin typeface="Calibri"/>
                <a:ea typeface="Verdana" charset="0"/>
                <a:cs typeface="Verdana" charset="0"/>
                <a:sym typeface="Verdana" charset="0"/>
              </a:rPr>
              <a:t>mL</a:t>
            </a:r>
            <a:r>
              <a:rPr lang="en-US" sz="2700" dirty="0">
                <a:latin typeface="Calibri"/>
                <a:ea typeface="Verdana" charset="0"/>
                <a:cs typeface="Verdana" charset="0"/>
                <a:sym typeface="Verdana" charset="0"/>
              </a:rPr>
              <a:t> of 1.0 M hydrochloric acid </a:t>
            </a:r>
            <a:r>
              <a:rPr lang="en-US" sz="2700" dirty="0" smtClean="0">
                <a:latin typeface="Calibri"/>
                <a:ea typeface="Verdana" charset="0"/>
                <a:cs typeface="Verdana" charset="0"/>
                <a:sym typeface="Verdana" charset="0"/>
              </a:rPr>
              <a:t>             (</a:t>
            </a:r>
            <a:r>
              <a:rPr lang="en-US" sz="2700" dirty="0" err="1">
                <a:latin typeface="Calibri"/>
                <a:ea typeface="Verdana" charset="0"/>
                <a:cs typeface="Verdana" charset="0"/>
                <a:sym typeface="Verdana" charset="0"/>
              </a:rPr>
              <a:t>HCl</a:t>
            </a:r>
            <a:r>
              <a:rPr lang="en-US" sz="2700" dirty="0">
                <a:latin typeface="Calibri"/>
                <a:ea typeface="Verdana" charset="0"/>
                <a:cs typeface="Verdana" charset="0"/>
                <a:sym typeface="Verdana" charset="0"/>
              </a:rPr>
              <a:t>) into the Erlenmeyer flask and immediately stopper the flask</a:t>
            </a:r>
            <a:r>
              <a:rPr lang="en-US" sz="2700" dirty="0" smtClean="0">
                <a:latin typeface="Calibri"/>
                <a:ea typeface="Verdana" charset="0"/>
                <a:cs typeface="Verdana" charset="0"/>
                <a:sym typeface="Verdana" charset="0"/>
              </a:rPr>
              <a:t>.</a:t>
            </a:r>
            <a:endParaRPr lang="en-US" sz="2700" dirty="0">
              <a:latin typeface="Calibri"/>
              <a:ea typeface="Verdana" charset="0"/>
              <a:cs typeface="Verdana" charset="0"/>
              <a:sym typeface="Verdana" charset="0"/>
            </a:endParaRPr>
          </a:p>
        </p:txBody>
      </p:sp>
      <p:sp>
        <p:nvSpPr>
          <p:cNvPr id="8" name="Text Placeholder 7"/>
          <p:cNvSpPr>
            <a:spLocks noGrp="1"/>
          </p:cNvSpPr>
          <p:nvPr>
            <p:ph type="body" sz="quarter" idx="12"/>
          </p:nvPr>
        </p:nvSpPr>
        <p:spPr/>
        <p:txBody>
          <a:bodyPr/>
          <a:lstStyle/>
          <a:p>
            <a:endParaRPr lang="en-US"/>
          </a:p>
        </p:txBody>
      </p:sp>
      <p:sp>
        <p:nvSpPr>
          <p:cNvPr id="5" name="Rectangle 4"/>
          <p:cNvSpPr/>
          <p:nvPr>
            <p:custDataLst>
              <p:tags r:id="rId3"/>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TextBox 6"/>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Air Pollution and Acid Rain</a:t>
            </a:r>
            <a:endParaRPr lang="en-US" sz="2400" b="1" dirty="0">
              <a:solidFill>
                <a:srgbClr val="FFFFFF"/>
              </a:solidFill>
              <a:latin typeface="Calibri"/>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8075612" y="326231"/>
            <a:ext cx="4113213" cy="64222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8" name="TextBox 17"/>
          <p:cNvSpPr txBox="1"/>
          <p:nvPr>
            <p:custDataLst>
              <p:tags r:id="rId1"/>
            </p:custDataLst>
          </p:nvPr>
        </p:nvSpPr>
        <p:spPr>
          <a:xfrm>
            <a:off x="8304212" y="548640"/>
            <a:ext cx="3756443" cy="3693319"/>
          </a:xfrm>
          <a:prstGeom prst="rect">
            <a:avLst/>
          </a:prstGeom>
          <a:solidFill>
            <a:srgbClr val="000000">
              <a:alpha val="0"/>
            </a:srgbClr>
          </a:solidFill>
          <a:ln/>
        </p:spPr>
        <p:txBody>
          <a:bodyPr vert="horz" wrap="square" lIns="0" tIns="0" rIns="0" bIns="0" rtlCol="0" anchor="ctr" anchorCtr="0">
            <a:spAutoFit/>
          </a:bodyPr>
          <a:lstStyle/>
          <a:p>
            <a:pPr algn="l">
              <a:spcBef>
                <a:spcPts val="0"/>
              </a:spcBef>
              <a:spcAft>
                <a:spcPts val="0"/>
              </a:spcAft>
            </a:pPr>
            <a:r>
              <a:rPr lang="en-US" sz="2400" b="1" dirty="0" smtClean="0">
                <a:solidFill>
                  <a:srgbClr val="0000FF"/>
                </a:solidFill>
                <a:latin typeface="Calibri"/>
              </a:rPr>
              <a:t>Note: </a:t>
            </a:r>
            <a:r>
              <a:rPr lang="en-US" sz="2400" dirty="0" smtClean="0">
                <a:solidFill>
                  <a:srgbClr val="0000FF"/>
                </a:solidFill>
                <a:latin typeface="Calibri"/>
              </a:rPr>
              <a:t>If the water in the tubing begins to flow backwards of if the bubbling stops, firmly grasp the Erlenmeyer flask in your hand so that the heat from your hand creates a higher pressure area in the flask.  This should expel the gas into the water.</a:t>
            </a:r>
            <a:endParaRPr lang="en-US" sz="2400" dirty="0">
              <a:solidFill>
                <a:srgbClr val="0000FF"/>
              </a:solidFill>
              <a:latin typeface="Calibri"/>
            </a:endParaRPr>
          </a:p>
        </p:txBody>
      </p:sp>
      <p:sp>
        <p:nvSpPr>
          <p:cNvPr id="19" name="TextBox 18"/>
          <p:cNvSpPr txBox="1"/>
          <p:nvPr>
            <p:custDataLst>
              <p:tags r:id="rId2"/>
            </p:custDataLst>
          </p:nvPr>
        </p:nvSpPr>
        <p:spPr>
          <a:xfrm>
            <a:off x="8302753" y="4346972"/>
            <a:ext cx="3582860" cy="1846659"/>
          </a:xfrm>
          <a:prstGeom prst="rect">
            <a:avLst/>
          </a:prstGeom>
          <a:solidFill>
            <a:srgbClr val="000000">
              <a:alpha val="0"/>
            </a:srgbClr>
          </a:solidFill>
          <a:ln/>
        </p:spPr>
        <p:txBody>
          <a:bodyPr vert="horz" wrap="square" lIns="0" tIns="0" rIns="0" bIns="0" rtlCol="0" anchor="t" anchorCtr="0">
            <a:spAutoFit/>
          </a:bodyPr>
          <a:lstStyle/>
          <a:p>
            <a:pPr marL="457200" indent="-457200" algn="l">
              <a:spcBef>
                <a:spcPts val="0"/>
              </a:spcBef>
              <a:spcAft>
                <a:spcPts val="0"/>
              </a:spcAft>
              <a:buFont typeface="+mj-lt"/>
              <a:buAutoNum type="arabicPeriod" startAt="5"/>
            </a:pPr>
            <a:r>
              <a:rPr lang="en-US" sz="2400" dirty="0" smtClean="0">
                <a:latin typeface="Calibri"/>
              </a:rPr>
              <a:t>Record data for about 200 seconds (until the pH level stops changing and stabilizes), then stop the data set collection.  </a:t>
            </a:r>
            <a:endParaRPr lang="en-US" sz="2400" dirty="0">
              <a:latin typeface="Calibri"/>
            </a:endParaRPr>
          </a:p>
        </p:txBody>
      </p:sp>
      <p:sp>
        <p:nvSpPr>
          <p:cNvPr id="24579" name="Rectangle 3"/>
          <p:cNvSpPr>
            <a:spLocks/>
          </p:cNvSpPr>
          <p:nvPr/>
        </p:nvSpPr>
        <p:spPr bwMode="auto">
          <a:xfrm>
            <a:off x="9255890" y="9131395"/>
            <a:ext cx="94578" cy="323165"/>
          </a:xfrm>
          <a:prstGeom prst="rect">
            <a:avLst/>
          </a:prstGeom>
          <a:noFill/>
          <a:ln w="12700" cap="flat">
            <a:noFill/>
            <a:miter lim="800000"/>
            <a:headEnd type="none" w="med" len="med"/>
            <a:tailEnd type="none" w="med" len="med"/>
          </a:ln>
        </p:spPr>
        <p:txBody>
          <a:bodyPr wrap="none" lIns="0" tIns="0" rIns="0" bIns="0" anchor="ctr">
            <a:spAutoFit/>
          </a:bodyPr>
          <a:lstStyle/>
          <a:p>
            <a:pPr marL="438179" indent="-438179" algn="l">
              <a:spcBef>
                <a:spcPts val="1500"/>
              </a:spcBef>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pPr>
            <a:r>
              <a:rPr lang="en-US" sz="2100" dirty="0">
                <a:solidFill>
                  <a:schemeClr val="tx1"/>
                </a:solidFill>
                <a:latin typeface="Verdana" charset="0"/>
                <a:ea typeface="Verdana" charset="0"/>
                <a:cs typeface="Verdana" charset="0"/>
                <a:sym typeface="Verdana" charset="0"/>
              </a:rPr>
              <a:t> </a:t>
            </a:r>
          </a:p>
        </p:txBody>
      </p:sp>
      <p:sp>
        <p:nvSpPr>
          <p:cNvPr id="6" name="Rectangle 5"/>
          <p:cNvSpPr/>
          <p:nvPr>
            <p:custDataLst>
              <p:tags r:id="rId3"/>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TextBox 6"/>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Air Pollution and Acid Rain</a:t>
            </a:r>
            <a:endParaRPr lang="en-US" sz="2400" b="1" dirty="0">
              <a:solidFill>
                <a:srgbClr val="FFFFFF"/>
              </a:solidFill>
              <a:latin typeface="Calibri"/>
            </a:endParaRPr>
          </a:p>
        </p:txBody>
      </p:sp>
      <p:sp>
        <p:nvSpPr>
          <p:cNvPr id="9" name="Text Placeholder 8"/>
          <p:cNvSpPr>
            <a:spLocks noGrp="1"/>
          </p:cNvSpPr>
          <p:nvPr>
            <p:ph type="body" sz="quarter" idx="12"/>
          </p:nvPr>
        </p:nvSpPr>
        <p:spPr/>
        <p:txBody>
          <a:bodyPr/>
          <a:lstStyle/>
          <a:p>
            <a:endParaRPr lang="en-US"/>
          </a:p>
        </p:txBody>
      </p:sp>
      <p:pic>
        <p:nvPicPr>
          <p:cNvPr id="10" name="Picture 9" descr="RtArrow_Off.png"/>
          <p:cNvPicPr>
            <a:picLocks noChangeAspect="1"/>
          </p:cNvPicPr>
          <p:nvPr/>
        </p:nvPicPr>
        <p:blipFill>
          <a:blip r:embed="rId6" cstate="print"/>
          <a:stretch>
            <a:fillRect/>
          </a:stretch>
        </p:blipFill>
        <p:spPr>
          <a:xfrm>
            <a:off x="11580812" y="5812631"/>
            <a:ext cx="390145" cy="390145"/>
          </a:xfrm>
          <a:prstGeom prst="rect">
            <a:avLst/>
          </a:prstGeo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bwMode="auto">
          <a:xfrm>
            <a:off x="8075612" y="326231"/>
            <a:ext cx="4113213" cy="64222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5601" name="Rectangle 1"/>
          <p:cNvSpPr>
            <a:spLocks/>
          </p:cNvSpPr>
          <p:nvPr>
            <p:custDataLst>
              <p:tags r:id="rId1"/>
            </p:custDataLst>
          </p:nvPr>
        </p:nvSpPr>
        <p:spPr bwMode="auto">
          <a:xfrm>
            <a:off x="8302752" y="548640"/>
            <a:ext cx="3908841" cy="2662267"/>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347663" marR="0" lvl="0" indent="-347663" algn="l" defTabSz="914400" eaLnBrk="1" fontAlgn="auto" latinLnBrk="0" hangingPunct="1">
              <a:lnSpc>
                <a:spcPct val="100000"/>
              </a:lnSpc>
              <a:spcBef>
                <a:spcPts val="0"/>
              </a:spcBef>
              <a:spcAft>
                <a:spcPts val="600"/>
              </a:spcAft>
              <a:buClrTx/>
              <a:buSzTx/>
              <a:buFont typeface="+mj-lt"/>
              <a:buAutoNum type="arabicPeriod" startAt="6"/>
              <a:tabLst>
                <a:tab pos="19051" algn="l"/>
                <a:tab pos="476282" algn="l"/>
                <a:tab pos="1066871" algn="l"/>
                <a:tab pos="1600307" algn="l"/>
                <a:tab pos="2133742" algn="l"/>
                <a:tab pos="2667178" algn="l"/>
                <a:tab pos="3200613" algn="l"/>
                <a:tab pos="3734049" algn="l"/>
                <a:tab pos="4267484" algn="l"/>
                <a:tab pos="4800920" algn="l"/>
                <a:tab pos="5334356" algn="l"/>
                <a:tab pos="5867791" algn="l"/>
                <a:tab pos="6401227"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400" dirty="0" smtClean="0">
                <a:latin typeface="Calibri"/>
                <a:ea typeface="Verdana" charset="0"/>
                <a:cs typeface="Verdana" charset="0"/>
                <a:sym typeface="Verdana" charset="0"/>
              </a:rPr>
              <a:t>Determine </a:t>
            </a:r>
            <a:r>
              <a:rPr lang="en-US" sz="2400" dirty="0">
                <a:latin typeface="Calibri"/>
                <a:ea typeface="Verdana" charset="0"/>
                <a:cs typeface="Verdana" charset="0"/>
                <a:sym typeface="Verdana" charset="0"/>
              </a:rPr>
              <a:t>maximum </a:t>
            </a:r>
            <a:r>
              <a:rPr lang="en-US" sz="2400" dirty="0" smtClean="0">
                <a:latin typeface="Calibri"/>
                <a:ea typeface="Verdana" charset="0"/>
                <a:cs typeface="Verdana" charset="0"/>
                <a:sym typeface="Verdana" charset="0"/>
              </a:rPr>
              <a:t> and </a:t>
            </a:r>
            <a:r>
              <a:rPr lang="en-US" sz="2400" dirty="0">
                <a:latin typeface="Calibri"/>
                <a:ea typeface="Verdana" charset="0"/>
                <a:cs typeface="Verdana" charset="0"/>
                <a:sym typeface="Verdana" charset="0"/>
              </a:rPr>
              <a:t>minimum pH for the </a:t>
            </a:r>
            <a:r>
              <a:rPr lang="en-US" sz="2400" dirty="0" smtClean="0">
                <a:latin typeface="Calibri"/>
                <a:ea typeface="Verdana" charset="0"/>
                <a:cs typeface="Verdana" charset="0"/>
                <a:sym typeface="Verdana" charset="0"/>
              </a:rPr>
              <a:t>SO</a:t>
            </a:r>
            <a:r>
              <a:rPr lang="en-US" sz="2400" baseline="-8000" dirty="0" smtClean="0">
                <a:latin typeface="Calibri"/>
                <a:ea typeface="Verdana" charset="0"/>
                <a:cs typeface="Verdana" charset="0"/>
                <a:sym typeface="Verdana" charset="0"/>
              </a:rPr>
              <a:t>2</a:t>
            </a:r>
            <a:r>
              <a:rPr lang="en-US" sz="2400" dirty="0" smtClean="0">
                <a:latin typeface="Calibri"/>
                <a:ea typeface="Verdana" charset="0"/>
                <a:cs typeface="Verdana" charset="0"/>
                <a:sym typeface="Verdana" charset="0"/>
              </a:rPr>
              <a:t> </a:t>
            </a:r>
            <a:r>
              <a:rPr lang="en-US" sz="2400" dirty="0">
                <a:latin typeface="Calibri"/>
                <a:ea typeface="Verdana" charset="0"/>
                <a:cs typeface="Verdana" charset="0"/>
                <a:sym typeface="Verdana" charset="0"/>
              </a:rPr>
              <a:t>experiment by </a:t>
            </a:r>
            <a:r>
              <a:rPr lang="en-US" sz="2400" dirty="0" smtClean="0">
                <a:latin typeface="Calibri"/>
                <a:ea typeface="Verdana" charset="0"/>
                <a:cs typeface="Verdana" charset="0"/>
                <a:sym typeface="Verdana" charset="0"/>
              </a:rPr>
              <a:t>analyzing </a:t>
            </a:r>
            <a:r>
              <a:rPr lang="en-US" sz="2400" dirty="0">
                <a:latin typeface="Calibri"/>
                <a:ea typeface="Verdana" charset="0"/>
                <a:cs typeface="Verdana" charset="0"/>
                <a:sym typeface="Verdana" charset="0"/>
              </a:rPr>
              <a:t>its graph </a:t>
            </a:r>
            <a:r>
              <a:rPr lang="en-US" sz="2400" dirty="0" smtClean="0">
                <a:latin typeface="Calibri"/>
                <a:ea typeface="Verdana" charset="0"/>
                <a:cs typeface="Verdana" charset="0"/>
                <a:sym typeface="Verdana" charset="0"/>
              </a:rPr>
              <a:t>(</a:t>
            </a:r>
            <a:r>
              <a:rPr lang="en-US" sz="2400" dirty="0">
                <a:latin typeface="Calibri"/>
                <a:ea typeface="Verdana" charset="0"/>
                <a:cs typeface="Verdana" charset="0"/>
                <a:sym typeface="Verdana" charset="0"/>
              </a:rPr>
              <a:t>previous page</a:t>
            </a:r>
            <a:r>
              <a:rPr lang="en-US" sz="2400" dirty="0" smtClean="0">
                <a:latin typeface="Calibri"/>
                <a:ea typeface="Verdana" charset="0"/>
                <a:cs typeface="Verdana" charset="0"/>
                <a:sym typeface="Verdana" charset="0"/>
              </a:rPr>
              <a:t>).</a:t>
            </a:r>
            <a:r>
              <a:rPr lang="en-US" sz="2400" b="1" dirty="0" smtClean="0">
                <a:solidFill>
                  <a:srgbClr val="0000FF"/>
                </a:solidFill>
                <a:latin typeface="Calibri"/>
                <a:ea typeface="Verdana Bold" charset="0"/>
                <a:cs typeface="Verdana Bold" charset="0"/>
                <a:sym typeface="Verdana Bold" charset="0"/>
              </a:rPr>
              <a:t>*</a:t>
            </a:r>
            <a:endParaRPr lang="en-US" sz="2400" dirty="0">
              <a:latin typeface="Calibri"/>
              <a:ea typeface="Verdana" charset="0"/>
              <a:cs typeface="Verdana" charset="0"/>
              <a:sym typeface="Verdana" charset="0"/>
            </a:endParaRPr>
          </a:p>
          <a:p>
            <a:pPr marL="347663" marR="0" lvl="0" indent="-347663" algn="l" defTabSz="914400" eaLnBrk="1" fontAlgn="auto" latinLnBrk="0" hangingPunct="1">
              <a:spcBef>
                <a:spcPts val="0"/>
              </a:spcBef>
              <a:spcAft>
                <a:spcPts val="600"/>
              </a:spcAft>
              <a:buClrTx/>
              <a:buSzTx/>
              <a:buFont typeface="+mj-lt"/>
              <a:buAutoNum type="arabicPeriod" startAt="6"/>
              <a:tabLst>
                <a:tab pos="19051" algn="l"/>
                <a:tab pos="476282" algn="l"/>
                <a:tab pos="1066871" algn="l"/>
                <a:tab pos="1600307" algn="l"/>
                <a:tab pos="2133742" algn="l"/>
                <a:tab pos="2667178" algn="l"/>
                <a:tab pos="3200613" algn="l"/>
                <a:tab pos="3734049" algn="l"/>
                <a:tab pos="4267484" algn="l"/>
                <a:tab pos="4800920" algn="l"/>
                <a:tab pos="5334356" algn="l"/>
                <a:tab pos="5867791" algn="l"/>
                <a:tab pos="6401227"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400" dirty="0" smtClean="0">
                <a:latin typeface="Calibri"/>
                <a:ea typeface="Verdana" charset="0"/>
                <a:cs typeface="Verdana" charset="0"/>
                <a:sym typeface="Verdana" charset="0"/>
              </a:rPr>
              <a:t>Record </a:t>
            </a:r>
            <a:r>
              <a:rPr lang="en-US" sz="2400" dirty="0">
                <a:latin typeface="Calibri"/>
                <a:ea typeface="Verdana" charset="0"/>
                <a:cs typeface="Verdana" charset="0"/>
                <a:sym typeface="Verdana" charset="0"/>
              </a:rPr>
              <a:t>these max/min values in the adjacent </a:t>
            </a:r>
            <a:r>
              <a:rPr lang="en-US" sz="2400" dirty="0" smtClean="0">
                <a:latin typeface="Calibri"/>
                <a:ea typeface="Verdana" charset="0"/>
                <a:cs typeface="Verdana" charset="0"/>
                <a:sym typeface="Verdana" charset="0"/>
              </a:rPr>
              <a:t>     Data </a:t>
            </a:r>
            <a:r>
              <a:rPr lang="en-US" sz="2400" dirty="0">
                <a:latin typeface="Calibri"/>
                <a:ea typeface="Verdana" charset="0"/>
                <a:cs typeface="Verdana" charset="0"/>
                <a:sym typeface="Verdana" charset="0"/>
              </a:rPr>
              <a:t>Table.</a:t>
            </a:r>
          </a:p>
        </p:txBody>
      </p:sp>
      <p:sp>
        <p:nvSpPr>
          <p:cNvPr id="25602" name="Rectangle 2"/>
          <p:cNvSpPr>
            <a:spLocks/>
          </p:cNvSpPr>
          <p:nvPr>
            <p:custDataLst>
              <p:tags r:id="rId2"/>
            </p:custDataLst>
          </p:nvPr>
        </p:nvSpPr>
        <p:spPr bwMode="auto">
          <a:xfrm>
            <a:off x="8380412" y="3365779"/>
            <a:ext cx="3581398" cy="2954655"/>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t" anchorCtr="0">
            <a:spAutoFit/>
          </a:bodyPr>
          <a:lstStyle/>
          <a:p>
            <a:pPr marL="274320" marR="0" lvl="0" indent="-274320" algn="l" defTabSz="914400" eaLnBrk="1" fontAlgn="auto" latinLnBrk="0" hangingPunct="1">
              <a:lnSpc>
                <a:spcPct val="100000"/>
              </a:lnSpc>
              <a:spcBef>
                <a:spcPts val="0"/>
              </a:spcBef>
              <a:spcAft>
                <a:spcPts val="0"/>
              </a:spcAft>
              <a:buClrTx/>
              <a:buSzTx/>
              <a:buNone/>
              <a:tabLst>
                <a:tab pos="533374" algn="l"/>
                <a:tab pos="1066746"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Lst>
              <a:defRPr/>
            </a:pPr>
            <a:r>
              <a:rPr lang="en-US" sz="2400" b="1" dirty="0">
                <a:solidFill>
                  <a:srgbClr val="0000FF"/>
                </a:solidFill>
                <a:latin typeface="Calibri"/>
                <a:ea typeface="Verdana Bold" charset="0"/>
                <a:cs typeface="Verdana Bold" charset="0"/>
                <a:sym typeface="Verdana Bold" charset="0"/>
              </a:rPr>
              <a:t>*To Enter Data into a Table: </a:t>
            </a:r>
          </a:p>
          <a:p>
            <a:pPr marL="274320" marR="0" lvl="0" indent="-274320" algn="l" defTabSz="914400" eaLnBrk="1" fontAlgn="auto" latinLnBrk="0" hangingPunct="1">
              <a:spcBef>
                <a:spcPts val="0"/>
              </a:spcBef>
              <a:spcAft>
                <a:spcPts val="0"/>
              </a:spcAft>
              <a:buClrTx/>
              <a:buSzTx/>
              <a:buNone/>
              <a:tabLst>
                <a:tab pos="533374" algn="l"/>
                <a:tab pos="1066746"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Lst>
              <a:defRPr/>
            </a:pPr>
            <a:r>
              <a:rPr lang="en-US" sz="2400" dirty="0">
                <a:solidFill>
                  <a:srgbClr val="0000FF"/>
                </a:solidFill>
                <a:latin typeface="Calibri"/>
                <a:ea typeface="Verdana" charset="0"/>
                <a:cs typeface="Verdana" charset="0"/>
                <a:sym typeface="Verdana" charset="0"/>
              </a:rPr>
              <a:t>1.	Tap</a:t>
            </a:r>
            <a:r>
              <a:rPr lang="en-US" sz="2400" dirty="0">
                <a:solidFill>
                  <a:srgbClr val="0000FF"/>
                </a:solidFill>
                <a:latin typeface="Calibri"/>
                <a:ea typeface="Verdana Bold" charset="0"/>
                <a:cs typeface="Verdana Bold" charset="0"/>
                <a:sym typeface="Verdana Bold" charset="0"/>
              </a:rPr>
              <a:t>      </a:t>
            </a:r>
            <a:r>
              <a:rPr lang="en-US" sz="2400" dirty="0" smtClean="0">
                <a:solidFill>
                  <a:srgbClr val="0000FF"/>
                </a:solidFill>
                <a:latin typeface="Calibri"/>
                <a:ea typeface="Verdana Bold" charset="0"/>
                <a:cs typeface="Verdana Bold" charset="0"/>
                <a:sym typeface="Verdana Bold" charset="0"/>
              </a:rPr>
              <a:t> </a:t>
            </a:r>
            <a:r>
              <a:rPr lang="en-US" sz="2400" dirty="0" smtClean="0">
                <a:solidFill>
                  <a:srgbClr val="0000FF"/>
                </a:solidFill>
                <a:latin typeface="Calibri"/>
                <a:ea typeface="Verdana" charset="0"/>
                <a:cs typeface="Verdana" charset="0"/>
                <a:sym typeface="Verdana" charset="0"/>
              </a:rPr>
              <a:t>to </a:t>
            </a:r>
            <a:r>
              <a:rPr lang="en-US" sz="2400" dirty="0">
                <a:solidFill>
                  <a:srgbClr val="0000FF"/>
                </a:solidFill>
                <a:latin typeface="Calibri"/>
                <a:ea typeface="Verdana" charset="0"/>
                <a:cs typeface="Verdana" charset="0"/>
                <a:sym typeface="Verdana" charset="0"/>
              </a:rPr>
              <a:t>open the tool palette.</a:t>
            </a:r>
          </a:p>
          <a:p>
            <a:pPr marL="274320" marR="0" lvl="0" indent="-274320" algn="l" defTabSz="914400" eaLnBrk="1" fontAlgn="auto" latinLnBrk="0" hangingPunct="1">
              <a:spcBef>
                <a:spcPts val="0"/>
              </a:spcBef>
              <a:spcAft>
                <a:spcPts val="0"/>
              </a:spcAft>
              <a:buClrTx/>
              <a:buSzTx/>
              <a:buNone/>
              <a:tabLst>
                <a:tab pos="533374" algn="l"/>
                <a:tab pos="1066746"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Lst>
              <a:defRPr/>
            </a:pPr>
            <a:r>
              <a:rPr lang="en-US" sz="2400" dirty="0">
                <a:solidFill>
                  <a:srgbClr val="0000FF"/>
                </a:solidFill>
                <a:latin typeface="Calibri"/>
                <a:ea typeface="Verdana" charset="0"/>
                <a:cs typeface="Verdana" charset="0"/>
                <a:sym typeface="Verdana" charset="0"/>
              </a:rPr>
              <a:t>2.	Tap </a:t>
            </a:r>
            <a:r>
              <a:rPr lang="en-US" sz="2400" dirty="0">
                <a:solidFill>
                  <a:srgbClr val="0000FF"/>
                </a:solidFill>
                <a:latin typeface="Calibri"/>
                <a:ea typeface="Verdana Bold" charset="0"/>
                <a:cs typeface="Verdana Bold" charset="0"/>
                <a:sym typeface="Verdana Bold" charset="0"/>
              </a:rPr>
              <a:t>      </a:t>
            </a:r>
            <a:r>
              <a:rPr lang="en-US" sz="2400" dirty="0" smtClean="0">
                <a:solidFill>
                  <a:srgbClr val="0000FF"/>
                </a:solidFill>
                <a:latin typeface="Calibri"/>
                <a:ea typeface="Verdana Bold" charset="0"/>
                <a:cs typeface="Verdana Bold" charset="0"/>
                <a:sym typeface="Verdana Bold" charset="0"/>
              </a:rPr>
              <a:t>  </a:t>
            </a:r>
            <a:r>
              <a:rPr lang="en-US" sz="2400" dirty="0" smtClean="0">
                <a:solidFill>
                  <a:srgbClr val="0000FF"/>
                </a:solidFill>
                <a:latin typeface="Calibri"/>
                <a:ea typeface="Verdana" charset="0"/>
                <a:cs typeface="Verdana" charset="0"/>
                <a:sym typeface="Verdana" charset="0"/>
              </a:rPr>
              <a:t>then </a:t>
            </a:r>
            <a:r>
              <a:rPr lang="en-US" sz="2400" dirty="0">
                <a:solidFill>
                  <a:srgbClr val="0000FF"/>
                </a:solidFill>
                <a:latin typeface="Calibri"/>
                <a:ea typeface="Verdana" charset="0"/>
                <a:cs typeface="Verdana" charset="0"/>
                <a:sym typeface="Verdana" charset="0"/>
              </a:rPr>
              <a:t>tap a cell in </a:t>
            </a:r>
            <a:r>
              <a:rPr lang="en-US" sz="2400" dirty="0" smtClean="0">
                <a:solidFill>
                  <a:srgbClr val="0000FF"/>
                </a:solidFill>
                <a:latin typeface="Calibri"/>
                <a:ea typeface="Verdana" charset="0"/>
                <a:cs typeface="Verdana" charset="0"/>
                <a:sym typeface="Verdana" charset="0"/>
              </a:rPr>
              <a:t>    the </a:t>
            </a:r>
            <a:r>
              <a:rPr lang="en-US" sz="2400" dirty="0">
                <a:solidFill>
                  <a:srgbClr val="0000FF"/>
                </a:solidFill>
                <a:latin typeface="Calibri"/>
                <a:ea typeface="Verdana" charset="0"/>
                <a:cs typeface="Verdana" charset="0"/>
                <a:sym typeface="Verdana" charset="0"/>
              </a:rPr>
              <a:t>data table to </a:t>
            </a:r>
            <a:r>
              <a:rPr lang="en-US" sz="2400" dirty="0" smtClean="0">
                <a:solidFill>
                  <a:srgbClr val="0000FF"/>
                </a:solidFill>
                <a:latin typeface="Calibri"/>
                <a:ea typeface="Verdana" charset="0"/>
                <a:cs typeface="Verdana" charset="0"/>
                <a:sym typeface="Verdana" charset="0"/>
              </a:rPr>
              <a:t>       highlight </a:t>
            </a:r>
            <a:r>
              <a:rPr lang="en-US" sz="2400" dirty="0">
                <a:solidFill>
                  <a:srgbClr val="0000FF"/>
                </a:solidFill>
                <a:latin typeface="Calibri"/>
                <a:ea typeface="Verdana" charset="0"/>
                <a:cs typeface="Verdana" charset="0"/>
                <a:sym typeface="Verdana" charset="0"/>
              </a:rPr>
              <a:t>it in yellow.</a:t>
            </a:r>
          </a:p>
          <a:p>
            <a:pPr marL="274320" marR="0" lvl="0" indent="-274320" algn="l" defTabSz="914400" eaLnBrk="1" fontAlgn="auto" latinLnBrk="0" hangingPunct="1">
              <a:spcBef>
                <a:spcPts val="0"/>
              </a:spcBef>
              <a:spcAft>
                <a:spcPts val="0"/>
              </a:spcAft>
              <a:buClrTx/>
              <a:buSzTx/>
              <a:buNone/>
              <a:tabLst>
                <a:tab pos="533374" algn="l"/>
                <a:tab pos="1066746"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Lst>
              <a:defRPr/>
            </a:pPr>
            <a:r>
              <a:rPr lang="en-US" sz="2400" dirty="0">
                <a:solidFill>
                  <a:srgbClr val="0000FF"/>
                </a:solidFill>
                <a:latin typeface="Calibri"/>
                <a:ea typeface="Verdana" charset="0"/>
                <a:cs typeface="Verdana" charset="0"/>
                <a:sym typeface="Verdana" charset="0"/>
              </a:rPr>
              <a:t>3.	Tap </a:t>
            </a:r>
            <a:r>
              <a:rPr lang="en-US" sz="2400" dirty="0">
                <a:solidFill>
                  <a:srgbClr val="0000FF"/>
                </a:solidFill>
                <a:latin typeface="Calibri"/>
                <a:cs typeface="Helvetica" charset="0"/>
                <a:sym typeface="Helvetica" charset="0"/>
              </a:rPr>
              <a:t>      </a:t>
            </a:r>
            <a:r>
              <a:rPr lang="en-US" sz="2400" dirty="0" smtClean="0">
                <a:solidFill>
                  <a:srgbClr val="0000FF"/>
                </a:solidFill>
                <a:latin typeface="Calibri"/>
                <a:cs typeface="Helvetica" charset="0"/>
                <a:sym typeface="Helvetica" charset="0"/>
              </a:rPr>
              <a:t> </a:t>
            </a:r>
            <a:r>
              <a:rPr lang="en-US" sz="2400" dirty="0" smtClean="0">
                <a:solidFill>
                  <a:srgbClr val="0000FF"/>
                </a:solidFill>
                <a:latin typeface="Calibri"/>
                <a:ea typeface="Verdana" charset="0"/>
                <a:cs typeface="Verdana" charset="0"/>
                <a:sym typeface="Verdana" charset="0"/>
              </a:rPr>
              <a:t>to </a:t>
            </a:r>
            <a:r>
              <a:rPr lang="en-US" sz="2400" dirty="0">
                <a:solidFill>
                  <a:srgbClr val="0000FF"/>
                </a:solidFill>
                <a:latin typeface="Calibri"/>
                <a:ea typeface="Verdana" charset="0"/>
                <a:cs typeface="Verdana" charset="0"/>
                <a:sym typeface="Verdana" charset="0"/>
              </a:rPr>
              <a:t>open the </a:t>
            </a:r>
            <a:r>
              <a:rPr lang="en-US" sz="2400" dirty="0" smtClean="0">
                <a:solidFill>
                  <a:srgbClr val="0000FF"/>
                </a:solidFill>
                <a:latin typeface="Calibri"/>
                <a:ea typeface="Verdana" charset="0"/>
                <a:cs typeface="Verdana" charset="0"/>
                <a:sym typeface="Verdana" charset="0"/>
              </a:rPr>
              <a:t> Keyboard </a:t>
            </a:r>
            <a:r>
              <a:rPr lang="en-US" sz="2400" dirty="0">
                <a:solidFill>
                  <a:srgbClr val="0000FF"/>
                </a:solidFill>
                <a:latin typeface="Calibri"/>
                <a:ea typeface="Verdana" charset="0"/>
                <a:cs typeface="Verdana" charset="0"/>
                <a:sym typeface="Verdana" charset="0"/>
              </a:rPr>
              <a:t>screen.</a:t>
            </a:r>
          </a:p>
        </p:txBody>
      </p:sp>
      <p:sp>
        <p:nvSpPr>
          <p:cNvPr id="7" name="Rectangle 6"/>
          <p:cNvSpPr/>
          <p:nvPr>
            <p:custDataLst>
              <p:tags r:id="rId3"/>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 name="TextBox 7"/>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Air Pollution and Acid Rain</a:t>
            </a:r>
            <a:endParaRPr lang="en-US" sz="2400" b="1" dirty="0">
              <a:solidFill>
                <a:srgbClr val="FFFFFF"/>
              </a:solidFill>
              <a:latin typeface="Calibri"/>
            </a:endParaRPr>
          </a:p>
        </p:txBody>
      </p:sp>
      <p:sp>
        <p:nvSpPr>
          <p:cNvPr id="10" name="Text Placeholder 9"/>
          <p:cNvSpPr>
            <a:spLocks noGrp="1"/>
          </p:cNvSpPr>
          <p:nvPr>
            <p:ph type="body" sz="quarter" idx="12"/>
          </p:nvPr>
        </p:nvSpPr>
        <p:spPr/>
        <p:txBody>
          <a:bodyPr/>
          <a:lstStyle/>
          <a:p>
            <a:endParaRPr lang="en-US"/>
          </a:p>
        </p:txBody>
      </p:sp>
      <p:pic>
        <p:nvPicPr>
          <p:cNvPr id="11" name="Picture 10" descr="Select_On.png"/>
          <p:cNvPicPr>
            <a:picLocks noChangeAspect="1"/>
          </p:cNvPicPr>
          <p:nvPr/>
        </p:nvPicPr>
        <p:blipFill>
          <a:blip r:embed="rId7" cstate="print"/>
          <a:stretch>
            <a:fillRect/>
          </a:stretch>
        </p:blipFill>
        <p:spPr>
          <a:xfrm>
            <a:off x="9142412" y="4517231"/>
            <a:ext cx="390145" cy="390145"/>
          </a:xfrm>
          <a:prstGeom prst="rect">
            <a:avLst/>
          </a:prstGeom>
        </p:spPr>
      </p:pic>
      <p:pic>
        <p:nvPicPr>
          <p:cNvPr id="12" name="Picture 11" descr="Table_On.png"/>
          <p:cNvPicPr>
            <a:picLocks noChangeAspect="1"/>
          </p:cNvPicPr>
          <p:nvPr/>
        </p:nvPicPr>
        <p:blipFill>
          <a:blip r:embed="rId8" cstate="print"/>
          <a:stretch>
            <a:fillRect/>
          </a:stretch>
        </p:blipFill>
        <p:spPr>
          <a:xfrm>
            <a:off x="9142412" y="3755231"/>
            <a:ext cx="390145" cy="390145"/>
          </a:xfrm>
          <a:prstGeom prst="rect">
            <a:avLst/>
          </a:prstGeom>
        </p:spPr>
      </p:pic>
      <p:pic>
        <p:nvPicPr>
          <p:cNvPr id="13" name="Picture 12" descr="Text_On.png"/>
          <p:cNvPicPr>
            <a:picLocks noChangeAspect="1"/>
          </p:cNvPicPr>
          <p:nvPr/>
        </p:nvPicPr>
        <p:blipFill>
          <a:blip r:embed="rId9" cstate="print"/>
          <a:stretch>
            <a:fillRect/>
          </a:stretch>
        </p:blipFill>
        <p:spPr>
          <a:xfrm>
            <a:off x="9142412" y="5584031"/>
            <a:ext cx="390145" cy="390145"/>
          </a:xfrm>
          <a:prstGeom prst="rect">
            <a:avLst/>
          </a:prstGeom>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p:cNvSpPr>
          <p:nvPr>
            <p:custDataLst>
              <p:tags r:id="rId1"/>
            </p:custDataLst>
          </p:nvPr>
        </p:nvSpPr>
        <p:spPr bwMode="auto">
          <a:xfrm>
            <a:off x="182880" y="457200"/>
            <a:ext cx="10893762" cy="492443"/>
          </a:xfrm>
          <a:prstGeom prst="rect">
            <a:avLst/>
          </a:prstGeom>
          <a:solidFill>
            <a:srgbClr val="000000">
              <a:alpha val="0"/>
            </a:srgbClr>
          </a:solidFill>
          <a:ln w="12700" cap="flat">
            <a:noFill/>
            <a:miter lim="800000"/>
            <a:headEnd type="none" w="med" len="med"/>
            <a:tailEnd type="none" w="med" len="med"/>
          </a:ln>
        </p:spPr>
        <p:txBody>
          <a:bodyPr vert="horz"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Procedure:  </a:t>
            </a:r>
            <a:r>
              <a:rPr lang="en-US" sz="3200" dirty="0">
                <a:solidFill>
                  <a:srgbClr val="EB572D"/>
                </a:solidFill>
                <a:latin typeface="Calibri"/>
                <a:ea typeface="Verdana" charset="0"/>
                <a:cs typeface="Verdana" charset="0"/>
                <a:sym typeface="Verdana" charset="0"/>
              </a:rPr>
              <a:t>SO</a:t>
            </a:r>
            <a:r>
              <a:rPr lang="en-US" sz="3200" baseline="-13000" dirty="0">
                <a:solidFill>
                  <a:srgbClr val="EB572D"/>
                </a:solidFill>
                <a:latin typeface="Calibri"/>
                <a:ea typeface="Verdana" charset="0"/>
                <a:cs typeface="Verdana" charset="0"/>
                <a:sym typeface="Verdana" charset="0"/>
              </a:rPr>
              <a:t>2</a:t>
            </a:r>
            <a:r>
              <a:rPr lang="en-US" sz="3200" dirty="0">
                <a:solidFill>
                  <a:srgbClr val="EB572D"/>
                </a:solidFill>
                <a:latin typeface="Calibri"/>
                <a:ea typeface="Verdana" charset="0"/>
                <a:cs typeface="Verdana" charset="0"/>
                <a:sym typeface="Verdana" charset="0"/>
              </a:rPr>
              <a:t> (g)</a:t>
            </a:r>
          </a:p>
        </p:txBody>
      </p:sp>
      <p:sp>
        <p:nvSpPr>
          <p:cNvPr id="26627" name="Rectangle 3"/>
          <p:cNvSpPr>
            <a:spLocks/>
          </p:cNvSpPr>
          <p:nvPr>
            <p:custDataLst>
              <p:tags r:id="rId2"/>
            </p:custDataLst>
          </p:nvPr>
        </p:nvSpPr>
        <p:spPr bwMode="auto">
          <a:xfrm>
            <a:off x="228600" y="1097280"/>
            <a:ext cx="10493817" cy="2923877"/>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465138" marR="0" lvl="0" indent="-465138" algn="l" defTabSz="914400" eaLnBrk="1" fontAlgn="auto" latinLnBrk="0" hangingPunct="1">
              <a:lnSpc>
                <a:spcPct val="100000"/>
              </a:lnSpc>
              <a:spcBef>
                <a:spcPts val="1500"/>
              </a:spcBef>
              <a:spcAft>
                <a:spcPts val="1800"/>
              </a:spcAft>
              <a:buClrTx/>
              <a:buSzTx/>
              <a:buFont typeface="+mj-lt"/>
              <a:buAutoNum type="arabicPeriod" startAt="8"/>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51" algn="l"/>
                <a:tab pos="495333" algn="l"/>
                <a:tab pos="1066871" algn="l"/>
                <a:tab pos="1600307" algn="l"/>
                <a:tab pos="2133742" algn="l"/>
                <a:tab pos="2667178" algn="l"/>
              </a:tabLst>
              <a:defRPr/>
            </a:pPr>
            <a:r>
              <a:rPr lang="en-US" sz="2700" dirty="0">
                <a:latin typeface="Calibri"/>
                <a:ea typeface="Verdana" charset="0"/>
                <a:cs typeface="Verdana" charset="0"/>
                <a:sym typeface="Verdana" charset="0"/>
              </a:rPr>
              <a:t>Dispose of the contents of the flask and beaker according to </a:t>
            </a:r>
            <a:r>
              <a:rPr lang="en-US" sz="2700" dirty="0" smtClean="0">
                <a:latin typeface="Calibri"/>
                <a:ea typeface="Verdana" charset="0"/>
                <a:cs typeface="Verdana" charset="0"/>
                <a:sym typeface="Verdana" charset="0"/>
              </a:rPr>
              <a:t>               your </a:t>
            </a:r>
            <a:r>
              <a:rPr lang="en-US" sz="2700" dirty="0">
                <a:latin typeface="Calibri"/>
                <a:ea typeface="Verdana" charset="0"/>
                <a:cs typeface="Verdana" charset="0"/>
                <a:sym typeface="Verdana" charset="0"/>
              </a:rPr>
              <a:t>teacher's instructions.	</a:t>
            </a:r>
          </a:p>
          <a:p>
            <a:pPr marL="465138" marR="0" lvl="0" indent="-465138" algn="l" defTabSz="914400" eaLnBrk="1" fontAlgn="auto" latinLnBrk="0" hangingPunct="1">
              <a:spcBef>
                <a:spcPts val="1500"/>
              </a:spcBef>
              <a:spcAft>
                <a:spcPts val="1800"/>
              </a:spcAft>
              <a:buClrTx/>
              <a:buSzTx/>
              <a:buFont typeface="+mj-lt"/>
              <a:buAutoNum type="arabicPeriod" startAt="8"/>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51" algn="l"/>
                <a:tab pos="495333" algn="l"/>
                <a:tab pos="1066871" algn="l"/>
                <a:tab pos="1600307" algn="l"/>
                <a:tab pos="2133742" algn="l"/>
                <a:tab pos="2667178" algn="l"/>
              </a:tabLst>
              <a:defRPr/>
            </a:pPr>
            <a:r>
              <a:rPr lang="en-US" sz="2700" dirty="0">
                <a:latin typeface="Calibri"/>
                <a:ea typeface="Verdana" charset="0"/>
                <a:cs typeface="Verdana" charset="0"/>
                <a:sym typeface="Verdana" charset="0"/>
              </a:rPr>
              <a:t>Thoroughly rinse the pH sensor electrode using distilled water </a:t>
            </a:r>
            <a:r>
              <a:rPr lang="en-US" sz="2700" dirty="0" smtClean="0">
                <a:latin typeface="Calibri"/>
                <a:ea typeface="Verdana" charset="0"/>
                <a:cs typeface="Verdana" charset="0"/>
                <a:sym typeface="Verdana" charset="0"/>
              </a:rPr>
              <a:t>          from </a:t>
            </a:r>
            <a:r>
              <a:rPr lang="en-US" sz="2700" dirty="0">
                <a:latin typeface="Calibri"/>
                <a:ea typeface="Verdana" charset="0"/>
                <a:cs typeface="Verdana" charset="0"/>
                <a:sym typeface="Verdana" charset="0"/>
              </a:rPr>
              <a:t>the wash bottle.  </a:t>
            </a:r>
          </a:p>
          <a:p>
            <a:pPr marL="465138" marR="0" lvl="0" indent="-465138" algn="l" defTabSz="914400" eaLnBrk="1" fontAlgn="auto" latinLnBrk="0" hangingPunct="1">
              <a:spcBef>
                <a:spcPts val="1500"/>
              </a:spcBef>
              <a:spcAft>
                <a:spcPts val="1800"/>
              </a:spcAft>
              <a:buClrTx/>
              <a:buSzTx/>
              <a:buFont typeface="+mj-lt"/>
              <a:buAutoNum type="arabicPeriod" startAt="8"/>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51" algn="l"/>
                <a:tab pos="495333" algn="l"/>
                <a:tab pos="1066871" algn="l"/>
                <a:tab pos="1600307" algn="l"/>
                <a:tab pos="2133742" algn="l"/>
                <a:tab pos="2667178" algn="l"/>
              </a:tabLst>
              <a:defRPr/>
            </a:pPr>
            <a:r>
              <a:rPr lang="en-US" sz="2700" dirty="0">
                <a:latin typeface="Calibri"/>
                <a:ea typeface="Verdana" charset="0"/>
                <a:cs typeface="Verdana" charset="0"/>
                <a:sym typeface="Verdana" charset="0"/>
              </a:rPr>
              <a:t>Rinse the beaker, Erlenmeyer flask, and tubing with tap water.</a:t>
            </a:r>
          </a:p>
        </p:txBody>
      </p:sp>
      <p:sp>
        <p:nvSpPr>
          <p:cNvPr id="8" name="Text Placeholder 7"/>
          <p:cNvSpPr>
            <a:spLocks noGrp="1"/>
          </p:cNvSpPr>
          <p:nvPr>
            <p:ph type="body" sz="quarter" idx="12"/>
          </p:nvPr>
        </p:nvSpPr>
        <p:spPr/>
        <p:txBody>
          <a:bodyPr/>
          <a:lstStyle/>
          <a:p>
            <a:endParaRPr lang="en-US"/>
          </a:p>
        </p:txBody>
      </p:sp>
      <p:sp>
        <p:nvSpPr>
          <p:cNvPr id="5" name="Rectangle 4"/>
          <p:cNvSpPr/>
          <p:nvPr>
            <p:custDataLst>
              <p:tags r:id="rId3"/>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TextBox 6"/>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Air Pollution and Acid Rain</a:t>
            </a:r>
            <a:endParaRPr lang="en-US" sz="2400" b="1" dirty="0">
              <a:solidFill>
                <a:srgbClr val="FFFFFF"/>
              </a:solidFill>
              <a:latin typeface="Calibri"/>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p:cNvSpPr>
          <p:nvPr>
            <p:custDataLst>
              <p:tags r:id="rId1"/>
            </p:custDataLst>
          </p:nvPr>
        </p:nvSpPr>
        <p:spPr bwMode="auto">
          <a:xfrm>
            <a:off x="182880" y="457200"/>
            <a:ext cx="10074826" cy="492443"/>
          </a:xfrm>
          <a:prstGeom prst="rect">
            <a:avLst/>
          </a:prstGeom>
          <a:solidFill>
            <a:srgbClr val="000000">
              <a:alpha val="0"/>
            </a:srgbClr>
          </a:solidFill>
          <a:ln w="12700" cap="flat">
            <a:noFill/>
            <a:miter lim="800000"/>
            <a:headEnd type="none" w="med" len="med"/>
            <a:tailEnd type="none" w="med" len="med"/>
          </a:ln>
        </p:spPr>
        <p:txBody>
          <a:bodyPr vert="horz"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Procedure:  </a:t>
            </a:r>
            <a:r>
              <a:rPr lang="en-US" sz="3200" dirty="0">
                <a:solidFill>
                  <a:srgbClr val="EB572D"/>
                </a:solidFill>
                <a:latin typeface="Calibri"/>
                <a:ea typeface="Verdana" charset="0"/>
                <a:cs typeface="Verdana" charset="0"/>
                <a:sym typeface="Verdana" charset="0"/>
              </a:rPr>
              <a:t>NO</a:t>
            </a:r>
            <a:r>
              <a:rPr lang="en-US" sz="3200" baseline="-20000" dirty="0">
                <a:solidFill>
                  <a:srgbClr val="EB572D"/>
                </a:solidFill>
                <a:latin typeface="Calibri"/>
                <a:ea typeface="Verdana" charset="0"/>
                <a:cs typeface="Verdana" charset="0"/>
                <a:sym typeface="Verdana" charset="0"/>
              </a:rPr>
              <a:t>2</a:t>
            </a:r>
            <a:r>
              <a:rPr lang="en-US" sz="3200" dirty="0">
                <a:solidFill>
                  <a:srgbClr val="EB572D"/>
                </a:solidFill>
                <a:latin typeface="Calibri"/>
                <a:ea typeface="Verdana" charset="0"/>
                <a:cs typeface="Verdana" charset="0"/>
                <a:sym typeface="Verdana" charset="0"/>
              </a:rPr>
              <a:t> (g)</a:t>
            </a:r>
          </a:p>
        </p:txBody>
      </p:sp>
      <p:sp>
        <p:nvSpPr>
          <p:cNvPr id="27651" name="Rectangle 3"/>
          <p:cNvSpPr>
            <a:spLocks/>
          </p:cNvSpPr>
          <p:nvPr>
            <p:custDataLst>
              <p:tags r:id="rId2"/>
            </p:custDataLst>
          </p:nvPr>
        </p:nvSpPr>
        <p:spPr bwMode="auto">
          <a:xfrm>
            <a:off x="228600" y="1097280"/>
            <a:ext cx="11122303" cy="5009064"/>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465138" marR="0" lvl="0" indent="-465138" algn="l" defTabSz="914400" eaLnBrk="1" fontAlgn="auto" latinLnBrk="0" hangingPunct="1">
              <a:lnSpc>
                <a:spcPct val="100000"/>
              </a:lnSpc>
              <a:spcBef>
                <a:spcPts val="1500"/>
              </a:spcBef>
              <a:spcAft>
                <a:spcPts val="1800"/>
              </a:spcAft>
              <a:buClrTx/>
              <a:buSzTx/>
              <a:buFontTx/>
              <a:buAutoNum type="arabicPeriod"/>
              <a:tabLst>
                <a:tab pos="17463" algn="l"/>
                <a:tab pos="231775" algn="l"/>
                <a:tab pos="465138" algn="l"/>
                <a:tab pos="474663" algn="l"/>
                <a:tab pos="1065213" algn="l"/>
                <a:tab pos="1598613" algn="l"/>
                <a:tab pos="2132013" algn="l"/>
                <a:tab pos="2665413" algn="l"/>
                <a:tab pos="3198813" algn="l"/>
                <a:tab pos="3732213" algn="l"/>
                <a:tab pos="4265613" algn="l"/>
                <a:tab pos="4799013" algn="l"/>
                <a:tab pos="5332413" algn="l"/>
                <a:tab pos="5865813" algn="l"/>
                <a:tab pos="6397625" algn="l"/>
                <a:tab pos="209550" algn="l"/>
                <a:tab pos="1066800" algn="l"/>
                <a:tab pos="1600200" algn="l"/>
                <a:tab pos="2133600" algn="l"/>
                <a:tab pos="2667000" algn="l"/>
                <a:tab pos="3200400" algn="l"/>
                <a:tab pos="3733800" algn="l"/>
                <a:tab pos="4267200" algn="l"/>
                <a:tab pos="4800600" algn="l"/>
                <a:tab pos="5334000" algn="l"/>
                <a:tab pos="5867400" algn="l"/>
                <a:tab pos="6400800" algn="l"/>
                <a:tab pos="209550" algn="l"/>
                <a:tab pos="1066800" algn="l"/>
                <a:tab pos="1600200" algn="l"/>
                <a:tab pos="2133600" algn="l"/>
                <a:tab pos="2667000" algn="l"/>
              </a:tabLst>
              <a:defRPr/>
            </a:pPr>
            <a:r>
              <a:rPr lang="en-US" sz="2700" dirty="0">
                <a:latin typeface="Calibri"/>
                <a:ea typeface="Verdana" charset="0"/>
                <a:cs typeface="Verdana" charset="0"/>
                <a:sym typeface="Verdana" charset="0"/>
              </a:rPr>
              <a:t>Measure </a:t>
            </a:r>
            <a:r>
              <a:rPr lang="en-US" sz="2700" dirty="0" smtClean="0">
                <a:latin typeface="Calibri"/>
                <a:ea typeface="Verdana" charset="0"/>
                <a:cs typeface="Verdana" charset="0"/>
                <a:sym typeface="Verdana" charset="0"/>
              </a:rPr>
              <a:t>5 g </a:t>
            </a:r>
            <a:r>
              <a:rPr lang="en-US" sz="2700" dirty="0">
                <a:latin typeface="Calibri"/>
                <a:ea typeface="Verdana" charset="0"/>
                <a:cs typeface="Verdana" charset="0"/>
                <a:sym typeface="Verdana" charset="0"/>
              </a:rPr>
              <a:t>of sodium nitrite (NaNO</a:t>
            </a:r>
            <a:r>
              <a:rPr lang="en-US" sz="2700" baseline="-25000" dirty="0">
                <a:latin typeface="Calibri"/>
                <a:ea typeface="Verdana" charset="0"/>
                <a:cs typeface="Verdana" charset="0"/>
                <a:sym typeface="Verdana" charset="0"/>
              </a:rPr>
              <a:t>2</a:t>
            </a:r>
            <a:r>
              <a:rPr lang="en-US" sz="2700" dirty="0">
                <a:latin typeface="Calibri"/>
                <a:ea typeface="Verdana" charset="0"/>
                <a:cs typeface="Verdana" charset="0"/>
                <a:sym typeface="Verdana" charset="0"/>
              </a:rPr>
              <a:t>).</a:t>
            </a:r>
          </a:p>
          <a:p>
            <a:pPr marL="465138" marR="0" lvl="0" indent="-465138" algn="l" defTabSz="914400" eaLnBrk="1" fontAlgn="auto" latinLnBrk="0" hangingPunct="1">
              <a:spcBef>
                <a:spcPts val="1500"/>
              </a:spcBef>
              <a:spcAft>
                <a:spcPts val="1800"/>
              </a:spcAft>
              <a:buClrTx/>
              <a:buSzTx/>
              <a:buFontTx/>
              <a:buAutoNum type="arabicPeriod"/>
              <a:tabLst>
                <a:tab pos="17463" algn="l"/>
                <a:tab pos="231775" algn="l"/>
                <a:tab pos="465138" algn="l"/>
                <a:tab pos="474663" algn="l"/>
                <a:tab pos="1065213" algn="l"/>
                <a:tab pos="1598613" algn="l"/>
                <a:tab pos="2132013" algn="l"/>
                <a:tab pos="2665413" algn="l"/>
                <a:tab pos="3198813" algn="l"/>
                <a:tab pos="3732213" algn="l"/>
                <a:tab pos="4265613" algn="l"/>
                <a:tab pos="4799013" algn="l"/>
                <a:tab pos="5332413" algn="l"/>
                <a:tab pos="5865813" algn="l"/>
                <a:tab pos="6397625" algn="l"/>
                <a:tab pos="209550" algn="l"/>
                <a:tab pos="1066800" algn="l"/>
                <a:tab pos="1600200" algn="l"/>
                <a:tab pos="2133600" algn="l"/>
                <a:tab pos="2667000" algn="l"/>
                <a:tab pos="3200400" algn="l"/>
                <a:tab pos="3733800" algn="l"/>
                <a:tab pos="4267200" algn="l"/>
                <a:tab pos="4800600" algn="l"/>
                <a:tab pos="5334000" algn="l"/>
                <a:tab pos="5867400" algn="l"/>
                <a:tab pos="6400800" algn="l"/>
                <a:tab pos="209550" algn="l"/>
                <a:tab pos="1066800" algn="l"/>
                <a:tab pos="1600200" algn="l"/>
                <a:tab pos="2133600" algn="l"/>
                <a:tab pos="2667000" algn="l"/>
              </a:tabLst>
              <a:defRPr/>
            </a:pPr>
            <a:r>
              <a:rPr lang="en-US" sz="2700" dirty="0">
                <a:latin typeface="Calibri"/>
                <a:ea typeface="Verdana" charset="0"/>
                <a:cs typeface="Verdana" charset="0"/>
                <a:sym typeface="Verdana" charset="0"/>
              </a:rPr>
              <a:t>Place the NaNO</a:t>
            </a:r>
            <a:r>
              <a:rPr lang="en-US" sz="2700" baseline="-25000" dirty="0">
                <a:latin typeface="Calibri"/>
                <a:ea typeface="Verdana" charset="0"/>
                <a:cs typeface="Verdana" charset="0"/>
                <a:sym typeface="Verdana" charset="0"/>
              </a:rPr>
              <a:t>2</a:t>
            </a:r>
            <a:r>
              <a:rPr lang="en-US" sz="2700" dirty="0">
                <a:latin typeface="Calibri"/>
                <a:ea typeface="Verdana" charset="0"/>
                <a:cs typeface="Verdana" charset="0"/>
                <a:sym typeface="Verdana" charset="0"/>
              </a:rPr>
              <a:t> into the Erlenmeyer flask.</a:t>
            </a:r>
          </a:p>
          <a:p>
            <a:pPr marL="465138" marR="0" lvl="0" indent="-465138" algn="l" defTabSz="914400" eaLnBrk="1" fontAlgn="auto" latinLnBrk="0" hangingPunct="1">
              <a:spcBef>
                <a:spcPts val="1500"/>
              </a:spcBef>
              <a:spcAft>
                <a:spcPts val="1800"/>
              </a:spcAft>
              <a:buClrTx/>
              <a:buSzTx/>
              <a:buFontTx/>
              <a:buAutoNum type="arabicPeriod"/>
              <a:tabLst>
                <a:tab pos="17463" algn="l"/>
                <a:tab pos="231775" algn="l"/>
                <a:tab pos="465138" algn="l"/>
                <a:tab pos="474663" algn="l"/>
                <a:tab pos="1065213" algn="l"/>
                <a:tab pos="1598613" algn="l"/>
                <a:tab pos="2132013" algn="l"/>
                <a:tab pos="2665413" algn="l"/>
                <a:tab pos="3198813" algn="l"/>
                <a:tab pos="3732213" algn="l"/>
                <a:tab pos="4265613" algn="l"/>
                <a:tab pos="4799013" algn="l"/>
                <a:tab pos="5332413" algn="l"/>
                <a:tab pos="5865813" algn="l"/>
                <a:tab pos="6397625" algn="l"/>
                <a:tab pos="209550" algn="l"/>
                <a:tab pos="1066800" algn="l"/>
                <a:tab pos="1600200" algn="l"/>
                <a:tab pos="2133600" algn="l"/>
                <a:tab pos="2667000" algn="l"/>
                <a:tab pos="3200400" algn="l"/>
                <a:tab pos="3733800" algn="l"/>
                <a:tab pos="4267200" algn="l"/>
                <a:tab pos="4800600" algn="l"/>
                <a:tab pos="5334000" algn="l"/>
                <a:tab pos="5867400" algn="l"/>
                <a:tab pos="6400800" algn="l"/>
                <a:tab pos="209550" algn="l"/>
                <a:tab pos="1066800" algn="l"/>
                <a:tab pos="1600200" algn="l"/>
                <a:tab pos="2133600" algn="l"/>
                <a:tab pos="2667000" algn="l"/>
              </a:tabLst>
              <a:defRPr/>
            </a:pPr>
            <a:r>
              <a:rPr lang="en-US" sz="2700" dirty="0">
                <a:latin typeface="Calibri"/>
                <a:ea typeface="Verdana" charset="0"/>
                <a:cs typeface="Verdana" charset="0"/>
                <a:sym typeface="Verdana" charset="0"/>
              </a:rPr>
              <a:t>Reassemble the flask, stopper, glass tubing or barbed connector, and </a:t>
            </a:r>
            <a:r>
              <a:rPr lang="en-US" sz="2700" dirty="0" smtClean="0">
                <a:latin typeface="Calibri"/>
                <a:ea typeface="Verdana" charset="0"/>
                <a:cs typeface="Verdana" charset="0"/>
                <a:sym typeface="Verdana" charset="0"/>
              </a:rPr>
              <a:t>   flexible </a:t>
            </a:r>
            <a:r>
              <a:rPr lang="en-US" sz="2700" dirty="0">
                <a:latin typeface="Calibri"/>
                <a:ea typeface="Verdana" charset="0"/>
                <a:cs typeface="Verdana" charset="0"/>
                <a:sym typeface="Verdana" charset="0"/>
              </a:rPr>
              <a:t>tubing (same as for SO</a:t>
            </a:r>
            <a:r>
              <a:rPr lang="en-US" sz="2700" baseline="-25000" dirty="0">
                <a:latin typeface="Calibri"/>
                <a:ea typeface="Verdana" charset="0"/>
                <a:cs typeface="Verdana" charset="0"/>
                <a:sym typeface="Verdana" charset="0"/>
              </a:rPr>
              <a:t>2</a:t>
            </a:r>
            <a:r>
              <a:rPr lang="en-US" sz="2700" dirty="0">
                <a:latin typeface="Calibri"/>
                <a:ea typeface="Verdana" charset="0"/>
                <a:cs typeface="Verdana" charset="0"/>
                <a:sym typeface="Verdana" charset="0"/>
              </a:rPr>
              <a:t> run).</a:t>
            </a:r>
          </a:p>
          <a:p>
            <a:pPr marL="465138" marR="0" lvl="0" indent="-465138" algn="l" defTabSz="914400" eaLnBrk="1" fontAlgn="auto" latinLnBrk="0" hangingPunct="1">
              <a:spcBef>
                <a:spcPts val="1500"/>
              </a:spcBef>
              <a:spcAft>
                <a:spcPts val="1800"/>
              </a:spcAft>
              <a:buClrTx/>
              <a:buSzTx/>
              <a:buFontTx/>
              <a:buAutoNum type="arabicPeriod"/>
              <a:tabLst>
                <a:tab pos="17463" algn="l"/>
                <a:tab pos="231775" algn="l"/>
                <a:tab pos="465138" algn="l"/>
                <a:tab pos="474663" algn="l"/>
                <a:tab pos="1065213" algn="l"/>
                <a:tab pos="1598613" algn="l"/>
                <a:tab pos="2132013" algn="l"/>
                <a:tab pos="2665413" algn="l"/>
                <a:tab pos="3198813" algn="l"/>
                <a:tab pos="3732213" algn="l"/>
                <a:tab pos="4265613" algn="l"/>
                <a:tab pos="4799013" algn="l"/>
                <a:tab pos="5332413" algn="l"/>
                <a:tab pos="5865813" algn="l"/>
                <a:tab pos="6397625" algn="l"/>
                <a:tab pos="209550" algn="l"/>
                <a:tab pos="1066800" algn="l"/>
                <a:tab pos="1600200" algn="l"/>
                <a:tab pos="2133600" algn="l"/>
                <a:tab pos="2667000" algn="l"/>
                <a:tab pos="3200400" algn="l"/>
                <a:tab pos="3733800" algn="l"/>
                <a:tab pos="4267200" algn="l"/>
                <a:tab pos="4800600" algn="l"/>
                <a:tab pos="5334000" algn="l"/>
                <a:tab pos="5867400" algn="l"/>
                <a:tab pos="6400800" algn="l"/>
                <a:tab pos="209550" algn="l"/>
                <a:tab pos="1066800" algn="l"/>
                <a:tab pos="1600200" algn="l"/>
                <a:tab pos="2133600" algn="l"/>
                <a:tab pos="2667000" algn="l"/>
              </a:tabLst>
              <a:defRPr/>
            </a:pPr>
            <a:r>
              <a:rPr lang="en-US" sz="2700" dirty="0">
                <a:latin typeface="Calibri"/>
                <a:ea typeface="Verdana" charset="0"/>
                <a:cs typeface="Verdana" charset="0"/>
                <a:sym typeface="Verdana" charset="0"/>
              </a:rPr>
              <a:t>At this stage, one group member should hold  the pH sensor and </a:t>
            </a:r>
            <a:r>
              <a:rPr lang="en-US" sz="2700" dirty="0" smtClean="0">
                <a:latin typeface="Calibri"/>
                <a:ea typeface="Verdana" charset="0"/>
                <a:cs typeface="Verdana" charset="0"/>
                <a:sym typeface="Verdana" charset="0"/>
              </a:rPr>
              <a:t>free end </a:t>
            </a:r>
            <a:r>
              <a:rPr lang="en-US" sz="2700" dirty="0">
                <a:latin typeface="Calibri"/>
                <a:ea typeface="Verdana" charset="0"/>
                <a:cs typeface="Verdana" charset="0"/>
                <a:sym typeface="Verdana" charset="0"/>
              </a:rPr>
              <a:t>of the plastic tubing beneath the surface of the water in the </a:t>
            </a:r>
            <a:r>
              <a:rPr lang="en-US" sz="2700" dirty="0" smtClean="0">
                <a:latin typeface="Calibri"/>
                <a:ea typeface="Verdana" charset="0"/>
                <a:cs typeface="Verdana" charset="0"/>
                <a:sym typeface="Verdana" charset="0"/>
              </a:rPr>
              <a:t>beaker </a:t>
            </a:r>
            <a:r>
              <a:rPr lang="en-US" sz="2700" dirty="0">
                <a:latin typeface="Calibri"/>
                <a:ea typeface="Verdana" charset="0"/>
                <a:cs typeface="Verdana" charset="0"/>
                <a:sym typeface="Verdana" charset="0"/>
              </a:rPr>
              <a:t>and tape the start button to begin collecting data.  Another </a:t>
            </a:r>
            <a:r>
              <a:rPr lang="en-US" sz="2700" dirty="0" smtClean="0">
                <a:latin typeface="Calibri"/>
                <a:ea typeface="Verdana" charset="0"/>
                <a:cs typeface="Verdana" charset="0"/>
                <a:sym typeface="Verdana" charset="0"/>
              </a:rPr>
              <a:t>group </a:t>
            </a:r>
            <a:r>
              <a:rPr lang="en-US" sz="2700" dirty="0">
                <a:latin typeface="Calibri"/>
                <a:ea typeface="Verdana" charset="0"/>
                <a:cs typeface="Verdana" charset="0"/>
                <a:sym typeface="Verdana" charset="0"/>
              </a:rPr>
              <a:t>member should quickly pipette 4 </a:t>
            </a:r>
            <a:r>
              <a:rPr lang="en-US" sz="2700" dirty="0" err="1">
                <a:latin typeface="Calibri"/>
                <a:ea typeface="Verdana" charset="0"/>
                <a:cs typeface="Verdana" charset="0"/>
                <a:sym typeface="Verdana" charset="0"/>
              </a:rPr>
              <a:t>mL</a:t>
            </a:r>
            <a:r>
              <a:rPr lang="en-US" sz="2700" dirty="0">
                <a:latin typeface="Calibri"/>
                <a:ea typeface="Verdana" charset="0"/>
                <a:cs typeface="Verdana" charset="0"/>
                <a:sym typeface="Verdana" charset="0"/>
              </a:rPr>
              <a:t> of 1.0 M hydrochloric acid </a:t>
            </a:r>
            <a:r>
              <a:rPr lang="en-US" sz="2700" dirty="0" smtClean="0">
                <a:latin typeface="Calibri"/>
                <a:ea typeface="Verdana" charset="0"/>
                <a:cs typeface="Verdana" charset="0"/>
                <a:sym typeface="Verdana" charset="0"/>
              </a:rPr>
              <a:t>(</a:t>
            </a:r>
            <a:r>
              <a:rPr lang="en-US" sz="2700" dirty="0" err="1">
                <a:latin typeface="Calibri"/>
                <a:ea typeface="Verdana" charset="0"/>
                <a:cs typeface="Verdana" charset="0"/>
                <a:sym typeface="Verdana" charset="0"/>
              </a:rPr>
              <a:t>HCl</a:t>
            </a:r>
            <a:r>
              <a:rPr lang="en-US" sz="2700" dirty="0">
                <a:latin typeface="Calibri"/>
                <a:ea typeface="Verdana" charset="0"/>
                <a:cs typeface="Verdana" charset="0"/>
                <a:sym typeface="Verdana" charset="0"/>
              </a:rPr>
              <a:t>) into the Erlenmeyer flask and immediately stopper the flask. </a:t>
            </a:r>
          </a:p>
        </p:txBody>
      </p:sp>
      <p:sp>
        <p:nvSpPr>
          <p:cNvPr id="8" name="Text Placeholder 7"/>
          <p:cNvSpPr>
            <a:spLocks noGrp="1"/>
          </p:cNvSpPr>
          <p:nvPr>
            <p:ph type="body" sz="quarter" idx="12"/>
          </p:nvPr>
        </p:nvSpPr>
        <p:spPr/>
        <p:txBody>
          <a:bodyPr/>
          <a:lstStyle/>
          <a:p>
            <a:endParaRPr lang="en-US"/>
          </a:p>
        </p:txBody>
      </p:sp>
      <p:sp>
        <p:nvSpPr>
          <p:cNvPr id="5" name="Rectangle 4"/>
          <p:cNvSpPr/>
          <p:nvPr>
            <p:custDataLst>
              <p:tags r:id="rId3"/>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TextBox 6"/>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Air Pollution and Acid Rain</a:t>
            </a:r>
            <a:endParaRPr lang="en-US" sz="2400" b="1" dirty="0">
              <a:solidFill>
                <a:srgbClr val="FFFFFF"/>
              </a:solidFill>
              <a:latin typeface="Calibri"/>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8075612" y="326231"/>
            <a:ext cx="4113213" cy="64222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2" name="TextBox 11"/>
          <p:cNvSpPr txBox="1"/>
          <p:nvPr>
            <p:custDataLst>
              <p:tags r:id="rId1"/>
            </p:custDataLst>
          </p:nvPr>
        </p:nvSpPr>
        <p:spPr>
          <a:xfrm>
            <a:off x="8304212" y="548640"/>
            <a:ext cx="3756443" cy="3693319"/>
          </a:xfrm>
          <a:prstGeom prst="rect">
            <a:avLst/>
          </a:prstGeom>
          <a:solidFill>
            <a:srgbClr val="000000">
              <a:alpha val="0"/>
            </a:srgbClr>
          </a:solidFill>
          <a:ln/>
        </p:spPr>
        <p:txBody>
          <a:bodyPr vert="horz" wrap="square" lIns="0" tIns="0" rIns="0" bIns="0" rtlCol="0" anchor="ctr" anchorCtr="0">
            <a:spAutoFit/>
          </a:bodyPr>
          <a:lstStyle/>
          <a:p>
            <a:pPr algn="l">
              <a:spcBef>
                <a:spcPts val="0"/>
              </a:spcBef>
              <a:spcAft>
                <a:spcPts val="0"/>
              </a:spcAft>
            </a:pPr>
            <a:r>
              <a:rPr lang="en-US" sz="2400" b="1" dirty="0" smtClean="0">
                <a:solidFill>
                  <a:srgbClr val="0000FF"/>
                </a:solidFill>
                <a:latin typeface="Calibri"/>
              </a:rPr>
              <a:t>Note: </a:t>
            </a:r>
            <a:r>
              <a:rPr lang="en-US" sz="2400" dirty="0" smtClean="0">
                <a:solidFill>
                  <a:srgbClr val="0000FF"/>
                </a:solidFill>
                <a:latin typeface="Calibri"/>
              </a:rPr>
              <a:t>If the water in the tubing begins to flow backwards or if the bubbling stops, firmly grasp the Erlenmeyer flask in your hand so that the heat from your hand creates a higher pressure area in the flask.  This should expel the gas into the water.</a:t>
            </a:r>
            <a:endParaRPr lang="en-US" sz="2400" dirty="0">
              <a:solidFill>
                <a:srgbClr val="0000FF"/>
              </a:solidFill>
              <a:latin typeface="Calibri"/>
            </a:endParaRPr>
          </a:p>
        </p:txBody>
      </p:sp>
      <p:sp>
        <p:nvSpPr>
          <p:cNvPr id="13" name="TextBox 12"/>
          <p:cNvSpPr txBox="1"/>
          <p:nvPr>
            <p:custDataLst>
              <p:tags r:id="rId2"/>
            </p:custDataLst>
          </p:nvPr>
        </p:nvSpPr>
        <p:spPr>
          <a:xfrm>
            <a:off x="8302753" y="4346972"/>
            <a:ext cx="3582860" cy="1846659"/>
          </a:xfrm>
          <a:prstGeom prst="rect">
            <a:avLst/>
          </a:prstGeom>
          <a:solidFill>
            <a:srgbClr val="000000">
              <a:alpha val="0"/>
            </a:srgbClr>
          </a:solidFill>
          <a:ln/>
        </p:spPr>
        <p:txBody>
          <a:bodyPr vert="horz" wrap="square" lIns="0" tIns="0" rIns="0" bIns="0" rtlCol="0" anchor="t" anchorCtr="0">
            <a:spAutoFit/>
          </a:bodyPr>
          <a:lstStyle/>
          <a:p>
            <a:pPr marL="457200" indent="-457200" algn="l">
              <a:spcBef>
                <a:spcPts val="0"/>
              </a:spcBef>
              <a:spcAft>
                <a:spcPts val="0"/>
              </a:spcAft>
              <a:buFont typeface="+mj-lt"/>
              <a:buAutoNum type="arabicPeriod" startAt="5"/>
            </a:pPr>
            <a:r>
              <a:rPr lang="en-US" sz="2400" dirty="0" smtClean="0">
                <a:latin typeface="Calibri"/>
              </a:rPr>
              <a:t>Record data for about 200 seconds (until the pH level stops changing and stabilizes), then stop the data set collection.  </a:t>
            </a:r>
            <a:endParaRPr lang="en-US" sz="2400" dirty="0">
              <a:latin typeface="Calibri"/>
            </a:endParaRPr>
          </a:p>
        </p:txBody>
      </p:sp>
      <p:sp>
        <p:nvSpPr>
          <p:cNvPr id="5" name="Rectangle 4"/>
          <p:cNvSpPr/>
          <p:nvPr>
            <p:custDataLst>
              <p:tags r:id="rId3"/>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TextBox 5"/>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Air Pollution and Acid Rain</a:t>
            </a:r>
            <a:endParaRPr lang="en-US" sz="2400" b="1" dirty="0">
              <a:solidFill>
                <a:srgbClr val="FFFFFF"/>
              </a:solidFill>
              <a:latin typeface="Calibri"/>
            </a:endParaRPr>
          </a:p>
        </p:txBody>
      </p:sp>
      <p:sp>
        <p:nvSpPr>
          <p:cNvPr id="8" name="Text Placeholder 7"/>
          <p:cNvSpPr>
            <a:spLocks noGrp="1"/>
          </p:cNvSpPr>
          <p:nvPr>
            <p:ph type="body" sz="quarter" idx="12"/>
          </p:nvPr>
        </p:nvSpPr>
        <p:spPr/>
        <p:txBody>
          <a:bodyPr/>
          <a:lstStyle/>
          <a:p>
            <a:endParaRPr lang="en-US"/>
          </a:p>
        </p:txBody>
      </p:sp>
      <p:pic>
        <p:nvPicPr>
          <p:cNvPr id="9" name="Picture 8" descr="RtArrow_Off.png"/>
          <p:cNvPicPr>
            <a:picLocks noChangeAspect="1"/>
          </p:cNvPicPr>
          <p:nvPr/>
        </p:nvPicPr>
        <p:blipFill>
          <a:blip r:embed="rId6" cstate="print"/>
          <a:stretch>
            <a:fillRect/>
          </a:stretch>
        </p:blipFill>
        <p:spPr>
          <a:xfrm>
            <a:off x="11580812" y="5812631"/>
            <a:ext cx="390145" cy="390145"/>
          </a:xfrm>
          <a:prstGeom prst="rect">
            <a:avLst/>
          </a:prstGeom>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8052844" y="326231"/>
            <a:ext cx="4113213" cy="64222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Rectangle 6"/>
          <p:cNvSpPr/>
          <p:nvPr>
            <p:custDataLst>
              <p:tags r:id="rId1"/>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 name="TextBox 7"/>
          <p:cNvSpPr txBox="1"/>
          <p:nvPr>
            <p:custDataLst>
              <p:tags r:id="rId2"/>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Air Pollution and Acid Rain</a:t>
            </a:r>
            <a:endParaRPr lang="en-US" sz="2400" b="1" dirty="0">
              <a:solidFill>
                <a:srgbClr val="FFFFFF"/>
              </a:solidFill>
              <a:latin typeface="Calibri"/>
            </a:endParaRPr>
          </a:p>
        </p:txBody>
      </p:sp>
      <p:sp>
        <p:nvSpPr>
          <p:cNvPr id="16" name="Rectangle 7"/>
          <p:cNvSpPr>
            <a:spLocks/>
          </p:cNvSpPr>
          <p:nvPr>
            <p:custDataLst>
              <p:tags r:id="rId3"/>
            </p:custDataLst>
          </p:nvPr>
        </p:nvSpPr>
        <p:spPr bwMode="auto">
          <a:xfrm>
            <a:off x="8279984" y="548640"/>
            <a:ext cx="3908841" cy="2662267"/>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347663" marR="0" lvl="0" indent="-347663" algn="l" defTabSz="914400" eaLnBrk="1" fontAlgn="auto" latinLnBrk="0" hangingPunct="1">
              <a:lnSpc>
                <a:spcPct val="100000"/>
              </a:lnSpc>
              <a:spcBef>
                <a:spcPts val="0"/>
              </a:spcBef>
              <a:spcAft>
                <a:spcPts val="600"/>
              </a:spcAft>
              <a:buClrTx/>
              <a:buSzTx/>
              <a:buFont typeface="+mj-lt"/>
              <a:buAutoNum type="arabicPeriod" startAt="6"/>
              <a:tabLst>
                <a:tab pos="19051" algn="l"/>
                <a:tab pos="476282" algn="l"/>
                <a:tab pos="1066871" algn="l"/>
                <a:tab pos="1600307" algn="l"/>
                <a:tab pos="2133742" algn="l"/>
                <a:tab pos="2667178" algn="l"/>
                <a:tab pos="3200613" algn="l"/>
                <a:tab pos="3734049" algn="l"/>
                <a:tab pos="4267484" algn="l"/>
                <a:tab pos="4800920" algn="l"/>
                <a:tab pos="5334356" algn="l"/>
                <a:tab pos="5867791" algn="l"/>
                <a:tab pos="6401227"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400" dirty="0" smtClean="0">
                <a:latin typeface="Calibri"/>
                <a:ea typeface="Verdana" charset="0"/>
                <a:cs typeface="Verdana" charset="0"/>
                <a:sym typeface="Verdana" charset="0"/>
              </a:rPr>
              <a:t>Determine </a:t>
            </a:r>
            <a:r>
              <a:rPr lang="en-US" sz="2400" dirty="0">
                <a:latin typeface="Calibri"/>
                <a:ea typeface="Verdana" charset="0"/>
                <a:cs typeface="Verdana" charset="0"/>
                <a:sym typeface="Verdana" charset="0"/>
              </a:rPr>
              <a:t>maximum </a:t>
            </a:r>
            <a:r>
              <a:rPr lang="en-US" sz="2400" dirty="0" smtClean="0">
                <a:latin typeface="Calibri"/>
                <a:ea typeface="Verdana" charset="0"/>
                <a:cs typeface="Verdana" charset="0"/>
                <a:sym typeface="Verdana" charset="0"/>
              </a:rPr>
              <a:t>and </a:t>
            </a:r>
            <a:r>
              <a:rPr lang="en-US" sz="2400" dirty="0">
                <a:latin typeface="Calibri"/>
                <a:ea typeface="Verdana" charset="0"/>
                <a:cs typeface="Verdana" charset="0"/>
                <a:sym typeface="Verdana" charset="0"/>
              </a:rPr>
              <a:t>minimum pH </a:t>
            </a:r>
            <a:r>
              <a:rPr lang="en-US" sz="2400" dirty="0" smtClean="0">
                <a:latin typeface="Calibri"/>
                <a:ea typeface="Verdana" charset="0"/>
                <a:cs typeface="Verdana" charset="0"/>
                <a:sym typeface="Verdana" charset="0"/>
              </a:rPr>
              <a:t>for the </a:t>
            </a:r>
            <a:r>
              <a:rPr lang="en-US" sz="2400" dirty="0">
                <a:latin typeface="Calibri"/>
                <a:ea typeface="Verdana" charset="0"/>
                <a:cs typeface="Verdana" charset="0"/>
                <a:sym typeface="Verdana" charset="0"/>
              </a:rPr>
              <a:t>N</a:t>
            </a:r>
            <a:r>
              <a:rPr lang="en-US" sz="2400" dirty="0" smtClean="0">
                <a:latin typeface="Calibri"/>
                <a:ea typeface="Verdana" charset="0"/>
                <a:cs typeface="Verdana" charset="0"/>
                <a:sym typeface="Verdana" charset="0"/>
              </a:rPr>
              <a:t>O</a:t>
            </a:r>
            <a:r>
              <a:rPr lang="en-US" sz="2400" baseline="-18000" dirty="0" smtClean="0">
                <a:latin typeface="Calibri"/>
                <a:ea typeface="Verdana" charset="0"/>
                <a:cs typeface="Verdana" charset="0"/>
                <a:sym typeface="Verdana" charset="0"/>
              </a:rPr>
              <a:t>2</a:t>
            </a:r>
            <a:r>
              <a:rPr lang="en-US" sz="2400" dirty="0" smtClean="0">
                <a:latin typeface="Calibri"/>
                <a:ea typeface="Verdana" charset="0"/>
                <a:cs typeface="Verdana" charset="0"/>
                <a:sym typeface="Verdana" charset="0"/>
              </a:rPr>
              <a:t> </a:t>
            </a:r>
            <a:r>
              <a:rPr lang="en-US" sz="2400" dirty="0">
                <a:latin typeface="Calibri"/>
                <a:ea typeface="Verdana" charset="0"/>
                <a:cs typeface="Verdana" charset="0"/>
                <a:sym typeface="Verdana" charset="0"/>
              </a:rPr>
              <a:t>experiment by analyzing its graph </a:t>
            </a:r>
            <a:r>
              <a:rPr lang="en-US" sz="2400" dirty="0" smtClean="0">
                <a:latin typeface="Calibri"/>
                <a:ea typeface="Verdana" charset="0"/>
                <a:cs typeface="Verdana" charset="0"/>
                <a:sym typeface="Verdana" charset="0"/>
              </a:rPr>
              <a:t>(</a:t>
            </a:r>
            <a:r>
              <a:rPr lang="en-US" sz="2400" dirty="0">
                <a:latin typeface="Calibri"/>
                <a:ea typeface="Verdana" charset="0"/>
                <a:cs typeface="Verdana" charset="0"/>
                <a:sym typeface="Verdana" charset="0"/>
              </a:rPr>
              <a:t>previous page</a:t>
            </a:r>
            <a:r>
              <a:rPr lang="en-US" sz="2400" dirty="0" smtClean="0">
                <a:latin typeface="Calibri"/>
                <a:ea typeface="Verdana" charset="0"/>
                <a:cs typeface="Verdana" charset="0"/>
                <a:sym typeface="Verdana" charset="0"/>
              </a:rPr>
              <a:t>).</a:t>
            </a:r>
            <a:r>
              <a:rPr lang="en-US" sz="2400" dirty="0" smtClean="0">
                <a:latin typeface="Calibri"/>
                <a:ea typeface="Verdana Bold" charset="0"/>
                <a:cs typeface="Verdana Bold" charset="0"/>
                <a:sym typeface="Verdana Bold" charset="0"/>
              </a:rPr>
              <a:t>*</a:t>
            </a:r>
            <a:endParaRPr lang="en-US" sz="2400" dirty="0">
              <a:latin typeface="Calibri"/>
              <a:ea typeface="Verdana" charset="0"/>
              <a:cs typeface="Verdana" charset="0"/>
              <a:sym typeface="Verdana" charset="0"/>
            </a:endParaRPr>
          </a:p>
          <a:p>
            <a:pPr marL="347663" marR="0" lvl="0" indent="-347663" algn="l" defTabSz="914400" eaLnBrk="1" fontAlgn="auto" latinLnBrk="0" hangingPunct="1">
              <a:lnSpc>
                <a:spcPct val="100000"/>
              </a:lnSpc>
              <a:spcBef>
                <a:spcPts val="0"/>
              </a:spcBef>
              <a:spcAft>
                <a:spcPts val="600"/>
              </a:spcAft>
              <a:buClrTx/>
              <a:buSzTx/>
              <a:buFont typeface="+mj-lt"/>
              <a:buAutoNum type="arabicPeriod" startAt="6"/>
              <a:tabLst>
                <a:tab pos="19051" algn="l"/>
                <a:tab pos="476282" algn="l"/>
                <a:tab pos="1066871" algn="l"/>
                <a:tab pos="1600307" algn="l"/>
                <a:tab pos="2133742" algn="l"/>
                <a:tab pos="2667178" algn="l"/>
                <a:tab pos="3200613" algn="l"/>
                <a:tab pos="3734049" algn="l"/>
                <a:tab pos="4267484" algn="l"/>
                <a:tab pos="4800920" algn="l"/>
                <a:tab pos="5334356" algn="l"/>
                <a:tab pos="5867791" algn="l"/>
                <a:tab pos="6401227"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400" dirty="0" smtClean="0">
                <a:latin typeface="Calibri"/>
                <a:ea typeface="Verdana" charset="0"/>
                <a:cs typeface="Verdana" charset="0"/>
                <a:sym typeface="Verdana" charset="0"/>
              </a:rPr>
              <a:t>Record these max/min values in the adjacent      Data Table.</a:t>
            </a:r>
            <a:endParaRPr lang="en-US" sz="2400" dirty="0">
              <a:latin typeface="Calibri"/>
              <a:ea typeface="Verdana" charset="0"/>
              <a:cs typeface="Verdana" charset="0"/>
              <a:sym typeface="Verdana" charset="0"/>
            </a:endParaRPr>
          </a:p>
        </p:txBody>
      </p:sp>
      <p:sp>
        <p:nvSpPr>
          <p:cNvPr id="22" name="Rectangle 2"/>
          <p:cNvSpPr>
            <a:spLocks/>
          </p:cNvSpPr>
          <p:nvPr>
            <p:custDataLst>
              <p:tags r:id="rId4"/>
            </p:custDataLst>
          </p:nvPr>
        </p:nvSpPr>
        <p:spPr bwMode="auto">
          <a:xfrm>
            <a:off x="8380412" y="3365779"/>
            <a:ext cx="3581398" cy="2954655"/>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t" anchorCtr="0">
            <a:spAutoFit/>
          </a:bodyPr>
          <a:lstStyle/>
          <a:p>
            <a:pPr marL="274320" marR="0" lvl="0" indent="-274320" algn="l" defTabSz="914400" eaLnBrk="1" fontAlgn="auto" latinLnBrk="0" hangingPunct="1">
              <a:lnSpc>
                <a:spcPct val="100000"/>
              </a:lnSpc>
              <a:spcBef>
                <a:spcPts val="0"/>
              </a:spcBef>
              <a:spcAft>
                <a:spcPts val="0"/>
              </a:spcAft>
              <a:buClrTx/>
              <a:buSzTx/>
              <a:buNone/>
              <a:tabLst>
                <a:tab pos="533374" algn="l"/>
                <a:tab pos="1066746"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Lst>
              <a:defRPr/>
            </a:pPr>
            <a:r>
              <a:rPr lang="en-US" sz="2400" b="1" dirty="0">
                <a:solidFill>
                  <a:srgbClr val="0000FF"/>
                </a:solidFill>
                <a:latin typeface="Calibri"/>
                <a:ea typeface="Verdana Bold" charset="0"/>
                <a:cs typeface="Verdana Bold" charset="0"/>
                <a:sym typeface="Verdana Bold" charset="0"/>
              </a:rPr>
              <a:t>*To Enter Data into a Table: </a:t>
            </a:r>
          </a:p>
          <a:p>
            <a:pPr marL="274320" marR="0" lvl="0" indent="-274320" algn="l" defTabSz="914400" eaLnBrk="1" fontAlgn="auto" latinLnBrk="0" hangingPunct="1">
              <a:spcBef>
                <a:spcPts val="0"/>
              </a:spcBef>
              <a:spcAft>
                <a:spcPts val="0"/>
              </a:spcAft>
              <a:buClrTx/>
              <a:buSzTx/>
              <a:buNone/>
              <a:tabLst>
                <a:tab pos="533374" algn="l"/>
                <a:tab pos="1066746"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Lst>
              <a:defRPr/>
            </a:pPr>
            <a:r>
              <a:rPr lang="en-US" sz="2400" dirty="0">
                <a:solidFill>
                  <a:srgbClr val="0000FF"/>
                </a:solidFill>
                <a:latin typeface="Calibri"/>
                <a:ea typeface="Verdana" charset="0"/>
                <a:cs typeface="Verdana" charset="0"/>
                <a:sym typeface="Verdana" charset="0"/>
              </a:rPr>
              <a:t>1.	Tap</a:t>
            </a:r>
            <a:r>
              <a:rPr lang="en-US" sz="2400" dirty="0">
                <a:solidFill>
                  <a:srgbClr val="0000FF"/>
                </a:solidFill>
                <a:latin typeface="Calibri"/>
                <a:ea typeface="Verdana Bold" charset="0"/>
                <a:cs typeface="Verdana Bold" charset="0"/>
                <a:sym typeface="Verdana Bold" charset="0"/>
              </a:rPr>
              <a:t>      </a:t>
            </a:r>
            <a:r>
              <a:rPr lang="en-US" sz="2400" dirty="0" smtClean="0">
                <a:solidFill>
                  <a:srgbClr val="0000FF"/>
                </a:solidFill>
                <a:latin typeface="Calibri"/>
                <a:ea typeface="Verdana Bold" charset="0"/>
                <a:cs typeface="Verdana Bold" charset="0"/>
                <a:sym typeface="Verdana Bold" charset="0"/>
              </a:rPr>
              <a:t> </a:t>
            </a:r>
            <a:r>
              <a:rPr lang="en-US" sz="2400" dirty="0" smtClean="0">
                <a:solidFill>
                  <a:srgbClr val="0000FF"/>
                </a:solidFill>
                <a:latin typeface="Calibri"/>
                <a:ea typeface="Verdana" charset="0"/>
                <a:cs typeface="Verdana" charset="0"/>
                <a:sym typeface="Verdana" charset="0"/>
              </a:rPr>
              <a:t>to </a:t>
            </a:r>
            <a:r>
              <a:rPr lang="en-US" sz="2400" dirty="0">
                <a:solidFill>
                  <a:srgbClr val="0000FF"/>
                </a:solidFill>
                <a:latin typeface="Calibri"/>
                <a:ea typeface="Verdana" charset="0"/>
                <a:cs typeface="Verdana" charset="0"/>
                <a:sym typeface="Verdana" charset="0"/>
              </a:rPr>
              <a:t>open the tool palette.</a:t>
            </a:r>
          </a:p>
          <a:p>
            <a:pPr marL="274320" marR="0" lvl="0" indent="-274320" algn="l" defTabSz="914400" eaLnBrk="1" fontAlgn="auto" latinLnBrk="0" hangingPunct="1">
              <a:spcBef>
                <a:spcPts val="0"/>
              </a:spcBef>
              <a:spcAft>
                <a:spcPts val="0"/>
              </a:spcAft>
              <a:buClrTx/>
              <a:buSzTx/>
              <a:buNone/>
              <a:tabLst>
                <a:tab pos="533374" algn="l"/>
                <a:tab pos="1066746"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Lst>
              <a:defRPr/>
            </a:pPr>
            <a:r>
              <a:rPr lang="en-US" sz="2400" dirty="0">
                <a:solidFill>
                  <a:srgbClr val="0000FF"/>
                </a:solidFill>
                <a:latin typeface="Calibri"/>
                <a:ea typeface="Verdana" charset="0"/>
                <a:cs typeface="Verdana" charset="0"/>
                <a:sym typeface="Verdana" charset="0"/>
              </a:rPr>
              <a:t>2.	Tap </a:t>
            </a:r>
            <a:r>
              <a:rPr lang="en-US" sz="2400" dirty="0">
                <a:solidFill>
                  <a:srgbClr val="0000FF"/>
                </a:solidFill>
                <a:latin typeface="Calibri"/>
                <a:ea typeface="Verdana Bold" charset="0"/>
                <a:cs typeface="Verdana Bold" charset="0"/>
                <a:sym typeface="Verdana Bold" charset="0"/>
              </a:rPr>
              <a:t>      </a:t>
            </a:r>
            <a:r>
              <a:rPr lang="en-US" sz="2400" dirty="0" smtClean="0">
                <a:solidFill>
                  <a:srgbClr val="0000FF"/>
                </a:solidFill>
                <a:latin typeface="Calibri"/>
                <a:ea typeface="Verdana Bold" charset="0"/>
                <a:cs typeface="Verdana Bold" charset="0"/>
                <a:sym typeface="Verdana Bold" charset="0"/>
              </a:rPr>
              <a:t>  </a:t>
            </a:r>
            <a:r>
              <a:rPr lang="en-US" sz="2400" dirty="0" smtClean="0">
                <a:solidFill>
                  <a:srgbClr val="0000FF"/>
                </a:solidFill>
                <a:latin typeface="Calibri"/>
                <a:ea typeface="Verdana" charset="0"/>
                <a:cs typeface="Verdana" charset="0"/>
                <a:sym typeface="Verdana" charset="0"/>
              </a:rPr>
              <a:t>then </a:t>
            </a:r>
            <a:r>
              <a:rPr lang="en-US" sz="2400" dirty="0">
                <a:solidFill>
                  <a:srgbClr val="0000FF"/>
                </a:solidFill>
                <a:latin typeface="Calibri"/>
                <a:ea typeface="Verdana" charset="0"/>
                <a:cs typeface="Verdana" charset="0"/>
                <a:sym typeface="Verdana" charset="0"/>
              </a:rPr>
              <a:t>tap a cell in </a:t>
            </a:r>
            <a:r>
              <a:rPr lang="en-US" sz="2400" dirty="0" smtClean="0">
                <a:solidFill>
                  <a:srgbClr val="0000FF"/>
                </a:solidFill>
                <a:latin typeface="Calibri"/>
                <a:ea typeface="Verdana" charset="0"/>
                <a:cs typeface="Verdana" charset="0"/>
                <a:sym typeface="Verdana" charset="0"/>
              </a:rPr>
              <a:t>    the </a:t>
            </a:r>
            <a:r>
              <a:rPr lang="en-US" sz="2400" dirty="0">
                <a:solidFill>
                  <a:srgbClr val="0000FF"/>
                </a:solidFill>
                <a:latin typeface="Calibri"/>
                <a:ea typeface="Verdana" charset="0"/>
                <a:cs typeface="Verdana" charset="0"/>
                <a:sym typeface="Verdana" charset="0"/>
              </a:rPr>
              <a:t>data table to </a:t>
            </a:r>
            <a:r>
              <a:rPr lang="en-US" sz="2400" dirty="0" smtClean="0">
                <a:solidFill>
                  <a:srgbClr val="0000FF"/>
                </a:solidFill>
                <a:latin typeface="Calibri"/>
                <a:ea typeface="Verdana" charset="0"/>
                <a:cs typeface="Verdana" charset="0"/>
                <a:sym typeface="Verdana" charset="0"/>
              </a:rPr>
              <a:t>       highlight </a:t>
            </a:r>
            <a:r>
              <a:rPr lang="en-US" sz="2400" dirty="0">
                <a:solidFill>
                  <a:srgbClr val="0000FF"/>
                </a:solidFill>
                <a:latin typeface="Calibri"/>
                <a:ea typeface="Verdana" charset="0"/>
                <a:cs typeface="Verdana" charset="0"/>
                <a:sym typeface="Verdana" charset="0"/>
              </a:rPr>
              <a:t>it in yellow.</a:t>
            </a:r>
          </a:p>
          <a:p>
            <a:pPr marL="274320" marR="0" lvl="0" indent="-274320" algn="l" defTabSz="914400" eaLnBrk="1" fontAlgn="auto" latinLnBrk="0" hangingPunct="1">
              <a:spcBef>
                <a:spcPts val="0"/>
              </a:spcBef>
              <a:spcAft>
                <a:spcPts val="0"/>
              </a:spcAft>
              <a:buClrTx/>
              <a:buSzTx/>
              <a:buNone/>
              <a:tabLst>
                <a:tab pos="533374" algn="l"/>
                <a:tab pos="1066746"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Lst>
              <a:defRPr/>
            </a:pPr>
            <a:r>
              <a:rPr lang="en-US" sz="2400" dirty="0">
                <a:solidFill>
                  <a:srgbClr val="0000FF"/>
                </a:solidFill>
                <a:latin typeface="Calibri"/>
                <a:ea typeface="Verdana" charset="0"/>
                <a:cs typeface="Verdana" charset="0"/>
                <a:sym typeface="Verdana" charset="0"/>
              </a:rPr>
              <a:t>3.	Tap </a:t>
            </a:r>
            <a:r>
              <a:rPr lang="en-US" sz="2400" dirty="0">
                <a:solidFill>
                  <a:srgbClr val="0000FF"/>
                </a:solidFill>
                <a:latin typeface="Calibri"/>
                <a:cs typeface="Helvetica" charset="0"/>
                <a:sym typeface="Helvetica" charset="0"/>
              </a:rPr>
              <a:t>      </a:t>
            </a:r>
            <a:r>
              <a:rPr lang="en-US" sz="2400" dirty="0" smtClean="0">
                <a:solidFill>
                  <a:srgbClr val="0000FF"/>
                </a:solidFill>
                <a:latin typeface="Calibri"/>
                <a:cs typeface="Helvetica" charset="0"/>
                <a:sym typeface="Helvetica" charset="0"/>
              </a:rPr>
              <a:t> </a:t>
            </a:r>
            <a:r>
              <a:rPr lang="en-US" sz="2400" dirty="0" smtClean="0">
                <a:solidFill>
                  <a:srgbClr val="0000FF"/>
                </a:solidFill>
                <a:latin typeface="Calibri"/>
                <a:ea typeface="Verdana" charset="0"/>
                <a:cs typeface="Verdana" charset="0"/>
                <a:sym typeface="Verdana" charset="0"/>
              </a:rPr>
              <a:t>to </a:t>
            </a:r>
            <a:r>
              <a:rPr lang="en-US" sz="2400" dirty="0">
                <a:solidFill>
                  <a:srgbClr val="0000FF"/>
                </a:solidFill>
                <a:latin typeface="Calibri"/>
                <a:ea typeface="Verdana" charset="0"/>
                <a:cs typeface="Verdana" charset="0"/>
                <a:sym typeface="Verdana" charset="0"/>
              </a:rPr>
              <a:t>open the </a:t>
            </a:r>
            <a:r>
              <a:rPr lang="en-US" sz="2400" dirty="0" smtClean="0">
                <a:solidFill>
                  <a:srgbClr val="0000FF"/>
                </a:solidFill>
                <a:latin typeface="Calibri"/>
                <a:ea typeface="Verdana" charset="0"/>
                <a:cs typeface="Verdana" charset="0"/>
                <a:sym typeface="Verdana" charset="0"/>
              </a:rPr>
              <a:t> Keyboard </a:t>
            </a:r>
            <a:r>
              <a:rPr lang="en-US" sz="2400" dirty="0">
                <a:solidFill>
                  <a:srgbClr val="0000FF"/>
                </a:solidFill>
                <a:latin typeface="Calibri"/>
                <a:ea typeface="Verdana" charset="0"/>
                <a:cs typeface="Verdana" charset="0"/>
                <a:sym typeface="Verdana" charset="0"/>
              </a:rPr>
              <a:t>screen.</a:t>
            </a:r>
          </a:p>
        </p:txBody>
      </p:sp>
      <p:sp>
        <p:nvSpPr>
          <p:cNvPr id="10" name="Text Placeholder 9"/>
          <p:cNvSpPr>
            <a:spLocks noGrp="1"/>
          </p:cNvSpPr>
          <p:nvPr>
            <p:ph type="body" sz="quarter" idx="12"/>
          </p:nvPr>
        </p:nvSpPr>
        <p:spPr/>
        <p:txBody>
          <a:bodyPr/>
          <a:lstStyle/>
          <a:p>
            <a:endParaRPr lang="en-US"/>
          </a:p>
        </p:txBody>
      </p:sp>
      <p:pic>
        <p:nvPicPr>
          <p:cNvPr id="11" name="Picture 10" descr="Select_On.png"/>
          <p:cNvPicPr>
            <a:picLocks noChangeAspect="1"/>
          </p:cNvPicPr>
          <p:nvPr/>
        </p:nvPicPr>
        <p:blipFill>
          <a:blip r:embed="rId7" cstate="print"/>
          <a:stretch>
            <a:fillRect/>
          </a:stretch>
        </p:blipFill>
        <p:spPr>
          <a:xfrm>
            <a:off x="9142412" y="4517231"/>
            <a:ext cx="390145" cy="390145"/>
          </a:xfrm>
          <a:prstGeom prst="rect">
            <a:avLst/>
          </a:prstGeom>
        </p:spPr>
      </p:pic>
      <p:pic>
        <p:nvPicPr>
          <p:cNvPr id="12" name="Picture 11" descr="Table_On.png"/>
          <p:cNvPicPr>
            <a:picLocks noChangeAspect="1"/>
          </p:cNvPicPr>
          <p:nvPr/>
        </p:nvPicPr>
        <p:blipFill>
          <a:blip r:embed="rId8" cstate="print"/>
          <a:stretch>
            <a:fillRect/>
          </a:stretch>
        </p:blipFill>
        <p:spPr>
          <a:xfrm>
            <a:off x="9142412" y="3755231"/>
            <a:ext cx="390145" cy="390145"/>
          </a:xfrm>
          <a:prstGeom prst="rect">
            <a:avLst/>
          </a:prstGeom>
        </p:spPr>
      </p:pic>
      <p:pic>
        <p:nvPicPr>
          <p:cNvPr id="13" name="Picture 12" descr="Text_On.png"/>
          <p:cNvPicPr>
            <a:picLocks noChangeAspect="1"/>
          </p:cNvPicPr>
          <p:nvPr/>
        </p:nvPicPr>
        <p:blipFill>
          <a:blip r:embed="rId9" cstate="print"/>
          <a:stretch>
            <a:fillRect/>
          </a:stretch>
        </p:blipFill>
        <p:spPr>
          <a:xfrm>
            <a:off x="9142412" y="5584031"/>
            <a:ext cx="390145" cy="390145"/>
          </a:xfrm>
          <a:prstGeom prst="rect">
            <a:avLst/>
          </a:prstGeo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p:cNvSpPr>
          <p:nvPr>
            <p:custDataLst>
              <p:tags r:id="rId1"/>
            </p:custDataLst>
          </p:nvPr>
        </p:nvSpPr>
        <p:spPr bwMode="auto">
          <a:xfrm>
            <a:off x="182880" y="457200"/>
            <a:ext cx="11255618" cy="492443"/>
          </a:xfrm>
          <a:prstGeom prst="rect">
            <a:avLst/>
          </a:prstGeom>
          <a:solidFill>
            <a:srgbClr val="000000">
              <a:alpha val="0"/>
            </a:srgbClr>
          </a:solidFill>
          <a:ln w="12700" cap="flat">
            <a:noFill/>
            <a:miter lim="800000"/>
            <a:headEnd type="none" w="med" len="med"/>
            <a:tailEnd type="none" w="med" len="med"/>
          </a:ln>
        </p:spPr>
        <p:txBody>
          <a:bodyPr vert="horz"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Procedure:  </a:t>
            </a:r>
            <a:r>
              <a:rPr lang="en-US" sz="3200" dirty="0">
                <a:solidFill>
                  <a:srgbClr val="EB572D"/>
                </a:solidFill>
                <a:latin typeface="Calibri"/>
                <a:ea typeface="Verdana" charset="0"/>
                <a:cs typeface="Verdana" charset="0"/>
                <a:sym typeface="Verdana" charset="0"/>
              </a:rPr>
              <a:t>NO</a:t>
            </a:r>
            <a:r>
              <a:rPr lang="en-US" sz="3200" baseline="-13000" dirty="0">
                <a:solidFill>
                  <a:srgbClr val="EB572D"/>
                </a:solidFill>
                <a:latin typeface="Calibri"/>
                <a:ea typeface="Verdana" charset="0"/>
                <a:cs typeface="Verdana" charset="0"/>
                <a:sym typeface="Verdana" charset="0"/>
              </a:rPr>
              <a:t>2</a:t>
            </a:r>
            <a:r>
              <a:rPr lang="en-US" sz="3200" dirty="0">
                <a:solidFill>
                  <a:srgbClr val="EB572D"/>
                </a:solidFill>
                <a:latin typeface="Calibri"/>
                <a:ea typeface="Verdana" charset="0"/>
                <a:cs typeface="Verdana" charset="0"/>
                <a:sym typeface="Verdana" charset="0"/>
              </a:rPr>
              <a:t> (g)</a:t>
            </a:r>
          </a:p>
        </p:txBody>
      </p:sp>
      <p:sp>
        <p:nvSpPr>
          <p:cNvPr id="30723" name="Rectangle 3"/>
          <p:cNvSpPr>
            <a:spLocks/>
          </p:cNvSpPr>
          <p:nvPr>
            <p:custDataLst>
              <p:tags r:id="rId2"/>
            </p:custDataLst>
          </p:nvPr>
        </p:nvSpPr>
        <p:spPr bwMode="auto">
          <a:xfrm>
            <a:off x="228600" y="1097280"/>
            <a:ext cx="10170051" cy="3670236"/>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465138" marR="0" lvl="0" indent="-465138" algn="l" defTabSz="914400" eaLnBrk="1" fontAlgn="auto" latinLnBrk="0" hangingPunct="1">
              <a:lnSpc>
                <a:spcPct val="100000"/>
              </a:lnSpc>
              <a:spcBef>
                <a:spcPts val="1500"/>
              </a:spcBef>
              <a:spcAft>
                <a:spcPts val="1800"/>
              </a:spcAft>
              <a:buClrTx/>
              <a:buSzTx/>
              <a:buFont typeface="+mj-lt"/>
              <a:buAutoNum type="arabicPeriod" startAt="8"/>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 pos="209564" algn="l"/>
                <a:tab pos="971615" algn="l"/>
                <a:tab pos="1066871" algn="l"/>
                <a:tab pos="1600307" algn="l"/>
                <a:tab pos="2133742" algn="l"/>
                <a:tab pos="2667178" algn="l"/>
                <a:tab pos="3200613" algn="l"/>
                <a:tab pos="3734049" algn="l"/>
                <a:tab pos="4267484" algn="l"/>
                <a:tab pos="4800920" algn="l"/>
                <a:tab pos="5334356" algn="l"/>
                <a:tab pos="5867791" algn="l"/>
                <a:tab pos="6401227" algn="l"/>
                <a:tab pos="209564" algn="l"/>
                <a:tab pos="971615" algn="l"/>
                <a:tab pos="1066871" algn="l"/>
                <a:tab pos="1600307" algn="l"/>
                <a:tab pos="2133742" algn="l"/>
                <a:tab pos="2667178" algn="l"/>
              </a:tabLst>
              <a:defRPr/>
            </a:pPr>
            <a:r>
              <a:rPr lang="en-US" sz="2600" dirty="0">
                <a:latin typeface="Calibri"/>
                <a:ea typeface="Verdana" charset="0"/>
                <a:cs typeface="Verdana" charset="0"/>
                <a:sym typeface="Verdana" charset="0"/>
              </a:rPr>
              <a:t>Dispose of the contents of the flask and beaker according to your teacher's instructions.	</a:t>
            </a:r>
          </a:p>
          <a:p>
            <a:pPr marL="465138" marR="0" lvl="0" indent="-465138" algn="l" defTabSz="914400" eaLnBrk="1" fontAlgn="auto" latinLnBrk="0" hangingPunct="1">
              <a:spcBef>
                <a:spcPts val="1500"/>
              </a:spcBef>
              <a:spcAft>
                <a:spcPts val="1800"/>
              </a:spcAft>
              <a:buClrTx/>
              <a:buSzTx/>
              <a:buFont typeface="+mj-lt"/>
              <a:buAutoNum type="arabicPeriod" startAt="9"/>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 pos="209564" algn="l"/>
                <a:tab pos="971615" algn="l"/>
                <a:tab pos="1066871" algn="l"/>
                <a:tab pos="1600307" algn="l"/>
                <a:tab pos="2133742" algn="l"/>
                <a:tab pos="2667178" algn="l"/>
                <a:tab pos="3200613" algn="l"/>
                <a:tab pos="3734049" algn="l"/>
                <a:tab pos="4267484" algn="l"/>
                <a:tab pos="4800920" algn="l"/>
                <a:tab pos="5334356" algn="l"/>
                <a:tab pos="5867791" algn="l"/>
                <a:tab pos="6401227" algn="l"/>
                <a:tab pos="209564" algn="l"/>
                <a:tab pos="971615" algn="l"/>
                <a:tab pos="1066871" algn="l"/>
                <a:tab pos="1600307" algn="l"/>
                <a:tab pos="2133742" algn="l"/>
                <a:tab pos="2667178" algn="l"/>
              </a:tabLst>
              <a:defRPr/>
            </a:pPr>
            <a:r>
              <a:rPr lang="en-US" sz="2600" dirty="0">
                <a:latin typeface="Calibri"/>
                <a:ea typeface="Verdana" charset="0"/>
                <a:cs typeface="Verdana" charset="0"/>
                <a:sym typeface="Verdana" charset="0"/>
              </a:rPr>
              <a:t>Thoroughly rinse the pH sensor electrode using distilled water from the wash bottle.  </a:t>
            </a:r>
          </a:p>
          <a:p>
            <a:pPr marL="465138" marR="0" lvl="0" indent="-465138" algn="l" defTabSz="914400" eaLnBrk="1" fontAlgn="auto" latinLnBrk="0" hangingPunct="1">
              <a:spcBef>
                <a:spcPts val="1500"/>
              </a:spcBef>
              <a:spcAft>
                <a:spcPts val="1800"/>
              </a:spcAft>
              <a:buClrTx/>
              <a:buSzTx/>
              <a:buFont typeface="+mj-lt"/>
              <a:buAutoNum type="arabicPeriod" startAt="10"/>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 pos="209564" algn="l"/>
                <a:tab pos="971615" algn="l"/>
                <a:tab pos="1066871" algn="l"/>
                <a:tab pos="1600307" algn="l"/>
                <a:tab pos="2133742" algn="l"/>
                <a:tab pos="2667178" algn="l"/>
                <a:tab pos="3200613" algn="l"/>
                <a:tab pos="3734049" algn="l"/>
                <a:tab pos="4267484" algn="l"/>
                <a:tab pos="4800920" algn="l"/>
                <a:tab pos="5334356" algn="l"/>
                <a:tab pos="5867791" algn="l"/>
                <a:tab pos="6401227" algn="l"/>
                <a:tab pos="209564" algn="l"/>
                <a:tab pos="971615" algn="l"/>
                <a:tab pos="1066871" algn="l"/>
                <a:tab pos="1600307" algn="l"/>
                <a:tab pos="2133742" algn="l"/>
                <a:tab pos="2667178" algn="l"/>
              </a:tabLst>
              <a:defRPr/>
            </a:pPr>
            <a:r>
              <a:rPr lang="en-US" sz="2600" dirty="0">
                <a:latin typeface="Calibri"/>
                <a:ea typeface="Verdana" charset="0"/>
                <a:cs typeface="Verdana" charset="0"/>
                <a:sym typeface="Verdana" charset="0"/>
              </a:rPr>
              <a:t>Rinse the beaker, Erlenmeyer flask, and tubing with tap water</a:t>
            </a:r>
            <a:r>
              <a:rPr lang="en-US" sz="2600" dirty="0" smtClean="0">
                <a:latin typeface="Calibri"/>
                <a:ea typeface="Verdana" charset="0"/>
                <a:cs typeface="Verdana" charset="0"/>
                <a:sym typeface="Verdana" charset="0"/>
              </a:rPr>
              <a:t>.</a:t>
            </a:r>
          </a:p>
          <a:p>
            <a:pPr marL="465138" marR="0" lvl="0" indent="-465138" algn="l" defTabSz="914400" eaLnBrk="1" fontAlgn="auto" latinLnBrk="0" hangingPunct="1">
              <a:spcBef>
                <a:spcPts val="1500"/>
              </a:spcBef>
              <a:spcAft>
                <a:spcPts val="1800"/>
              </a:spcAft>
              <a:buClrTx/>
              <a:buSzTx/>
              <a:buFont typeface="+mj-lt"/>
              <a:buAutoNum type="arabicPeriod" startAt="11"/>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 pos="209564" algn="l"/>
                <a:tab pos="971615" algn="l"/>
                <a:tab pos="1066871" algn="l"/>
                <a:tab pos="1600307" algn="l"/>
                <a:tab pos="2133742" algn="l"/>
                <a:tab pos="2667178" algn="l"/>
                <a:tab pos="3200613" algn="l"/>
                <a:tab pos="3734049" algn="l"/>
                <a:tab pos="4267484" algn="l"/>
                <a:tab pos="4800920" algn="l"/>
                <a:tab pos="5334356" algn="l"/>
                <a:tab pos="5867791" algn="l"/>
                <a:tab pos="6401227" algn="l"/>
                <a:tab pos="209564" algn="l"/>
                <a:tab pos="971615" algn="l"/>
                <a:tab pos="1066871" algn="l"/>
                <a:tab pos="1600307" algn="l"/>
                <a:tab pos="2133742" algn="l"/>
                <a:tab pos="2667178" algn="l"/>
              </a:tabLst>
              <a:defRPr/>
            </a:pPr>
            <a:r>
              <a:rPr lang="en-US" sz="2600" dirty="0" smtClean="0">
                <a:latin typeface="Calibri"/>
                <a:ea typeface="Verdana" charset="0"/>
                <a:cs typeface="Verdana" charset="0"/>
                <a:sym typeface="Verdana" charset="0"/>
              </a:rPr>
              <a:t>Store all equipment according to your teacher's instructions.</a:t>
            </a:r>
            <a:endParaRPr lang="en-US" sz="2600" dirty="0">
              <a:latin typeface="Calibri"/>
              <a:ea typeface="Verdana" charset="0"/>
              <a:cs typeface="Verdana" charset="0"/>
              <a:sym typeface="Verdana" charset="0"/>
            </a:endParaRPr>
          </a:p>
        </p:txBody>
      </p:sp>
      <p:sp>
        <p:nvSpPr>
          <p:cNvPr id="8" name="Text Placeholder 7"/>
          <p:cNvSpPr>
            <a:spLocks noGrp="1"/>
          </p:cNvSpPr>
          <p:nvPr>
            <p:ph type="body" sz="quarter" idx="12"/>
          </p:nvPr>
        </p:nvSpPr>
        <p:spPr/>
        <p:txBody>
          <a:bodyPr/>
          <a:lstStyle/>
          <a:p>
            <a:endParaRPr lang="en-US"/>
          </a:p>
        </p:txBody>
      </p:sp>
      <p:sp>
        <p:nvSpPr>
          <p:cNvPr id="5" name="Rectangle 4"/>
          <p:cNvSpPr/>
          <p:nvPr>
            <p:custDataLst>
              <p:tags r:id="rId3"/>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TextBox 6"/>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Air Pollution and Acid Rain</a:t>
            </a:r>
            <a:endParaRPr lang="en-US" sz="2400" b="1" dirty="0">
              <a:solidFill>
                <a:srgbClr val="FFFFFF"/>
              </a:solidFill>
              <a:latin typeface="Calibri"/>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8075612" y="326231"/>
            <a:ext cx="4113213" cy="64222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4" name="Picture 13" descr="SNAPSHOT 04.png"/>
          <p:cNvPicPr>
            <a:picLocks noChangeAspect="1"/>
          </p:cNvPicPr>
          <p:nvPr/>
        </p:nvPicPr>
        <p:blipFill>
          <a:blip r:embed="rId7" cstate="print"/>
          <a:stretch>
            <a:fillRect/>
          </a:stretch>
        </p:blipFill>
        <p:spPr>
          <a:xfrm>
            <a:off x="10745113" y="3017520"/>
            <a:ext cx="1216699" cy="296732"/>
          </a:xfrm>
          <a:prstGeom prst="rect">
            <a:avLst/>
          </a:prstGeom>
        </p:spPr>
      </p:pic>
      <p:sp>
        <p:nvSpPr>
          <p:cNvPr id="31746" name="Rectangle 2"/>
          <p:cNvSpPr>
            <a:spLocks/>
          </p:cNvSpPr>
          <p:nvPr>
            <p:custDataLst>
              <p:tags r:id="rId1"/>
            </p:custDataLst>
          </p:nvPr>
        </p:nvSpPr>
        <p:spPr bwMode="auto">
          <a:xfrm>
            <a:off x="8229600" y="457200"/>
            <a:ext cx="2280240"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2946" algn="l"/>
                <a:tab pos="1065894" algn="l"/>
                <a:tab pos="1598840" algn="l"/>
                <a:tab pos="2131786" algn="l"/>
                <a:tab pos="2664734" algn="l"/>
                <a:tab pos="3197680" algn="l"/>
                <a:tab pos="3730626" algn="l"/>
                <a:tab pos="4263575" algn="l"/>
                <a:tab pos="4796521" algn="l"/>
                <a:tab pos="5329467" algn="l"/>
                <a:tab pos="5862415" algn="l"/>
                <a:tab pos="6395360" algn="l"/>
              </a:tabLst>
              <a:defRPr/>
            </a:pPr>
            <a:r>
              <a:rPr lang="en-US" sz="3200" b="1" dirty="0">
                <a:solidFill>
                  <a:srgbClr val="EB572D"/>
                </a:solidFill>
                <a:latin typeface="Calibri"/>
                <a:ea typeface="Verdana Bold" charset="0"/>
                <a:cs typeface="Verdana Bold" charset="0"/>
                <a:sym typeface="Verdana Bold" charset="0"/>
              </a:rPr>
              <a:t>Data Analysis</a:t>
            </a:r>
          </a:p>
        </p:txBody>
      </p:sp>
      <p:sp>
        <p:nvSpPr>
          <p:cNvPr id="31747" name="Rectangle 3"/>
          <p:cNvSpPr>
            <a:spLocks/>
          </p:cNvSpPr>
          <p:nvPr>
            <p:custDataLst>
              <p:tags r:id="rId2"/>
            </p:custDataLst>
          </p:nvPr>
        </p:nvSpPr>
        <p:spPr bwMode="auto">
          <a:xfrm>
            <a:off x="8302752" y="1005840"/>
            <a:ext cx="3908840" cy="2369880"/>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274320" marR="0" lvl="0" indent="-274320" algn="l" defTabSz="914400" eaLnBrk="1" fontAlgn="auto" latinLnBrk="0" hangingPunct="1">
              <a:lnSpc>
                <a:spcPct val="100000"/>
              </a:lnSpc>
              <a:spcBef>
                <a:spcPts val="0"/>
              </a:spcBef>
              <a:spcAft>
                <a:spcPts val="600"/>
              </a:spcAft>
              <a:buClrTx/>
              <a:buSzTx/>
              <a:buAutoNum type="arabicPeriod"/>
              <a:tabLst>
                <a:tab pos="19048" algn="l"/>
                <a:tab pos="342855" algn="l"/>
                <a:tab pos="1066656" algn="l"/>
                <a:tab pos="1599985" algn="l"/>
                <a:tab pos="2133316" algn="l"/>
                <a:tab pos="2666644" algn="l"/>
                <a:tab pos="3199971" algn="l"/>
                <a:tab pos="3733301" algn="l"/>
                <a:tab pos="4266630" algn="l"/>
                <a:tab pos="4799959" algn="l"/>
                <a:tab pos="5333288" algn="l"/>
                <a:tab pos="5866616" algn="l"/>
                <a:tab pos="6399945" algn="l"/>
                <a:tab pos="19048" algn="l"/>
                <a:tab pos="323807" algn="l"/>
                <a:tab pos="1066656" algn="l"/>
                <a:tab pos="1599985" algn="l"/>
                <a:tab pos="2133316" algn="l"/>
                <a:tab pos="2666644" algn="l"/>
                <a:tab pos="3199971" algn="l"/>
                <a:tab pos="3733301" algn="l"/>
                <a:tab pos="4266630" algn="l"/>
                <a:tab pos="4799959" algn="l"/>
                <a:tab pos="5333288" algn="l"/>
              </a:tabLst>
              <a:defRPr/>
            </a:pPr>
            <a:r>
              <a:rPr lang="en-US" sz="2400" dirty="0" smtClean="0">
                <a:latin typeface="Calibri"/>
                <a:ea typeface="Verdana" charset="0"/>
                <a:cs typeface="Verdana" charset="0"/>
                <a:sym typeface="Verdana" charset="0"/>
              </a:rPr>
              <a:t>Calculate </a:t>
            </a:r>
            <a:r>
              <a:rPr lang="en-US" sz="2400" dirty="0">
                <a:latin typeface="Calibri"/>
                <a:ea typeface="Verdana" charset="0"/>
                <a:cs typeface="Verdana" charset="0"/>
                <a:sym typeface="Verdana" charset="0"/>
              </a:rPr>
              <a:t>the </a:t>
            </a:r>
            <a:r>
              <a:rPr lang="en-US" sz="2400" dirty="0" smtClean="0">
                <a:latin typeface="Calibri"/>
                <a:ea typeface="Verdana" charset="0"/>
                <a:cs typeface="Verdana" charset="0"/>
                <a:sym typeface="Verdana" charset="0"/>
              </a:rPr>
              <a:t>change in </a:t>
            </a:r>
            <a:r>
              <a:rPr lang="en-US" sz="2400" dirty="0">
                <a:latin typeface="Calibri"/>
                <a:ea typeface="Verdana" charset="0"/>
                <a:cs typeface="Verdana" charset="0"/>
                <a:sym typeface="Verdana" charset="0"/>
              </a:rPr>
              <a:t>pH for each </a:t>
            </a:r>
            <a:r>
              <a:rPr lang="en-US" sz="2400" dirty="0" smtClean="0">
                <a:latin typeface="Calibri"/>
                <a:ea typeface="Verdana" charset="0"/>
                <a:cs typeface="Verdana" charset="0"/>
                <a:sym typeface="Verdana" charset="0"/>
              </a:rPr>
              <a:t>gas experiment</a:t>
            </a:r>
            <a:r>
              <a:rPr lang="en-US" sz="2400" dirty="0">
                <a:latin typeface="Calibri"/>
                <a:ea typeface="Verdana" charset="0"/>
                <a:cs typeface="Verdana" charset="0"/>
                <a:sym typeface="Verdana" charset="0"/>
              </a:rPr>
              <a:t>. Record in </a:t>
            </a:r>
            <a:r>
              <a:rPr lang="en-US" sz="2400" dirty="0" smtClean="0">
                <a:latin typeface="Calibri"/>
                <a:ea typeface="Verdana" charset="0"/>
                <a:cs typeface="Verdana" charset="0"/>
                <a:sym typeface="Verdana" charset="0"/>
              </a:rPr>
              <a:t>the </a:t>
            </a:r>
            <a:r>
              <a:rPr lang="en-US" sz="2400" dirty="0">
                <a:latin typeface="Calibri"/>
                <a:ea typeface="Verdana" charset="0"/>
                <a:cs typeface="Verdana" charset="0"/>
                <a:sym typeface="Verdana" charset="0"/>
              </a:rPr>
              <a:t>adjacent table</a:t>
            </a:r>
            <a:r>
              <a:rPr lang="en-US" sz="2400" dirty="0" smtClean="0">
                <a:latin typeface="Calibri"/>
                <a:ea typeface="Verdana" charset="0"/>
                <a:cs typeface="Verdana" charset="0"/>
                <a:sym typeface="Verdana" charset="0"/>
              </a:rPr>
              <a:t>.</a:t>
            </a:r>
          </a:p>
          <a:p>
            <a:pPr marL="274320" marR="0" lvl="0" indent="-274320" algn="l" defTabSz="914400" eaLnBrk="1" fontAlgn="auto" latinLnBrk="0" hangingPunct="1">
              <a:spcBef>
                <a:spcPts val="0"/>
              </a:spcBef>
              <a:spcAft>
                <a:spcPts val="600"/>
              </a:spcAft>
              <a:buClrTx/>
              <a:buSzTx/>
              <a:buNone/>
              <a:tabLst>
                <a:tab pos="19048" algn="l"/>
                <a:tab pos="342855" algn="l"/>
                <a:tab pos="1066656" algn="l"/>
                <a:tab pos="1599985" algn="l"/>
                <a:tab pos="2133316" algn="l"/>
                <a:tab pos="2666644" algn="l"/>
                <a:tab pos="3199971" algn="l"/>
                <a:tab pos="3733301" algn="l"/>
                <a:tab pos="4266630" algn="l"/>
                <a:tab pos="4799959" algn="l"/>
                <a:tab pos="5333288" algn="l"/>
                <a:tab pos="5866616" algn="l"/>
                <a:tab pos="6399945" algn="l"/>
                <a:tab pos="19048" algn="l"/>
                <a:tab pos="323807" algn="l"/>
                <a:tab pos="1066656" algn="l"/>
                <a:tab pos="1599985" algn="l"/>
                <a:tab pos="2133316" algn="l"/>
                <a:tab pos="2666644" algn="l"/>
                <a:tab pos="3199971" algn="l"/>
                <a:tab pos="3733301" algn="l"/>
                <a:tab pos="4266630" algn="l"/>
                <a:tab pos="4799959" algn="l"/>
                <a:tab pos="5333288" algn="l"/>
              </a:tabLst>
              <a:defRPr/>
            </a:pPr>
            <a:r>
              <a:rPr lang="en-US" sz="2400" dirty="0" smtClean="0">
                <a:latin typeface="Calibri"/>
                <a:ea typeface="Verdana" charset="0"/>
                <a:cs typeface="Verdana" charset="0"/>
                <a:sym typeface="Verdana" charset="0"/>
              </a:rPr>
              <a:t>2. Snapshot </a:t>
            </a:r>
            <a:r>
              <a:rPr lang="en-US" sz="2400" dirty="0">
                <a:latin typeface="Calibri"/>
                <a:ea typeface="Verdana" charset="0"/>
                <a:cs typeface="Verdana" charset="0"/>
                <a:sym typeface="Verdana" charset="0"/>
              </a:rPr>
              <a:t>page</a:t>
            </a:r>
            <a:r>
              <a:rPr lang="en-US" sz="2400" dirty="0" smtClean="0">
                <a:latin typeface="Calibri"/>
                <a:ea typeface="Verdana" charset="0"/>
                <a:cs typeface="Verdana" charset="0"/>
                <a:sym typeface="Verdana" charset="0"/>
              </a:rPr>
              <a:t>.</a:t>
            </a:r>
          </a:p>
          <a:p>
            <a:pPr marL="274320" indent="-274320" algn="l" fontAlgn="auto">
              <a:spcBef>
                <a:spcPts val="0"/>
              </a:spcBef>
              <a:spcAft>
                <a:spcPts val="600"/>
              </a:spcAft>
              <a:buFont typeface="+mj-lt"/>
              <a:buAutoNum type="arabicPeriod" startAt="3"/>
              <a:tabLst>
                <a:tab pos="19048" algn="l"/>
                <a:tab pos="342855" algn="l"/>
                <a:tab pos="1066656" algn="l"/>
                <a:tab pos="1599985" algn="l"/>
                <a:tab pos="2133316" algn="l"/>
                <a:tab pos="2666644" algn="l"/>
                <a:tab pos="3199971" algn="l"/>
                <a:tab pos="3733301" algn="l"/>
                <a:tab pos="4266630" algn="l"/>
                <a:tab pos="4799959" algn="l"/>
                <a:tab pos="5333288" algn="l"/>
                <a:tab pos="5866616" algn="l"/>
                <a:tab pos="6399945" algn="l"/>
                <a:tab pos="19048" algn="l"/>
                <a:tab pos="323807" algn="l"/>
                <a:tab pos="1066656" algn="l"/>
                <a:tab pos="1599985" algn="l"/>
                <a:tab pos="2133316" algn="l"/>
                <a:tab pos="2666644" algn="l"/>
                <a:tab pos="3199971" algn="l"/>
                <a:tab pos="3733301" algn="l"/>
                <a:tab pos="4266630" algn="l"/>
                <a:tab pos="4799959" algn="l"/>
                <a:tab pos="5333288" algn="l"/>
              </a:tabLst>
              <a:defRPr/>
            </a:pPr>
            <a:r>
              <a:rPr lang="en-US" sz="2400" dirty="0" smtClean="0">
                <a:latin typeface="Calibri"/>
              </a:rPr>
              <a:t>Save your work                         so far.  </a:t>
            </a:r>
          </a:p>
        </p:txBody>
      </p:sp>
      <p:sp>
        <p:nvSpPr>
          <p:cNvPr id="6" name="Rectangle 5"/>
          <p:cNvSpPr/>
          <p:nvPr>
            <p:custDataLst>
              <p:tags r:id="rId3"/>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TextBox 6"/>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Air Pollution and Acid Rain</a:t>
            </a:r>
            <a:endParaRPr lang="en-US" sz="2400" b="1" dirty="0">
              <a:solidFill>
                <a:srgbClr val="FFFFFF"/>
              </a:solidFill>
              <a:latin typeface="Calibri"/>
            </a:endParaRPr>
          </a:p>
        </p:txBody>
      </p:sp>
      <p:sp>
        <p:nvSpPr>
          <p:cNvPr id="10" name="Text Placeholder 9"/>
          <p:cNvSpPr>
            <a:spLocks noGrp="1"/>
          </p:cNvSpPr>
          <p:nvPr>
            <p:ph type="body" sz="quarter" idx="12"/>
          </p:nvPr>
        </p:nvSpPr>
        <p:spPr/>
        <p:txBody>
          <a:bodyPr/>
          <a:lstStyle/>
          <a:p>
            <a:endParaRPr lang="en-US"/>
          </a:p>
        </p:txBody>
      </p:sp>
      <p:pic>
        <p:nvPicPr>
          <p:cNvPr id="11" name="Picture 10" descr="Share_On.png"/>
          <p:cNvPicPr>
            <a:picLocks noChangeAspect="1"/>
          </p:cNvPicPr>
          <p:nvPr/>
        </p:nvPicPr>
        <p:blipFill>
          <a:blip r:embed="rId8" cstate="print"/>
          <a:stretch>
            <a:fillRect/>
          </a:stretch>
        </p:blipFill>
        <p:spPr>
          <a:xfrm>
            <a:off x="9371012" y="2939751"/>
            <a:ext cx="390145" cy="390145"/>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8075612" y="402431"/>
            <a:ext cx="4113213" cy="6346031"/>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6146" name="Picture 2"/>
          <p:cNvPicPr>
            <a:picLocks noChangeAspect="1" noChangeArrowheads="1"/>
          </p:cNvPicPr>
          <p:nvPr/>
        </p:nvPicPr>
        <p:blipFill>
          <a:blip r:embed="rId9" cstate="print"/>
          <a:srcRect/>
          <a:stretch>
            <a:fillRect/>
          </a:stretch>
        </p:blipFill>
        <p:spPr bwMode="auto">
          <a:xfrm>
            <a:off x="5370701" y="5566531"/>
            <a:ext cx="2094954" cy="781603"/>
          </a:xfrm>
          <a:prstGeom prst="rect">
            <a:avLst/>
          </a:prstGeom>
          <a:noFill/>
          <a:ln w="12700" cap="flat">
            <a:noFill/>
            <a:miter lim="800000"/>
            <a:headEnd/>
            <a:tailEnd/>
          </a:ln>
        </p:spPr>
      </p:pic>
      <p:sp>
        <p:nvSpPr>
          <p:cNvPr id="6150" name="Rectangle 6"/>
          <p:cNvSpPr>
            <a:spLocks/>
          </p:cNvSpPr>
          <p:nvPr/>
        </p:nvSpPr>
        <p:spPr bwMode="auto">
          <a:xfrm>
            <a:off x="1009388" y="1545004"/>
            <a:ext cx="6037279" cy="762537"/>
          </a:xfrm>
          <a:prstGeom prst="rect">
            <a:avLst/>
          </a:prstGeom>
          <a:noFill/>
          <a:ln w="12700" cap="flat">
            <a:noFill/>
            <a:miter lim="800000"/>
            <a:headEnd type="none" w="med" len="med"/>
            <a:tailEnd type="none" w="med" len="med"/>
          </a:ln>
        </p:spPr>
        <p:txBody>
          <a:bodyPr lIns="0" tIns="0" rIns="0" bIns="0" anchor="ctr"/>
          <a:lstStyle/>
          <a:p>
            <a:pPr algn="l">
              <a:spcBef>
                <a:spcPts val="1500"/>
              </a:spcBef>
              <a:tabLst>
                <a:tab pos="533368" algn="l"/>
                <a:tab pos="1066739" algn="l"/>
                <a:tab pos="1600107" algn="l"/>
                <a:tab pos="2133475" algn="l"/>
                <a:tab pos="2666845" algn="l"/>
                <a:tab pos="3200213" algn="l"/>
                <a:tab pos="3733581" algn="l"/>
                <a:tab pos="4266952" algn="l"/>
                <a:tab pos="4800320" algn="l"/>
                <a:tab pos="5333688" algn="l"/>
                <a:tab pos="5867058" algn="l"/>
                <a:tab pos="6400426" algn="l"/>
              </a:tabLst>
            </a:pPr>
            <a:r>
              <a:rPr lang="en-US" sz="2700" dirty="0">
                <a:solidFill>
                  <a:schemeClr val="tx1"/>
                </a:solidFill>
                <a:latin typeface="Calibri" pitchFamily="34" charset="0"/>
                <a:ea typeface="Verdana" charset="0"/>
                <a:cs typeface="Verdana" charset="0"/>
                <a:sym typeface="Verdana" charset="0"/>
              </a:rPr>
              <a:t>The Snapshot button is used to capture the </a:t>
            </a:r>
            <a:r>
              <a:rPr lang="en-US" sz="2700" dirty="0" smtClean="0">
                <a:solidFill>
                  <a:schemeClr val="tx1"/>
                </a:solidFill>
                <a:latin typeface="Calibri" pitchFamily="34" charset="0"/>
                <a:ea typeface="Verdana" charset="0"/>
                <a:cs typeface="Verdana" charset="0"/>
                <a:sym typeface="Verdana" charset="0"/>
              </a:rPr>
              <a:t>screen. </a:t>
            </a:r>
            <a:endParaRPr lang="en-US" sz="2700" dirty="0">
              <a:solidFill>
                <a:schemeClr val="tx1"/>
              </a:solidFill>
              <a:latin typeface="Calibri" pitchFamily="34" charset="0"/>
              <a:ea typeface="Verdana" charset="0"/>
              <a:cs typeface="Verdana" charset="0"/>
              <a:sym typeface="Verdana" charset="0"/>
            </a:endParaRPr>
          </a:p>
        </p:txBody>
      </p:sp>
      <p:sp>
        <p:nvSpPr>
          <p:cNvPr id="6151" name="Rectangle 7"/>
          <p:cNvSpPr>
            <a:spLocks/>
          </p:cNvSpPr>
          <p:nvPr/>
        </p:nvSpPr>
        <p:spPr bwMode="auto">
          <a:xfrm>
            <a:off x="1295067" y="2612556"/>
            <a:ext cx="6322953" cy="762537"/>
          </a:xfrm>
          <a:prstGeom prst="rect">
            <a:avLst/>
          </a:prstGeom>
          <a:noFill/>
          <a:ln w="12700" cap="flat">
            <a:noFill/>
            <a:miter lim="800000"/>
            <a:headEnd type="none" w="med" len="med"/>
            <a:tailEnd type="none" w="med" len="med"/>
          </a:ln>
        </p:spPr>
        <p:txBody>
          <a:bodyPr lIns="0" tIns="0" rIns="0" bIns="0" anchor="ctr"/>
          <a:lstStyle/>
          <a:p>
            <a:pPr algn="l">
              <a:spcBef>
                <a:spcPts val="1500"/>
              </a:spcBef>
              <a:tabLst>
                <a:tab pos="533368" algn="l"/>
                <a:tab pos="1066739" algn="l"/>
                <a:tab pos="1600107" algn="l"/>
                <a:tab pos="2133475" algn="l"/>
                <a:tab pos="2666845" algn="l"/>
                <a:tab pos="3200213" algn="l"/>
                <a:tab pos="3733581" algn="l"/>
                <a:tab pos="4266952" algn="l"/>
                <a:tab pos="4800320" algn="l"/>
                <a:tab pos="5333688" algn="l"/>
                <a:tab pos="5867058" algn="l"/>
                <a:tab pos="6400426" algn="l"/>
              </a:tabLst>
            </a:pPr>
            <a:r>
              <a:rPr lang="en-US" sz="2700" dirty="0">
                <a:solidFill>
                  <a:schemeClr val="tx1"/>
                </a:solidFill>
                <a:latin typeface="Calibri" pitchFamily="34" charset="0"/>
                <a:ea typeface="Verdana" charset="0"/>
                <a:cs typeface="Verdana" charset="0"/>
                <a:sym typeface="Verdana" charset="0"/>
              </a:rPr>
              <a:t>The Journal is where snapshots are stored and </a:t>
            </a:r>
            <a:r>
              <a:rPr lang="en-US" sz="2700" dirty="0" smtClean="0">
                <a:solidFill>
                  <a:schemeClr val="tx1"/>
                </a:solidFill>
                <a:latin typeface="Calibri" pitchFamily="34" charset="0"/>
                <a:ea typeface="Verdana" charset="0"/>
                <a:cs typeface="Verdana" charset="0"/>
                <a:sym typeface="Verdana" charset="0"/>
              </a:rPr>
              <a:t>viewed.</a:t>
            </a:r>
            <a:endParaRPr lang="en-US" sz="2700" dirty="0">
              <a:solidFill>
                <a:schemeClr val="tx1"/>
              </a:solidFill>
              <a:latin typeface="Calibri" pitchFamily="34" charset="0"/>
              <a:ea typeface="Verdana" charset="0"/>
              <a:cs typeface="Verdana" charset="0"/>
              <a:sym typeface="Verdana" charset="0"/>
            </a:endParaRPr>
          </a:p>
        </p:txBody>
      </p:sp>
      <p:sp>
        <p:nvSpPr>
          <p:cNvPr id="6152" name="Rectangle 8"/>
          <p:cNvSpPr>
            <a:spLocks/>
          </p:cNvSpPr>
          <p:nvPr/>
        </p:nvSpPr>
        <p:spPr bwMode="auto">
          <a:xfrm>
            <a:off x="1790239" y="3907094"/>
            <a:ext cx="5142159" cy="762537"/>
          </a:xfrm>
          <a:prstGeom prst="rect">
            <a:avLst/>
          </a:prstGeom>
          <a:noFill/>
          <a:ln w="12700" cap="flat">
            <a:noFill/>
            <a:miter lim="800000"/>
            <a:headEnd type="none" w="med" len="med"/>
            <a:tailEnd type="none" w="med" len="med"/>
          </a:ln>
        </p:spPr>
        <p:txBody>
          <a:bodyPr lIns="0" tIns="0" rIns="0" bIns="0" anchor="ctr"/>
          <a:lstStyle/>
          <a:p>
            <a:pPr algn="l">
              <a:spcBef>
                <a:spcPts val="1500"/>
              </a:spcBef>
              <a:tabLst>
                <a:tab pos="533368" algn="l"/>
                <a:tab pos="1066739" algn="l"/>
                <a:tab pos="1600107" algn="l"/>
                <a:tab pos="2133475" algn="l"/>
                <a:tab pos="2666845" algn="l"/>
                <a:tab pos="3200213" algn="l"/>
                <a:tab pos="3733581" algn="l"/>
                <a:tab pos="4266952" algn="l"/>
                <a:tab pos="4800320" algn="l"/>
                <a:tab pos="5333688" algn="l"/>
                <a:tab pos="5867058" algn="l"/>
                <a:tab pos="6400426" algn="l"/>
              </a:tabLst>
            </a:pPr>
            <a:r>
              <a:rPr lang="en-US" sz="2700" dirty="0">
                <a:solidFill>
                  <a:schemeClr val="tx1"/>
                </a:solidFill>
                <a:latin typeface="Calibri" pitchFamily="34" charset="0"/>
                <a:ea typeface="Verdana" charset="0"/>
                <a:cs typeface="Verdana" charset="0"/>
                <a:sym typeface="Verdana" charset="0"/>
              </a:rPr>
              <a:t>The Share button is used to export or print your journal to turn in your work.</a:t>
            </a:r>
          </a:p>
        </p:txBody>
      </p:sp>
      <p:pic>
        <p:nvPicPr>
          <p:cNvPr id="6156" name="Picture 12"/>
          <p:cNvPicPr>
            <a:picLocks noChangeAspect="1" noChangeArrowheads="1"/>
          </p:cNvPicPr>
          <p:nvPr/>
        </p:nvPicPr>
        <p:blipFill>
          <a:blip r:embed="rId10" cstate="print"/>
          <a:srcRect/>
          <a:stretch>
            <a:fillRect/>
          </a:stretch>
        </p:blipFill>
        <p:spPr bwMode="auto">
          <a:xfrm>
            <a:off x="285677" y="5013689"/>
            <a:ext cx="1790234" cy="1544140"/>
          </a:xfrm>
          <a:prstGeom prst="rect">
            <a:avLst/>
          </a:prstGeom>
          <a:noFill/>
          <a:ln w="12700" cap="flat">
            <a:noFill/>
            <a:miter lim="800000"/>
            <a:headEnd/>
            <a:tailEnd/>
          </a:ln>
        </p:spPr>
      </p:pic>
      <p:pic>
        <p:nvPicPr>
          <p:cNvPr id="6157" name="Picture 13"/>
          <p:cNvPicPr>
            <a:picLocks noChangeAspect="1" noChangeArrowheads="1"/>
          </p:cNvPicPr>
          <p:nvPr/>
        </p:nvPicPr>
        <p:blipFill>
          <a:blip r:embed="rId11" cstate="print"/>
          <a:srcRect/>
          <a:stretch>
            <a:fillRect/>
          </a:stretch>
        </p:blipFill>
        <p:spPr bwMode="auto">
          <a:xfrm>
            <a:off x="2209224" y="4727738"/>
            <a:ext cx="3161478" cy="1239125"/>
          </a:xfrm>
          <a:prstGeom prst="rect">
            <a:avLst/>
          </a:prstGeom>
          <a:noFill/>
          <a:ln w="12700" cap="flat">
            <a:noFill/>
            <a:miter lim="800000"/>
            <a:headEnd/>
            <a:tailEnd/>
          </a:ln>
        </p:spPr>
      </p:pic>
      <p:sp>
        <p:nvSpPr>
          <p:cNvPr id="21" name="Text Placeholder 20"/>
          <p:cNvSpPr>
            <a:spLocks noGrp="1"/>
          </p:cNvSpPr>
          <p:nvPr>
            <p:ph type="body" sz="quarter" idx="12"/>
          </p:nvPr>
        </p:nvSpPr>
        <p:spPr/>
        <p:txBody>
          <a:bodyPr/>
          <a:lstStyle/>
          <a:p>
            <a:endParaRPr lang="en-US"/>
          </a:p>
        </p:txBody>
      </p:sp>
      <p:sp>
        <p:nvSpPr>
          <p:cNvPr id="19" name="Rectangle 2"/>
          <p:cNvSpPr>
            <a:spLocks/>
          </p:cNvSpPr>
          <p:nvPr>
            <p:custDataLst>
              <p:tags r:id="rId1"/>
            </p:custDataLst>
          </p:nvPr>
        </p:nvSpPr>
        <p:spPr bwMode="auto">
          <a:xfrm>
            <a:off x="182880" y="457200"/>
            <a:ext cx="2124812"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smtClean="0">
                <a:solidFill>
                  <a:srgbClr val="EB572D"/>
                </a:solidFill>
                <a:latin typeface="Calibri"/>
                <a:ea typeface="Verdana Bold" charset="0"/>
                <a:cs typeface="Verdana Bold" charset="0"/>
                <a:sym typeface="Verdana Bold" charset="0"/>
              </a:rPr>
              <a:t>Introduction</a:t>
            </a:r>
          </a:p>
        </p:txBody>
      </p:sp>
      <p:sp>
        <p:nvSpPr>
          <p:cNvPr id="23" name="Rectangle 3"/>
          <p:cNvSpPr>
            <a:spLocks/>
          </p:cNvSpPr>
          <p:nvPr>
            <p:custDataLst>
              <p:tags r:id="rId2"/>
            </p:custDataLst>
          </p:nvPr>
        </p:nvSpPr>
        <p:spPr bwMode="auto">
          <a:xfrm>
            <a:off x="228600" y="1005840"/>
            <a:ext cx="2992935" cy="369332"/>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L="3175" algn="l">
              <a:tabLst>
                <a:tab pos="533368" algn="l"/>
                <a:tab pos="1066739" algn="l"/>
                <a:tab pos="1600107" algn="l"/>
                <a:tab pos="2133475" algn="l"/>
                <a:tab pos="2666845" algn="l"/>
                <a:tab pos="3200213" algn="l"/>
                <a:tab pos="3733581" algn="l"/>
                <a:tab pos="4266952" algn="l"/>
                <a:tab pos="4800320" algn="l"/>
                <a:tab pos="5333688" algn="l"/>
                <a:tab pos="5867058" algn="l"/>
                <a:tab pos="6400426" algn="l"/>
              </a:tabLst>
            </a:pPr>
            <a:r>
              <a:rPr lang="en-US" sz="2400" b="1" dirty="0" smtClean="0">
                <a:solidFill>
                  <a:srgbClr val="0000FF"/>
                </a:solidFill>
                <a:latin typeface="Calibri" pitchFamily="34" charset="0"/>
                <a:ea typeface="Verdana" charset="0"/>
                <a:cs typeface="Verdana" charset="0"/>
                <a:sym typeface="Verdana" charset="0"/>
              </a:rPr>
              <a:t>Journals and Snapshots</a:t>
            </a:r>
          </a:p>
        </p:txBody>
      </p:sp>
      <p:sp>
        <p:nvSpPr>
          <p:cNvPr id="29" name="Rectangle 3"/>
          <p:cNvSpPr>
            <a:spLocks/>
          </p:cNvSpPr>
          <p:nvPr>
            <p:custDataLst>
              <p:tags r:id="rId3"/>
            </p:custDataLst>
          </p:nvPr>
        </p:nvSpPr>
        <p:spPr bwMode="auto">
          <a:xfrm>
            <a:off x="8229600" y="4593431"/>
            <a:ext cx="3669787" cy="1477328"/>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ctr" anchorCtr="0">
            <a:spAutoFit/>
          </a:bodyPr>
          <a:lstStyle/>
          <a:p>
            <a:pPr marL="3175" algn="l">
              <a:tabLst>
                <a:tab pos="533368" algn="l"/>
                <a:tab pos="1066739" algn="l"/>
                <a:tab pos="1600107" algn="l"/>
                <a:tab pos="2133475" algn="l"/>
                <a:tab pos="2666845" algn="l"/>
                <a:tab pos="3200213" algn="l"/>
                <a:tab pos="3733581" algn="l"/>
                <a:tab pos="4266952" algn="l"/>
                <a:tab pos="4800320" algn="l"/>
                <a:tab pos="5333688" algn="l"/>
                <a:tab pos="5867058" algn="l"/>
                <a:tab pos="6400426" algn="l"/>
              </a:tabLst>
            </a:pPr>
            <a:r>
              <a:rPr lang="en-US" sz="2400" b="1" dirty="0" smtClean="0">
                <a:solidFill>
                  <a:srgbClr val="0000FF"/>
                </a:solidFill>
                <a:latin typeface="Calibri" pitchFamily="34" charset="0"/>
                <a:ea typeface="Verdana" charset="0"/>
                <a:cs typeface="Verdana" charset="0"/>
                <a:sym typeface="Verdana" charset="0"/>
              </a:rPr>
              <a:t>Note: </a:t>
            </a:r>
            <a:r>
              <a:rPr lang="en-US" sz="2400" dirty="0" smtClean="0">
                <a:solidFill>
                  <a:srgbClr val="0000FF"/>
                </a:solidFill>
                <a:latin typeface="Calibri" pitchFamily="34" charset="0"/>
                <a:ea typeface="Verdana" charset="0"/>
                <a:cs typeface="Verdana" charset="0"/>
                <a:sym typeface="Verdana" charset="0"/>
              </a:rPr>
              <a:t>You may want to take a</a:t>
            </a:r>
          </a:p>
          <a:p>
            <a:pPr marL="3175" algn="l">
              <a:tabLst>
                <a:tab pos="533368" algn="l"/>
                <a:tab pos="1066739" algn="l"/>
                <a:tab pos="1600107" algn="l"/>
                <a:tab pos="2133475" algn="l"/>
                <a:tab pos="2666845" algn="l"/>
                <a:tab pos="3200213" algn="l"/>
                <a:tab pos="3733581" algn="l"/>
                <a:tab pos="4266952" algn="l"/>
                <a:tab pos="4800320" algn="l"/>
                <a:tab pos="5333688" algn="l"/>
                <a:tab pos="5867058" algn="l"/>
                <a:tab pos="6400426" algn="l"/>
              </a:tabLst>
            </a:pPr>
            <a:r>
              <a:rPr lang="en-US" sz="2400" dirty="0" smtClean="0">
                <a:solidFill>
                  <a:srgbClr val="0000FF"/>
                </a:solidFill>
                <a:latin typeface="Calibri" pitchFamily="34" charset="0"/>
                <a:ea typeface="Verdana" charset="0"/>
                <a:cs typeface="Verdana" charset="0"/>
                <a:sym typeface="Verdana" charset="0"/>
              </a:rPr>
              <a:t>snapshot of the first page of</a:t>
            </a:r>
          </a:p>
          <a:p>
            <a:pPr marL="3175" algn="l">
              <a:tabLst>
                <a:tab pos="533368" algn="l"/>
                <a:tab pos="1066739" algn="l"/>
                <a:tab pos="1600107" algn="l"/>
                <a:tab pos="2133475" algn="l"/>
                <a:tab pos="2666845" algn="l"/>
                <a:tab pos="3200213" algn="l"/>
                <a:tab pos="3733581" algn="l"/>
                <a:tab pos="4266952" algn="l"/>
                <a:tab pos="4800320" algn="l"/>
                <a:tab pos="5333688" algn="l"/>
                <a:tab pos="5867058" algn="l"/>
                <a:tab pos="6400426" algn="l"/>
              </a:tabLst>
            </a:pPr>
            <a:r>
              <a:rPr lang="en-US" sz="2400" dirty="0" smtClean="0">
                <a:solidFill>
                  <a:srgbClr val="0000FF"/>
                </a:solidFill>
                <a:latin typeface="Calibri" pitchFamily="34" charset="0"/>
                <a:ea typeface="Verdana" charset="0"/>
                <a:cs typeface="Verdana" charset="0"/>
                <a:sym typeface="Verdana" charset="0"/>
              </a:rPr>
              <a:t>this lab as a cover page for </a:t>
            </a:r>
          </a:p>
          <a:p>
            <a:pPr marL="3175" algn="l">
              <a:tabLst>
                <a:tab pos="533368" algn="l"/>
                <a:tab pos="1066739" algn="l"/>
                <a:tab pos="1600107" algn="l"/>
                <a:tab pos="2133475" algn="l"/>
                <a:tab pos="2666845" algn="l"/>
                <a:tab pos="3200213" algn="l"/>
                <a:tab pos="3733581" algn="l"/>
                <a:tab pos="4266952" algn="l"/>
                <a:tab pos="4800320" algn="l"/>
                <a:tab pos="5333688" algn="l"/>
                <a:tab pos="5867058" algn="l"/>
                <a:tab pos="6400426" algn="l"/>
              </a:tabLst>
            </a:pPr>
            <a:r>
              <a:rPr lang="en-US" sz="2400" dirty="0" smtClean="0">
                <a:solidFill>
                  <a:srgbClr val="0000FF"/>
                </a:solidFill>
                <a:latin typeface="Calibri" pitchFamily="34" charset="0"/>
                <a:ea typeface="Verdana" charset="0"/>
                <a:cs typeface="Verdana" charset="0"/>
                <a:sym typeface="Verdana" charset="0"/>
              </a:rPr>
              <a:t>your journal.</a:t>
            </a:r>
          </a:p>
        </p:txBody>
      </p:sp>
      <p:sp>
        <p:nvSpPr>
          <p:cNvPr id="30" name="Rectangle 3"/>
          <p:cNvSpPr>
            <a:spLocks/>
          </p:cNvSpPr>
          <p:nvPr>
            <p:custDataLst>
              <p:tags r:id="rId4"/>
            </p:custDataLst>
          </p:nvPr>
        </p:nvSpPr>
        <p:spPr bwMode="auto">
          <a:xfrm>
            <a:off x="8217355" y="578437"/>
            <a:ext cx="3782557" cy="3323987"/>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ctr" anchorCtr="0">
            <a:spAutoFit/>
          </a:bodyPr>
          <a:lstStyle/>
          <a:p>
            <a:pPr marL="3175" algn="l">
              <a:tabLst>
                <a:tab pos="533368" algn="l"/>
                <a:tab pos="1066739" algn="l"/>
                <a:tab pos="1600107" algn="l"/>
                <a:tab pos="2133475" algn="l"/>
                <a:tab pos="2666845" algn="l"/>
                <a:tab pos="3200213" algn="l"/>
                <a:tab pos="3733581" algn="l"/>
                <a:tab pos="4266952" algn="l"/>
                <a:tab pos="4800320" algn="l"/>
                <a:tab pos="5333688" algn="l"/>
                <a:tab pos="5867058" algn="l"/>
                <a:tab pos="6400426" algn="l"/>
              </a:tabLst>
            </a:pPr>
            <a:r>
              <a:rPr lang="en-US" sz="2400" b="1" dirty="0" smtClean="0">
                <a:solidFill>
                  <a:srgbClr val="EF7857"/>
                </a:solidFill>
                <a:latin typeface="Calibri" pitchFamily="34" charset="0"/>
                <a:ea typeface="Verdana" charset="0"/>
                <a:cs typeface="Verdana" charset="0"/>
                <a:sym typeface="Verdana" charset="0"/>
              </a:rPr>
              <a:t>Each page of this lab that contains the symbol </a:t>
            </a:r>
          </a:p>
          <a:p>
            <a:pPr marL="3175" algn="l">
              <a:tabLst>
                <a:tab pos="533368" algn="l"/>
                <a:tab pos="1066739" algn="l"/>
                <a:tab pos="1600107" algn="l"/>
                <a:tab pos="2133475" algn="l"/>
                <a:tab pos="2666845" algn="l"/>
                <a:tab pos="3200213" algn="l"/>
                <a:tab pos="3733581" algn="l"/>
                <a:tab pos="4266952" algn="l"/>
                <a:tab pos="4800320" algn="l"/>
                <a:tab pos="5333688" algn="l"/>
                <a:tab pos="5867058" algn="l"/>
                <a:tab pos="6400426" algn="l"/>
              </a:tabLst>
            </a:pPr>
            <a:endParaRPr lang="en-US" sz="2400" b="1" dirty="0" smtClean="0">
              <a:solidFill>
                <a:srgbClr val="EF7857"/>
              </a:solidFill>
              <a:latin typeface="Calibri" pitchFamily="34" charset="0"/>
              <a:ea typeface="Verdana" charset="0"/>
              <a:cs typeface="Verdana" charset="0"/>
              <a:sym typeface="Verdana" charset="0"/>
            </a:endParaRPr>
          </a:p>
          <a:p>
            <a:pPr marL="3175" algn="l">
              <a:tabLst>
                <a:tab pos="533368" algn="l"/>
                <a:tab pos="1066739" algn="l"/>
                <a:tab pos="1600107" algn="l"/>
                <a:tab pos="2133475" algn="l"/>
                <a:tab pos="2666845" algn="l"/>
                <a:tab pos="3200213" algn="l"/>
                <a:tab pos="3733581" algn="l"/>
                <a:tab pos="4266952" algn="l"/>
                <a:tab pos="4800320" algn="l"/>
                <a:tab pos="5333688" algn="l"/>
                <a:tab pos="5867058" algn="l"/>
                <a:tab pos="6400426" algn="l"/>
              </a:tabLst>
            </a:pPr>
            <a:r>
              <a:rPr lang="en-US" sz="2400" b="1" dirty="0" smtClean="0">
                <a:solidFill>
                  <a:srgbClr val="EF7857"/>
                </a:solidFill>
                <a:latin typeface="Calibri" pitchFamily="34" charset="0"/>
                <a:ea typeface="Verdana" charset="0"/>
                <a:cs typeface="Verdana" charset="0"/>
                <a:sym typeface="Verdana" charset="0"/>
              </a:rPr>
              <a:t>should be inserted into your journal.  After completing a lab page with the snapshot symbol, tap        (in the upper right hand corner) to insert the page into your journal.</a:t>
            </a:r>
          </a:p>
        </p:txBody>
      </p:sp>
      <p:pic>
        <p:nvPicPr>
          <p:cNvPr id="31" name="Picture 30" descr="SNAPSHOT 04.png"/>
          <p:cNvPicPr>
            <a:picLocks noChangeAspect="1"/>
          </p:cNvPicPr>
          <p:nvPr/>
        </p:nvPicPr>
        <p:blipFill>
          <a:blip r:embed="rId12" cstate="print"/>
          <a:stretch>
            <a:fillRect/>
          </a:stretch>
        </p:blipFill>
        <p:spPr>
          <a:xfrm>
            <a:off x="9409112" y="1360373"/>
            <a:ext cx="1216699" cy="296732"/>
          </a:xfrm>
          <a:prstGeom prst="rect">
            <a:avLst/>
          </a:prstGeom>
        </p:spPr>
      </p:pic>
      <p:sp>
        <p:nvSpPr>
          <p:cNvPr id="24" name="Rectangle 23"/>
          <p:cNvSpPr/>
          <p:nvPr>
            <p:custDataLst>
              <p:tags r:id="rId5"/>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5" name="TextBox 24"/>
          <p:cNvSpPr txBox="1"/>
          <p:nvPr>
            <p:custDataLst>
              <p:tags r:id="rId6"/>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Air Pollution and Acid Rain</a:t>
            </a:r>
            <a:endParaRPr lang="en-US" sz="2400" b="1" dirty="0">
              <a:solidFill>
                <a:srgbClr val="FFFFFF"/>
              </a:solidFill>
              <a:latin typeface="Calibri"/>
            </a:endParaRPr>
          </a:p>
        </p:txBody>
      </p:sp>
      <p:pic>
        <p:nvPicPr>
          <p:cNvPr id="22" name="Picture 21" descr="Snapshot_On.png"/>
          <p:cNvPicPr>
            <a:picLocks noChangeAspect="1"/>
          </p:cNvPicPr>
          <p:nvPr/>
        </p:nvPicPr>
        <p:blipFill>
          <a:blip r:embed="rId13" cstate="print"/>
          <a:stretch>
            <a:fillRect/>
          </a:stretch>
        </p:blipFill>
        <p:spPr>
          <a:xfrm>
            <a:off x="9713912" y="2775515"/>
            <a:ext cx="390145" cy="390145"/>
          </a:xfrm>
          <a:prstGeom prst="rect">
            <a:avLst/>
          </a:prstGeom>
        </p:spPr>
      </p:pic>
      <p:pic>
        <p:nvPicPr>
          <p:cNvPr id="26" name="Picture 25" descr="Snapshot_On.png"/>
          <p:cNvPicPr>
            <a:picLocks noChangeAspect="1"/>
          </p:cNvPicPr>
          <p:nvPr/>
        </p:nvPicPr>
        <p:blipFill>
          <a:blip r:embed="rId13" cstate="print"/>
          <a:stretch>
            <a:fillRect/>
          </a:stretch>
        </p:blipFill>
        <p:spPr>
          <a:xfrm>
            <a:off x="455612" y="1545431"/>
            <a:ext cx="390145" cy="390145"/>
          </a:xfrm>
          <a:prstGeom prst="rect">
            <a:avLst/>
          </a:prstGeom>
        </p:spPr>
      </p:pic>
      <p:pic>
        <p:nvPicPr>
          <p:cNvPr id="27" name="Picture 26" descr="Journal_On.png"/>
          <p:cNvPicPr>
            <a:picLocks noChangeAspect="1"/>
          </p:cNvPicPr>
          <p:nvPr/>
        </p:nvPicPr>
        <p:blipFill>
          <a:blip r:embed="rId14" cstate="print"/>
          <a:stretch>
            <a:fillRect/>
          </a:stretch>
        </p:blipFill>
        <p:spPr>
          <a:xfrm>
            <a:off x="760412" y="2612231"/>
            <a:ext cx="390145" cy="390145"/>
          </a:xfrm>
          <a:prstGeom prst="rect">
            <a:avLst/>
          </a:prstGeom>
        </p:spPr>
      </p:pic>
      <p:pic>
        <p:nvPicPr>
          <p:cNvPr id="28" name="Picture 27" descr="Share_On.png"/>
          <p:cNvPicPr>
            <a:picLocks noChangeAspect="1"/>
          </p:cNvPicPr>
          <p:nvPr/>
        </p:nvPicPr>
        <p:blipFill>
          <a:blip r:embed="rId15" cstate="print"/>
          <a:stretch>
            <a:fillRect/>
          </a:stretch>
        </p:blipFill>
        <p:spPr>
          <a:xfrm>
            <a:off x="1293812" y="3679031"/>
            <a:ext cx="390145" cy="390145"/>
          </a:xfrm>
          <a:prstGeom prst="rect">
            <a:avLst/>
          </a:prstGeo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326231"/>
            <a:ext cx="12188825" cy="3124200"/>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0" name="Picture 9" descr="SNAPSHOT 04.png"/>
          <p:cNvPicPr>
            <a:picLocks noChangeAspect="1"/>
          </p:cNvPicPr>
          <p:nvPr/>
        </p:nvPicPr>
        <p:blipFill>
          <a:blip r:embed="rId7" cstate="print"/>
          <a:stretch>
            <a:fillRect/>
          </a:stretch>
        </p:blipFill>
        <p:spPr>
          <a:xfrm>
            <a:off x="10745113" y="3017520"/>
            <a:ext cx="1216699" cy="296732"/>
          </a:xfrm>
          <a:prstGeom prst="rect">
            <a:avLst/>
          </a:prstGeom>
        </p:spPr>
      </p:pic>
      <p:sp>
        <p:nvSpPr>
          <p:cNvPr id="32770" name="Rectangle 2"/>
          <p:cNvSpPr>
            <a:spLocks/>
          </p:cNvSpPr>
          <p:nvPr>
            <p:custDataLst>
              <p:tags r:id="rId1"/>
            </p:custDataLst>
          </p:nvPr>
        </p:nvSpPr>
        <p:spPr bwMode="auto">
          <a:xfrm>
            <a:off x="182880" y="457200"/>
            <a:ext cx="11065168" cy="492443"/>
          </a:xfrm>
          <a:prstGeom prst="rect">
            <a:avLst/>
          </a:prstGeom>
          <a:solidFill>
            <a:srgbClr val="000000">
              <a:alpha val="0"/>
            </a:srgbClr>
          </a:solidFill>
          <a:ln w="12700" cap="flat">
            <a:noFill/>
            <a:miter lim="800000"/>
            <a:headEnd type="none" w="med" len="med"/>
            <a:tailEnd type="none" w="med" len="med"/>
          </a:ln>
        </p:spPr>
        <p:txBody>
          <a:bodyPr vert="horz"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Analysis</a:t>
            </a:r>
          </a:p>
        </p:txBody>
      </p:sp>
      <p:sp>
        <p:nvSpPr>
          <p:cNvPr id="32771" name="Rectangle 3"/>
          <p:cNvSpPr>
            <a:spLocks/>
          </p:cNvSpPr>
          <p:nvPr>
            <p:custDataLst>
              <p:tags r:id="rId2"/>
            </p:custDataLst>
          </p:nvPr>
        </p:nvSpPr>
        <p:spPr bwMode="auto">
          <a:xfrm>
            <a:off x="228600" y="1097280"/>
            <a:ext cx="10303366" cy="800219"/>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465138" marR="0" lvl="0" indent="-465138" algn="l" defTabSz="914400" eaLnBrk="1" fontAlgn="auto" latinLnBrk="0" hangingPunct="1">
              <a:lnSpc>
                <a:spcPct val="100000"/>
              </a:lnSpc>
              <a:spcBef>
                <a:spcPts val="1500"/>
              </a:spcBef>
              <a:spcAft>
                <a:spcPts val="0"/>
              </a:spcAft>
              <a:buClrTx/>
              <a:buSzTx/>
              <a:buFontTx/>
              <a:buAutoNum type="arabicPeriod"/>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Lst>
              <a:defRPr/>
            </a:pPr>
            <a:r>
              <a:rPr lang="en-US" sz="2600" dirty="0">
                <a:latin typeface="Calibri"/>
                <a:ea typeface="Verdana" charset="0"/>
                <a:cs typeface="Verdana" charset="0"/>
                <a:sym typeface="Verdana" charset="0"/>
              </a:rPr>
              <a:t>Were your three predictions about CO</a:t>
            </a:r>
            <a:r>
              <a:rPr lang="en-US" sz="2600" baseline="-15000" dirty="0">
                <a:latin typeface="Calibri"/>
                <a:ea typeface="Verdana" charset="0"/>
                <a:cs typeface="Verdana" charset="0"/>
                <a:sym typeface="Verdana" charset="0"/>
              </a:rPr>
              <a:t>2</a:t>
            </a:r>
            <a:r>
              <a:rPr lang="en-US" sz="2600" dirty="0">
                <a:latin typeface="Calibri"/>
                <a:ea typeface="Verdana" charset="0"/>
                <a:cs typeface="Verdana" charset="0"/>
                <a:sym typeface="Verdana" charset="0"/>
              </a:rPr>
              <a:t>, SO</a:t>
            </a:r>
            <a:r>
              <a:rPr lang="en-US" sz="2600" baseline="-15000" dirty="0">
                <a:latin typeface="Calibri"/>
                <a:ea typeface="Verdana" charset="0"/>
                <a:cs typeface="Verdana" charset="0"/>
                <a:sym typeface="Verdana" charset="0"/>
              </a:rPr>
              <a:t>2</a:t>
            </a:r>
            <a:r>
              <a:rPr lang="en-US" sz="2600" dirty="0">
                <a:latin typeface="Calibri"/>
                <a:ea typeface="Verdana" charset="0"/>
                <a:cs typeface="Verdana" charset="0"/>
                <a:sym typeface="Verdana" charset="0"/>
              </a:rPr>
              <a:t>, and NO</a:t>
            </a:r>
            <a:r>
              <a:rPr lang="en-US" sz="2600" baseline="-15000" dirty="0">
                <a:latin typeface="Calibri"/>
                <a:ea typeface="Verdana" charset="0"/>
                <a:cs typeface="Verdana" charset="0"/>
                <a:sym typeface="Verdana" charset="0"/>
              </a:rPr>
              <a:t>2</a:t>
            </a:r>
            <a:r>
              <a:rPr lang="en-US" sz="2600" dirty="0">
                <a:latin typeface="Calibri"/>
                <a:ea typeface="Verdana" charset="0"/>
                <a:cs typeface="Verdana" charset="0"/>
                <a:sym typeface="Verdana" charset="0"/>
              </a:rPr>
              <a:t> correct? Did the pH of the water change as you expected for each gas?  Explain below.</a:t>
            </a:r>
          </a:p>
        </p:txBody>
      </p:sp>
      <p:sp>
        <p:nvSpPr>
          <p:cNvPr id="5" name="Rectangle 4"/>
          <p:cNvSpPr/>
          <p:nvPr>
            <p:custDataLst>
              <p:tags r:id="rId3"/>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TextBox 5"/>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Air Pollution and Acid Rain</a:t>
            </a:r>
            <a:endParaRPr lang="en-US" sz="2400" b="1" dirty="0">
              <a:solidFill>
                <a:srgbClr val="FFFFFF"/>
              </a:solidFill>
              <a:latin typeface="Calibri"/>
            </a:endParaRPr>
          </a:p>
        </p:txBody>
      </p:sp>
      <p:sp>
        <p:nvSpPr>
          <p:cNvPr id="8" name="Text Placeholder 7"/>
          <p:cNvSpPr>
            <a:spLocks noGrp="1"/>
          </p:cNvSpPr>
          <p:nvPr>
            <p:ph type="body" sz="quarter" idx="12"/>
          </p:nvPr>
        </p:nvSpPr>
        <p:spPr/>
        <p:txBody>
          <a:bodyPr/>
          <a:lstStyle/>
          <a:p>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326231"/>
            <a:ext cx="12188825" cy="3124200"/>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9" name="Picture 8" descr="SNAPSHOT 04.png"/>
          <p:cNvPicPr>
            <a:picLocks noChangeAspect="1"/>
          </p:cNvPicPr>
          <p:nvPr/>
        </p:nvPicPr>
        <p:blipFill>
          <a:blip r:embed="rId8" cstate="print"/>
          <a:stretch>
            <a:fillRect/>
          </a:stretch>
        </p:blipFill>
        <p:spPr>
          <a:xfrm>
            <a:off x="10745113" y="3017520"/>
            <a:ext cx="1216699" cy="296732"/>
          </a:xfrm>
          <a:prstGeom prst="rect">
            <a:avLst/>
          </a:prstGeom>
        </p:spPr>
      </p:pic>
      <p:sp>
        <p:nvSpPr>
          <p:cNvPr id="33794" name="Rectangle 2"/>
          <p:cNvSpPr>
            <a:spLocks/>
          </p:cNvSpPr>
          <p:nvPr>
            <p:custDataLst>
              <p:tags r:id="rId1"/>
            </p:custDataLst>
          </p:nvPr>
        </p:nvSpPr>
        <p:spPr bwMode="auto">
          <a:xfrm>
            <a:off x="182880" y="457200"/>
            <a:ext cx="1390381"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Analysis</a:t>
            </a:r>
          </a:p>
        </p:txBody>
      </p:sp>
      <p:sp>
        <p:nvSpPr>
          <p:cNvPr id="33795" name="Rectangle 3"/>
          <p:cNvSpPr>
            <a:spLocks/>
          </p:cNvSpPr>
          <p:nvPr>
            <p:custDataLst>
              <p:tags r:id="rId2"/>
            </p:custDataLst>
          </p:nvPr>
        </p:nvSpPr>
        <p:spPr bwMode="auto">
          <a:xfrm>
            <a:off x="228600" y="1097280"/>
            <a:ext cx="9925666" cy="400110"/>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t" anchorCtr="0">
            <a:spAutoFit/>
          </a:bodyPr>
          <a:lstStyle/>
          <a:p>
            <a:pPr marL="465138" marR="0" lvl="0" indent="-465138" algn="l" defTabSz="914400" eaLnBrk="1" fontAlgn="auto" latinLnBrk="0" hangingPunct="1">
              <a:lnSpc>
                <a:spcPct val="100000"/>
              </a:lnSpc>
              <a:spcBef>
                <a:spcPts val="1500"/>
              </a:spcBef>
              <a:spcAft>
                <a:spcPts val="0"/>
              </a:spcAft>
              <a:buClrTx/>
              <a:buSzTx/>
              <a:buFontTx/>
              <a:buAutoNum type="arabicPeriod" startAt="2"/>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Lst>
              <a:defRPr/>
            </a:pPr>
            <a:r>
              <a:rPr lang="en-US" sz="2600" dirty="0">
                <a:latin typeface="Calibri"/>
                <a:ea typeface="Verdana" charset="0"/>
                <a:cs typeface="Verdana" charset="0"/>
                <a:sym typeface="Verdana" charset="0"/>
              </a:rPr>
              <a:t>Use chemical notation to write a formula for the following reaction:</a:t>
            </a:r>
          </a:p>
        </p:txBody>
      </p:sp>
      <p:sp>
        <p:nvSpPr>
          <p:cNvPr id="33796" name="Rectangle 4"/>
          <p:cNvSpPr>
            <a:spLocks/>
          </p:cNvSpPr>
          <p:nvPr>
            <p:custDataLst>
              <p:tags r:id="rId3"/>
            </p:custDataLst>
          </p:nvPr>
        </p:nvSpPr>
        <p:spPr bwMode="auto">
          <a:xfrm>
            <a:off x="707562" y="1737360"/>
            <a:ext cx="10263650" cy="800219"/>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600" dirty="0">
                <a:solidFill>
                  <a:srgbClr val="0000FF"/>
                </a:solidFill>
                <a:latin typeface="Calibri"/>
                <a:ea typeface="Verdana" charset="0"/>
                <a:cs typeface="Verdana" charset="0"/>
                <a:sym typeface="Verdana" charset="0"/>
              </a:rPr>
              <a:t>One molecule of carbon dioxide gas dissolves in water to form one bicarbonate ion and one hydrogen ion.</a:t>
            </a:r>
          </a:p>
        </p:txBody>
      </p:sp>
      <p:sp>
        <p:nvSpPr>
          <p:cNvPr id="6" name="Rectangle 5"/>
          <p:cNvSpPr/>
          <p:nvPr>
            <p:custDataLst>
              <p:tags r:id="rId4"/>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TextBox 6"/>
          <p:cNvSpPr txBox="1"/>
          <p:nvPr>
            <p:custDataLst>
              <p:tags r:id="rId5"/>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Air Pollution and Acid Rain</a:t>
            </a:r>
            <a:endParaRPr lang="en-US" sz="2400" b="1" dirty="0">
              <a:solidFill>
                <a:srgbClr val="FFFFFF"/>
              </a:solidFill>
              <a:latin typeface="Calibri"/>
            </a:endParaRPr>
          </a:p>
        </p:txBody>
      </p:sp>
      <p:sp>
        <p:nvSpPr>
          <p:cNvPr id="10" name="Text Placeholder 9"/>
          <p:cNvSpPr>
            <a:spLocks noGrp="1"/>
          </p:cNvSpPr>
          <p:nvPr>
            <p:ph type="body" sz="quarter" idx="12"/>
          </p:nvPr>
        </p:nvSpPr>
        <p:spPr/>
        <p:txBody>
          <a:bodyPr/>
          <a:lstStyle/>
          <a:p>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326231"/>
            <a:ext cx="12188825" cy="3124200"/>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9" name="Picture 8" descr="SNAPSHOT 04.png"/>
          <p:cNvPicPr>
            <a:picLocks noChangeAspect="1"/>
          </p:cNvPicPr>
          <p:nvPr/>
        </p:nvPicPr>
        <p:blipFill>
          <a:blip r:embed="rId8" cstate="print"/>
          <a:stretch>
            <a:fillRect/>
          </a:stretch>
        </p:blipFill>
        <p:spPr>
          <a:xfrm>
            <a:off x="10745113" y="3017520"/>
            <a:ext cx="1216699" cy="296732"/>
          </a:xfrm>
          <a:prstGeom prst="rect">
            <a:avLst/>
          </a:prstGeom>
        </p:spPr>
      </p:pic>
      <p:sp>
        <p:nvSpPr>
          <p:cNvPr id="34818" name="Rectangle 2"/>
          <p:cNvSpPr>
            <a:spLocks/>
          </p:cNvSpPr>
          <p:nvPr>
            <p:custDataLst>
              <p:tags r:id="rId1"/>
            </p:custDataLst>
          </p:nvPr>
        </p:nvSpPr>
        <p:spPr bwMode="auto">
          <a:xfrm>
            <a:off x="182880" y="457200"/>
            <a:ext cx="1390381"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Analysis</a:t>
            </a:r>
          </a:p>
        </p:txBody>
      </p:sp>
      <p:sp>
        <p:nvSpPr>
          <p:cNvPr id="34819" name="Rectangle 3"/>
          <p:cNvSpPr>
            <a:spLocks/>
          </p:cNvSpPr>
          <p:nvPr>
            <p:custDataLst>
              <p:tags r:id="rId2"/>
            </p:custDataLst>
          </p:nvPr>
        </p:nvSpPr>
        <p:spPr bwMode="auto">
          <a:xfrm>
            <a:off x="228600" y="1097280"/>
            <a:ext cx="9925666" cy="400110"/>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t" anchorCtr="0">
            <a:spAutoFit/>
          </a:bodyPr>
          <a:lstStyle/>
          <a:p>
            <a:pPr marL="465138" marR="0" lvl="0" indent="-465138" algn="l" defTabSz="914400" eaLnBrk="1" fontAlgn="auto" latinLnBrk="0" hangingPunct="1">
              <a:lnSpc>
                <a:spcPct val="100000"/>
              </a:lnSpc>
              <a:spcBef>
                <a:spcPts val="1500"/>
              </a:spcBef>
              <a:spcAft>
                <a:spcPts val="0"/>
              </a:spcAft>
              <a:buClrTx/>
              <a:buSzTx/>
              <a:buFontTx/>
              <a:buAutoNum type="arabicPeriod" startAt="3"/>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Lst>
              <a:defRPr/>
            </a:pPr>
            <a:r>
              <a:rPr lang="en-US" sz="2600" dirty="0">
                <a:latin typeface="Calibri"/>
                <a:ea typeface="Verdana" charset="0"/>
                <a:cs typeface="Verdana" charset="0"/>
                <a:sym typeface="Verdana" charset="0"/>
              </a:rPr>
              <a:t>Use chemical notation to write a formula for the following reaction:</a:t>
            </a:r>
          </a:p>
        </p:txBody>
      </p:sp>
      <p:sp>
        <p:nvSpPr>
          <p:cNvPr id="34820" name="Rectangle 4"/>
          <p:cNvSpPr>
            <a:spLocks/>
          </p:cNvSpPr>
          <p:nvPr>
            <p:custDataLst>
              <p:tags r:id="rId3"/>
            </p:custDataLst>
          </p:nvPr>
        </p:nvSpPr>
        <p:spPr bwMode="auto">
          <a:xfrm>
            <a:off x="722076" y="1737360"/>
            <a:ext cx="8939222" cy="800219"/>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600" dirty="0">
                <a:solidFill>
                  <a:srgbClr val="0000FF"/>
                </a:solidFill>
                <a:latin typeface="Calibri"/>
                <a:ea typeface="Verdana" charset="0"/>
                <a:cs typeface="Verdana" charset="0"/>
                <a:sym typeface="Verdana" charset="0"/>
              </a:rPr>
              <a:t>Two nitrogen dioxide gas molecules dissolve in water </a:t>
            </a:r>
            <a:r>
              <a:rPr lang="en-US" sz="2600" dirty="0" smtClean="0">
                <a:solidFill>
                  <a:srgbClr val="0000FF"/>
                </a:solidFill>
                <a:latin typeface="Calibri"/>
                <a:ea typeface="Verdana" charset="0"/>
                <a:cs typeface="Verdana" charset="0"/>
                <a:sym typeface="Verdana" charset="0"/>
              </a:rPr>
              <a:t>to </a:t>
            </a:r>
            <a:r>
              <a:rPr lang="en-US" sz="2600" dirty="0">
                <a:solidFill>
                  <a:srgbClr val="0000FF"/>
                </a:solidFill>
                <a:latin typeface="Calibri"/>
                <a:ea typeface="Verdana" charset="0"/>
                <a:cs typeface="Verdana" charset="0"/>
                <a:sym typeface="Verdana" charset="0"/>
              </a:rPr>
              <a:t>form one nitrate ion, one nitrite ion, and two hydrogen ions.</a:t>
            </a:r>
          </a:p>
        </p:txBody>
      </p:sp>
      <p:sp>
        <p:nvSpPr>
          <p:cNvPr id="6" name="Rectangle 5"/>
          <p:cNvSpPr/>
          <p:nvPr>
            <p:custDataLst>
              <p:tags r:id="rId4"/>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TextBox 6"/>
          <p:cNvSpPr txBox="1"/>
          <p:nvPr>
            <p:custDataLst>
              <p:tags r:id="rId5"/>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Air Pollution and Acid Rain</a:t>
            </a:r>
            <a:endParaRPr lang="en-US" sz="2400" b="1" dirty="0">
              <a:solidFill>
                <a:srgbClr val="FFFFFF"/>
              </a:solidFill>
              <a:latin typeface="Calibri"/>
            </a:endParaRPr>
          </a:p>
        </p:txBody>
      </p:sp>
      <p:sp>
        <p:nvSpPr>
          <p:cNvPr id="10" name="Text Placeholder 9"/>
          <p:cNvSpPr>
            <a:spLocks noGrp="1"/>
          </p:cNvSpPr>
          <p:nvPr>
            <p:ph type="body" sz="quarter" idx="12"/>
          </p:nvPr>
        </p:nvSpPr>
        <p:spPr/>
        <p:txBody>
          <a:bodyPr/>
          <a:lstStyle/>
          <a:p>
            <a:endParaRPr 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326231"/>
            <a:ext cx="12188825" cy="3124200"/>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9" name="Picture 8" descr="SNAPSHOT 04.png"/>
          <p:cNvPicPr>
            <a:picLocks noChangeAspect="1"/>
          </p:cNvPicPr>
          <p:nvPr/>
        </p:nvPicPr>
        <p:blipFill>
          <a:blip r:embed="rId8" cstate="print"/>
          <a:stretch>
            <a:fillRect/>
          </a:stretch>
        </p:blipFill>
        <p:spPr>
          <a:xfrm>
            <a:off x="10745113" y="3017520"/>
            <a:ext cx="1216699" cy="296732"/>
          </a:xfrm>
          <a:prstGeom prst="rect">
            <a:avLst/>
          </a:prstGeom>
        </p:spPr>
      </p:pic>
      <p:sp>
        <p:nvSpPr>
          <p:cNvPr id="35842" name="Rectangle 2"/>
          <p:cNvSpPr>
            <a:spLocks/>
          </p:cNvSpPr>
          <p:nvPr>
            <p:custDataLst>
              <p:tags r:id="rId1"/>
            </p:custDataLst>
          </p:nvPr>
        </p:nvSpPr>
        <p:spPr bwMode="auto">
          <a:xfrm>
            <a:off x="182880" y="457200"/>
            <a:ext cx="1390381"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Analysis</a:t>
            </a:r>
          </a:p>
        </p:txBody>
      </p:sp>
      <p:sp>
        <p:nvSpPr>
          <p:cNvPr id="35843" name="Rectangle 3"/>
          <p:cNvSpPr>
            <a:spLocks/>
          </p:cNvSpPr>
          <p:nvPr>
            <p:custDataLst>
              <p:tags r:id="rId2"/>
            </p:custDataLst>
          </p:nvPr>
        </p:nvSpPr>
        <p:spPr bwMode="auto">
          <a:xfrm>
            <a:off x="228600" y="1097280"/>
            <a:ext cx="9925666" cy="400110"/>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t" anchorCtr="0">
            <a:spAutoFit/>
          </a:bodyPr>
          <a:lstStyle/>
          <a:p>
            <a:pPr marL="465138" marR="0" lvl="0" indent="-465138" algn="l" defTabSz="914400" eaLnBrk="1" fontAlgn="auto" latinLnBrk="0" hangingPunct="1">
              <a:lnSpc>
                <a:spcPct val="100000"/>
              </a:lnSpc>
              <a:spcBef>
                <a:spcPts val="1500"/>
              </a:spcBef>
              <a:spcAft>
                <a:spcPts val="0"/>
              </a:spcAft>
              <a:buClrTx/>
              <a:buSzTx/>
              <a:buFontTx/>
              <a:buAutoNum type="arabicPeriod" startAt="4"/>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Lst>
              <a:defRPr/>
            </a:pPr>
            <a:r>
              <a:rPr lang="en-US" sz="2600" dirty="0">
                <a:latin typeface="Calibri"/>
                <a:ea typeface="Verdana" charset="0"/>
                <a:cs typeface="Verdana" charset="0"/>
                <a:sym typeface="Verdana" charset="0"/>
              </a:rPr>
              <a:t>Use chemical notation to write a formula for the following reaction:</a:t>
            </a:r>
          </a:p>
        </p:txBody>
      </p:sp>
      <p:sp>
        <p:nvSpPr>
          <p:cNvPr id="35844" name="Rectangle 4"/>
          <p:cNvSpPr>
            <a:spLocks/>
          </p:cNvSpPr>
          <p:nvPr>
            <p:custDataLst>
              <p:tags r:id="rId3"/>
            </p:custDataLst>
          </p:nvPr>
        </p:nvSpPr>
        <p:spPr bwMode="auto">
          <a:xfrm>
            <a:off x="707562" y="1737360"/>
            <a:ext cx="8701550" cy="800219"/>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600" dirty="0">
                <a:solidFill>
                  <a:srgbClr val="0000FF"/>
                </a:solidFill>
                <a:latin typeface="Calibri"/>
                <a:ea typeface="Verdana" charset="0"/>
                <a:cs typeface="Verdana" charset="0"/>
                <a:sym typeface="Verdana" charset="0"/>
              </a:rPr>
              <a:t>One sulfur dioxide gas molecule dissolves in water to form one </a:t>
            </a:r>
            <a:r>
              <a:rPr lang="en-US" sz="2600" dirty="0" err="1">
                <a:solidFill>
                  <a:srgbClr val="0000FF"/>
                </a:solidFill>
                <a:latin typeface="Calibri"/>
                <a:ea typeface="Verdana" charset="0"/>
                <a:cs typeface="Verdana" charset="0"/>
                <a:sym typeface="Verdana" charset="0"/>
              </a:rPr>
              <a:t>bisulfite</a:t>
            </a:r>
            <a:r>
              <a:rPr lang="en-US" sz="2600" dirty="0">
                <a:solidFill>
                  <a:srgbClr val="0000FF"/>
                </a:solidFill>
                <a:latin typeface="Calibri"/>
                <a:ea typeface="Verdana" charset="0"/>
                <a:cs typeface="Verdana" charset="0"/>
                <a:sym typeface="Verdana" charset="0"/>
              </a:rPr>
              <a:t> ion and one hydrogen ion.</a:t>
            </a:r>
          </a:p>
        </p:txBody>
      </p:sp>
      <p:sp>
        <p:nvSpPr>
          <p:cNvPr id="6" name="Rectangle 5"/>
          <p:cNvSpPr/>
          <p:nvPr>
            <p:custDataLst>
              <p:tags r:id="rId4"/>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TextBox 6"/>
          <p:cNvSpPr txBox="1"/>
          <p:nvPr>
            <p:custDataLst>
              <p:tags r:id="rId5"/>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Air Pollution and Acid Rain</a:t>
            </a:r>
            <a:endParaRPr lang="en-US" sz="2400" b="1" dirty="0">
              <a:solidFill>
                <a:srgbClr val="FFFFFF"/>
              </a:solidFill>
              <a:latin typeface="Calibri"/>
            </a:endParaRPr>
          </a:p>
        </p:txBody>
      </p:sp>
      <p:sp>
        <p:nvSpPr>
          <p:cNvPr id="10" name="Text Placeholder 9"/>
          <p:cNvSpPr>
            <a:spLocks noGrp="1"/>
          </p:cNvSpPr>
          <p:nvPr>
            <p:ph type="body" sz="quarter" idx="12"/>
          </p:nvPr>
        </p:nvSpPr>
        <p:spPr/>
        <p:txBody>
          <a:bodyPr/>
          <a:lstStyle/>
          <a:p>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326231"/>
            <a:ext cx="12188825" cy="3124200"/>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8" name="Picture 7" descr="SNAPSHOT 04.png"/>
          <p:cNvPicPr>
            <a:picLocks noChangeAspect="1"/>
          </p:cNvPicPr>
          <p:nvPr/>
        </p:nvPicPr>
        <p:blipFill>
          <a:blip r:embed="rId7" cstate="print"/>
          <a:stretch>
            <a:fillRect/>
          </a:stretch>
        </p:blipFill>
        <p:spPr>
          <a:xfrm>
            <a:off x="10745113" y="3017520"/>
            <a:ext cx="1216699" cy="296732"/>
          </a:xfrm>
          <a:prstGeom prst="rect">
            <a:avLst/>
          </a:prstGeom>
        </p:spPr>
      </p:pic>
      <p:sp>
        <p:nvSpPr>
          <p:cNvPr id="36867" name="Rectangle 3"/>
          <p:cNvSpPr>
            <a:spLocks/>
          </p:cNvSpPr>
          <p:nvPr>
            <p:custDataLst>
              <p:tags r:id="rId1"/>
            </p:custDataLst>
          </p:nvPr>
        </p:nvSpPr>
        <p:spPr bwMode="auto">
          <a:xfrm>
            <a:off x="182880" y="457200"/>
            <a:ext cx="1390381"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Analysis</a:t>
            </a:r>
          </a:p>
        </p:txBody>
      </p:sp>
      <p:sp>
        <p:nvSpPr>
          <p:cNvPr id="36868" name="Rectangle 4"/>
          <p:cNvSpPr>
            <a:spLocks/>
          </p:cNvSpPr>
          <p:nvPr>
            <p:custDataLst>
              <p:tags r:id="rId2"/>
            </p:custDataLst>
          </p:nvPr>
        </p:nvSpPr>
        <p:spPr bwMode="auto">
          <a:xfrm>
            <a:off x="228600" y="1097280"/>
            <a:ext cx="8715078" cy="400110"/>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t" anchorCtr="0">
            <a:spAutoFit/>
          </a:bodyPr>
          <a:lstStyle/>
          <a:p>
            <a:pPr marL="465138" marR="0" lvl="0" indent="-465138" algn="l" defTabSz="914400" eaLnBrk="1" fontAlgn="auto" latinLnBrk="0" hangingPunct="1">
              <a:lnSpc>
                <a:spcPct val="100000"/>
              </a:lnSpc>
              <a:spcBef>
                <a:spcPts val="1500"/>
              </a:spcBef>
              <a:spcAft>
                <a:spcPts val="0"/>
              </a:spcAft>
              <a:buClrTx/>
              <a:buSzTx/>
              <a:buFontTx/>
              <a:buAutoNum type="arabicPeriod" startAt="5"/>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Lst>
              <a:defRPr/>
            </a:pPr>
            <a:r>
              <a:rPr lang="en-US" sz="2600" dirty="0">
                <a:latin typeface="Calibri"/>
                <a:ea typeface="Verdana" charset="0"/>
                <a:cs typeface="Verdana" charset="0"/>
                <a:sym typeface="Verdana" charset="0"/>
              </a:rPr>
              <a:t>Which gas created the smallest change in pH of the water?</a:t>
            </a:r>
          </a:p>
        </p:txBody>
      </p:sp>
      <p:sp>
        <p:nvSpPr>
          <p:cNvPr id="5" name="Rectangle 4"/>
          <p:cNvSpPr/>
          <p:nvPr>
            <p:custDataLst>
              <p:tags r:id="rId3"/>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TextBox 5"/>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Air Pollution and Acid Rain</a:t>
            </a:r>
            <a:endParaRPr lang="en-US" sz="2400" b="1" dirty="0">
              <a:solidFill>
                <a:srgbClr val="FFFFFF"/>
              </a:solidFill>
              <a:latin typeface="Calibri"/>
            </a:endParaRPr>
          </a:p>
        </p:txBody>
      </p:sp>
      <p:sp>
        <p:nvSpPr>
          <p:cNvPr id="9" name="Text Placeholder 8"/>
          <p:cNvSpPr>
            <a:spLocks noGrp="1"/>
          </p:cNvSpPr>
          <p:nvPr>
            <p:ph type="body" sz="quarter" idx="12"/>
          </p:nvPr>
        </p:nvSpPr>
        <p:spPr/>
        <p:txBody>
          <a:bodyPr/>
          <a:lstStyle/>
          <a:p>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326231"/>
            <a:ext cx="12188825" cy="3124200"/>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8" name="Picture 7" descr="SNAPSHOT 04.png"/>
          <p:cNvPicPr>
            <a:picLocks noChangeAspect="1"/>
          </p:cNvPicPr>
          <p:nvPr/>
        </p:nvPicPr>
        <p:blipFill>
          <a:blip r:embed="rId7" cstate="print"/>
          <a:stretch>
            <a:fillRect/>
          </a:stretch>
        </p:blipFill>
        <p:spPr>
          <a:xfrm>
            <a:off x="10745113" y="3017520"/>
            <a:ext cx="1216699" cy="296732"/>
          </a:xfrm>
          <a:prstGeom prst="rect">
            <a:avLst/>
          </a:prstGeom>
        </p:spPr>
      </p:pic>
      <p:sp>
        <p:nvSpPr>
          <p:cNvPr id="37890" name="Rectangle 2"/>
          <p:cNvSpPr>
            <a:spLocks/>
          </p:cNvSpPr>
          <p:nvPr>
            <p:custDataLst>
              <p:tags r:id="rId1"/>
            </p:custDataLst>
          </p:nvPr>
        </p:nvSpPr>
        <p:spPr bwMode="auto">
          <a:xfrm>
            <a:off x="182880" y="457200"/>
            <a:ext cx="1390381"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Analysis</a:t>
            </a:r>
          </a:p>
        </p:txBody>
      </p:sp>
      <p:sp>
        <p:nvSpPr>
          <p:cNvPr id="37891" name="Rectangle 3"/>
          <p:cNvSpPr>
            <a:spLocks/>
          </p:cNvSpPr>
          <p:nvPr>
            <p:custDataLst>
              <p:tags r:id="rId2"/>
            </p:custDataLst>
          </p:nvPr>
        </p:nvSpPr>
        <p:spPr bwMode="auto">
          <a:xfrm>
            <a:off x="228600" y="1097280"/>
            <a:ext cx="10912807" cy="800219"/>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465138" marR="0" lvl="0" indent="-465138" algn="l" defTabSz="914400" eaLnBrk="1" fontAlgn="auto" latinLnBrk="0" hangingPunct="1">
              <a:lnSpc>
                <a:spcPct val="100000"/>
              </a:lnSpc>
              <a:spcBef>
                <a:spcPts val="1500"/>
              </a:spcBef>
              <a:spcAft>
                <a:spcPts val="0"/>
              </a:spcAft>
              <a:buClrTx/>
              <a:buSzTx/>
              <a:buFontTx/>
              <a:buAutoNum type="arabicPeriod" startAt="6"/>
              <a:tabLst>
                <a:tab pos="17463" algn="l"/>
                <a:tab pos="465138" algn="l"/>
                <a:tab pos="1065213" algn="l"/>
                <a:tab pos="1598613" algn="l"/>
                <a:tab pos="2132013" algn="l"/>
                <a:tab pos="2665413" algn="l"/>
                <a:tab pos="3198813" algn="l"/>
                <a:tab pos="3732213" algn="l"/>
                <a:tab pos="4265613" algn="l"/>
                <a:tab pos="4799013" algn="l"/>
                <a:tab pos="5332413" algn="l"/>
                <a:tab pos="5865813" algn="l"/>
                <a:tab pos="6397625" algn="l"/>
              </a:tabLst>
              <a:defRPr/>
            </a:pPr>
            <a:r>
              <a:rPr lang="en-US" sz="2600" dirty="0">
                <a:latin typeface="Calibri"/>
                <a:ea typeface="Verdana" charset="0"/>
                <a:cs typeface="Verdana" charset="0"/>
                <a:sym typeface="Verdana" charset="0"/>
              </a:rPr>
              <a:t>Compare your results with those from other groups. What factors </a:t>
            </a:r>
            <a:r>
              <a:rPr lang="en-US" sz="2600" dirty="0" smtClean="0">
                <a:latin typeface="Calibri"/>
                <a:ea typeface="Verdana" charset="0"/>
                <a:cs typeface="Verdana" charset="0"/>
                <a:sym typeface="Verdana" charset="0"/>
              </a:rPr>
              <a:t>might </a:t>
            </a:r>
            <a:r>
              <a:rPr lang="en-US" sz="2600" dirty="0">
                <a:latin typeface="Calibri"/>
                <a:ea typeface="Verdana" charset="0"/>
                <a:cs typeface="Verdana" charset="0"/>
                <a:sym typeface="Verdana" charset="0"/>
              </a:rPr>
              <a:t>have caused some of the variability in change in pH observed?</a:t>
            </a:r>
          </a:p>
        </p:txBody>
      </p:sp>
      <p:sp>
        <p:nvSpPr>
          <p:cNvPr id="5" name="Rectangle 4"/>
          <p:cNvSpPr/>
          <p:nvPr>
            <p:custDataLst>
              <p:tags r:id="rId3"/>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TextBox 5"/>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Air Pollution and Acid Rain</a:t>
            </a:r>
            <a:endParaRPr lang="en-US" sz="2400" b="1" dirty="0">
              <a:solidFill>
                <a:srgbClr val="FFFFFF"/>
              </a:solidFill>
              <a:latin typeface="Calibri"/>
            </a:endParaRPr>
          </a:p>
        </p:txBody>
      </p:sp>
      <p:sp>
        <p:nvSpPr>
          <p:cNvPr id="9" name="Text Placeholder 8"/>
          <p:cNvSpPr>
            <a:spLocks noGrp="1"/>
          </p:cNvSpPr>
          <p:nvPr>
            <p:ph type="body" sz="quarter" idx="12"/>
          </p:nvPr>
        </p:nvSpPr>
        <p:spPr/>
        <p:txBody>
          <a:bodyPr/>
          <a:lstStyle/>
          <a:p>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326231"/>
            <a:ext cx="12188825" cy="3124200"/>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8" name="Picture 7" descr="SNAPSHOT 04.png"/>
          <p:cNvPicPr>
            <a:picLocks noChangeAspect="1"/>
          </p:cNvPicPr>
          <p:nvPr/>
        </p:nvPicPr>
        <p:blipFill>
          <a:blip r:embed="rId7" cstate="print"/>
          <a:stretch>
            <a:fillRect/>
          </a:stretch>
        </p:blipFill>
        <p:spPr>
          <a:xfrm>
            <a:off x="10745113" y="3017520"/>
            <a:ext cx="1216699" cy="296732"/>
          </a:xfrm>
          <a:prstGeom prst="rect">
            <a:avLst/>
          </a:prstGeom>
        </p:spPr>
      </p:pic>
      <p:sp>
        <p:nvSpPr>
          <p:cNvPr id="38914" name="Rectangle 2"/>
          <p:cNvSpPr>
            <a:spLocks/>
          </p:cNvSpPr>
          <p:nvPr>
            <p:custDataLst>
              <p:tags r:id="rId1"/>
            </p:custDataLst>
          </p:nvPr>
        </p:nvSpPr>
        <p:spPr bwMode="auto">
          <a:xfrm>
            <a:off x="182880" y="457200"/>
            <a:ext cx="1390381"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Analysis</a:t>
            </a:r>
          </a:p>
        </p:txBody>
      </p:sp>
      <p:sp>
        <p:nvSpPr>
          <p:cNvPr id="38915" name="Rectangle 3"/>
          <p:cNvSpPr>
            <a:spLocks/>
          </p:cNvSpPr>
          <p:nvPr>
            <p:custDataLst>
              <p:tags r:id="rId2"/>
            </p:custDataLst>
          </p:nvPr>
        </p:nvSpPr>
        <p:spPr bwMode="auto">
          <a:xfrm>
            <a:off x="228600" y="1097280"/>
            <a:ext cx="10569997" cy="1200329"/>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465138" marR="0" lvl="0" indent="-465138" algn="l" defTabSz="914400" eaLnBrk="1" fontAlgn="auto" latinLnBrk="0" hangingPunct="1">
              <a:lnSpc>
                <a:spcPct val="100000"/>
              </a:lnSpc>
              <a:spcBef>
                <a:spcPts val="1500"/>
              </a:spcBef>
              <a:spcAft>
                <a:spcPts val="0"/>
              </a:spcAft>
              <a:buClrTx/>
              <a:buSzTx/>
              <a:buFontTx/>
              <a:buAutoNum type="arabicPeriod" startAt="7"/>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Lst>
              <a:defRPr/>
            </a:pPr>
            <a:r>
              <a:rPr lang="en-US" sz="2600" dirty="0">
                <a:latin typeface="Calibri"/>
                <a:ea typeface="Verdana" charset="0"/>
                <a:cs typeface="Verdana" charset="0"/>
                <a:sym typeface="Verdana" charset="0"/>
              </a:rPr>
              <a:t>In the three reactions of gas dissolving in water in this lab, what is </a:t>
            </a:r>
            <a:r>
              <a:rPr lang="en-US" sz="2600" dirty="0" smtClean="0">
                <a:latin typeface="Calibri"/>
                <a:ea typeface="Verdana" charset="0"/>
                <a:cs typeface="Verdana" charset="0"/>
                <a:sym typeface="Verdana" charset="0"/>
              </a:rPr>
              <a:t>the </a:t>
            </a:r>
            <a:r>
              <a:rPr lang="en-US" sz="2600" dirty="0">
                <a:latin typeface="Calibri"/>
                <a:ea typeface="Verdana" charset="0"/>
                <a:cs typeface="Verdana" charset="0"/>
                <a:sym typeface="Verdana" charset="0"/>
              </a:rPr>
              <a:t>cause of the reduction of the pH of the water in which these </a:t>
            </a:r>
            <a:r>
              <a:rPr lang="en-US" sz="2600" dirty="0" smtClean="0">
                <a:latin typeface="Calibri"/>
                <a:ea typeface="Verdana" charset="0"/>
                <a:cs typeface="Verdana" charset="0"/>
                <a:sym typeface="Verdana" charset="0"/>
              </a:rPr>
              <a:t>gases are </a:t>
            </a:r>
            <a:r>
              <a:rPr lang="en-US" sz="2600" dirty="0">
                <a:latin typeface="Calibri"/>
                <a:ea typeface="Verdana" charset="0"/>
                <a:cs typeface="Verdana" charset="0"/>
                <a:sym typeface="Verdana" charset="0"/>
              </a:rPr>
              <a:t>dissolved?</a:t>
            </a:r>
          </a:p>
        </p:txBody>
      </p:sp>
      <p:sp>
        <p:nvSpPr>
          <p:cNvPr id="5" name="Rectangle 4"/>
          <p:cNvSpPr/>
          <p:nvPr>
            <p:custDataLst>
              <p:tags r:id="rId3"/>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TextBox 5"/>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Air Pollution and Acid Rain</a:t>
            </a:r>
            <a:endParaRPr lang="en-US" sz="2400" b="1" dirty="0">
              <a:solidFill>
                <a:srgbClr val="FFFFFF"/>
              </a:solidFill>
              <a:latin typeface="Calibri"/>
            </a:endParaRPr>
          </a:p>
        </p:txBody>
      </p:sp>
      <p:sp>
        <p:nvSpPr>
          <p:cNvPr id="9" name="Text Placeholder 8"/>
          <p:cNvSpPr>
            <a:spLocks noGrp="1"/>
          </p:cNvSpPr>
          <p:nvPr>
            <p:ph type="body" sz="quarter" idx="12"/>
          </p:nvPr>
        </p:nvSpPr>
        <p:spPr/>
        <p:txBody>
          <a:bodyPr/>
          <a:lstStyle/>
          <a:p>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326231"/>
            <a:ext cx="12188825" cy="3124200"/>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9" name="Picture 8" descr="SNAPSHOT 04.png"/>
          <p:cNvPicPr>
            <a:picLocks noChangeAspect="1"/>
          </p:cNvPicPr>
          <p:nvPr/>
        </p:nvPicPr>
        <p:blipFill>
          <a:blip r:embed="rId8" cstate="print"/>
          <a:stretch>
            <a:fillRect/>
          </a:stretch>
        </p:blipFill>
        <p:spPr>
          <a:xfrm>
            <a:off x="10745113" y="3017520"/>
            <a:ext cx="1216699" cy="296732"/>
          </a:xfrm>
          <a:prstGeom prst="rect">
            <a:avLst/>
          </a:prstGeom>
        </p:spPr>
      </p:pic>
      <p:sp>
        <p:nvSpPr>
          <p:cNvPr id="39938" name="Rectangle 2"/>
          <p:cNvSpPr>
            <a:spLocks/>
          </p:cNvSpPr>
          <p:nvPr>
            <p:custDataLst>
              <p:tags r:id="rId1"/>
            </p:custDataLst>
          </p:nvPr>
        </p:nvSpPr>
        <p:spPr bwMode="auto">
          <a:xfrm>
            <a:off x="182880" y="457200"/>
            <a:ext cx="1594988"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Synthesis</a:t>
            </a:r>
          </a:p>
        </p:txBody>
      </p:sp>
      <p:sp>
        <p:nvSpPr>
          <p:cNvPr id="39939" name="Rectangle 3"/>
          <p:cNvSpPr>
            <a:spLocks/>
          </p:cNvSpPr>
          <p:nvPr>
            <p:custDataLst>
              <p:tags r:id="rId2"/>
            </p:custDataLst>
          </p:nvPr>
        </p:nvSpPr>
        <p:spPr bwMode="auto">
          <a:xfrm>
            <a:off x="0" y="896322"/>
            <a:ext cx="8918403" cy="369332"/>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L="274430" marR="0" lvl="0" indent="0" algn="l" defTabSz="914400" eaLnBrk="1" fontAlgn="auto" latinLnBrk="0" hangingPunct="1">
              <a:lnSpc>
                <a:spcPct val="100000"/>
              </a:lnSpc>
              <a:spcBef>
                <a:spcPts val="1500"/>
              </a:spcBef>
              <a:spcAft>
                <a:spcPts val="0"/>
              </a:spcAft>
              <a:buClrTx/>
              <a:buSzTx/>
              <a:buNone/>
              <a:tabLst>
                <a:tab pos="533399" algn="l"/>
                <a:tab pos="1066801"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400" b="1" dirty="0">
                <a:solidFill>
                  <a:srgbClr val="0000FF"/>
                </a:solidFill>
                <a:latin typeface="Calibri"/>
                <a:ea typeface="Verdana" charset="0"/>
                <a:cs typeface="Verdana" charset="0"/>
                <a:sym typeface="Verdana" charset="0"/>
              </a:rPr>
              <a:t>Use available resources to help you answer the following questions.</a:t>
            </a:r>
          </a:p>
        </p:txBody>
      </p:sp>
      <p:sp>
        <p:nvSpPr>
          <p:cNvPr id="39940" name="Rectangle 4"/>
          <p:cNvSpPr>
            <a:spLocks/>
          </p:cNvSpPr>
          <p:nvPr>
            <p:custDataLst>
              <p:tags r:id="rId3"/>
            </p:custDataLst>
          </p:nvPr>
        </p:nvSpPr>
        <p:spPr bwMode="auto">
          <a:xfrm>
            <a:off x="228600" y="1463040"/>
            <a:ext cx="10189096" cy="800219"/>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465138" marR="0" lvl="0" indent="-465138" algn="l" defTabSz="914400" eaLnBrk="1" fontAlgn="auto" latinLnBrk="0" hangingPunct="1">
              <a:lnSpc>
                <a:spcPct val="100000"/>
              </a:lnSpc>
              <a:spcBef>
                <a:spcPts val="1500"/>
              </a:spcBef>
              <a:spcAft>
                <a:spcPts val="0"/>
              </a:spcAft>
              <a:buClrTx/>
              <a:buSzTx/>
              <a:buFont typeface="+mj-lt"/>
              <a:buAutoNum type="arabicPeriod"/>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Lst>
              <a:defRPr/>
            </a:pPr>
            <a:r>
              <a:rPr lang="en-US" sz="2600" dirty="0">
                <a:latin typeface="Calibri"/>
                <a:ea typeface="Verdana" charset="0"/>
                <a:cs typeface="Verdana" charset="0"/>
                <a:sym typeface="Verdana" charset="0"/>
              </a:rPr>
              <a:t>Which are considered the primary anthropogenic (man-made) gases that cause acid rain? What are some important sources of these gases?</a:t>
            </a:r>
          </a:p>
        </p:txBody>
      </p:sp>
      <p:sp>
        <p:nvSpPr>
          <p:cNvPr id="6" name="Rectangle 5"/>
          <p:cNvSpPr/>
          <p:nvPr>
            <p:custDataLst>
              <p:tags r:id="rId4"/>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TextBox 6"/>
          <p:cNvSpPr txBox="1"/>
          <p:nvPr>
            <p:custDataLst>
              <p:tags r:id="rId5"/>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Air Pollution and Acid Rain</a:t>
            </a:r>
            <a:endParaRPr lang="en-US" sz="2400" b="1" dirty="0">
              <a:solidFill>
                <a:srgbClr val="FFFFFF"/>
              </a:solidFill>
              <a:latin typeface="Calibri"/>
            </a:endParaRPr>
          </a:p>
        </p:txBody>
      </p:sp>
      <p:sp>
        <p:nvSpPr>
          <p:cNvPr id="10" name="Text Placeholder 9"/>
          <p:cNvSpPr>
            <a:spLocks noGrp="1"/>
          </p:cNvSpPr>
          <p:nvPr>
            <p:ph type="body" sz="quarter" idx="12"/>
          </p:nvPr>
        </p:nvSpPr>
        <p:spPr/>
        <p:txBody>
          <a:bodyPr/>
          <a:lstStyle/>
          <a:p>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326231"/>
            <a:ext cx="12188825" cy="3124200"/>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0" name="Picture 9" descr="SNAPSHOT 04.png"/>
          <p:cNvPicPr>
            <a:picLocks noChangeAspect="1"/>
          </p:cNvPicPr>
          <p:nvPr/>
        </p:nvPicPr>
        <p:blipFill>
          <a:blip r:embed="rId9" cstate="print"/>
          <a:stretch>
            <a:fillRect/>
          </a:stretch>
        </p:blipFill>
        <p:spPr>
          <a:xfrm>
            <a:off x="10745113" y="3017520"/>
            <a:ext cx="1216699" cy="296732"/>
          </a:xfrm>
          <a:prstGeom prst="rect">
            <a:avLst/>
          </a:prstGeom>
        </p:spPr>
      </p:pic>
      <p:sp>
        <p:nvSpPr>
          <p:cNvPr id="40961" name="Rectangle 1"/>
          <p:cNvSpPr>
            <a:spLocks/>
          </p:cNvSpPr>
          <p:nvPr>
            <p:custDataLst>
              <p:tags r:id="rId1"/>
            </p:custDataLst>
          </p:nvPr>
        </p:nvSpPr>
        <p:spPr bwMode="auto">
          <a:xfrm>
            <a:off x="182880" y="457200"/>
            <a:ext cx="11217528" cy="492443"/>
          </a:xfrm>
          <a:prstGeom prst="rect">
            <a:avLst/>
          </a:prstGeom>
          <a:solidFill>
            <a:srgbClr val="000000">
              <a:alpha val="0"/>
            </a:srgbClr>
          </a:solidFill>
          <a:ln w="12700" cap="flat">
            <a:noFill/>
            <a:miter lim="800000"/>
            <a:headEnd type="none" w="med" len="med"/>
            <a:tailEnd type="none" w="med" len="med"/>
          </a:ln>
        </p:spPr>
        <p:txBody>
          <a:bodyPr vert="horz"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Synthesis</a:t>
            </a:r>
          </a:p>
        </p:txBody>
      </p:sp>
      <p:sp>
        <p:nvSpPr>
          <p:cNvPr id="40963" name="Rectangle 3"/>
          <p:cNvSpPr>
            <a:spLocks/>
          </p:cNvSpPr>
          <p:nvPr>
            <p:custDataLst>
              <p:tags r:id="rId2"/>
            </p:custDataLst>
          </p:nvPr>
        </p:nvSpPr>
        <p:spPr bwMode="auto">
          <a:xfrm>
            <a:off x="228600" y="1088231"/>
            <a:ext cx="12188825" cy="800219"/>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465138" marR="0" lvl="0" indent="-465138" algn="l" defTabSz="914400" eaLnBrk="1" fontAlgn="auto" latinLnBrk="0" hangingPunct="1">
              <a:lnSpc>
                <a:spcPct val="100000"/>
              </a:lnSpc>
              <a:spcBef>
                <a:spcPts val="1500"/>
              </a:spcBef>
              <a:spcAft>
                <a:spcPts val="0"/>
              </a:spcAft>
              <a:buClrTx/>
              <a:buSzTx/>
              <a:buFontTx/>
              <a:buAutoNum type="arabicPeriod" startAt="2"/>
              <a:tabLst>
                <a:tab pos="17463" algn="l"/>
                <a:tab pos="465138" algn="l"/>
                <a:tab pos="474663" algn="l"/>
                <a:tab pos="1065213" algn="l"/>
                <a:tab pos="1598613" algn="l"/>
                <a:tab pos="2132013" algn="l"/>
                <a:tab pos="2665413" algn="l"/>
                <a:tab pos="3198813" algn="l"/>
                <a:tab pos="3732213" algn="l"/>
                <a:tab pos="4265613" algn="l"/>
                <a:tab pos="4799013" algn="l"/>
                <a:tab pos="5332413" algn="l"/>
                <a:tab pos="5865813" algn="l"/>
                <a:tab pos="6397625" algn="l"/>
                <a:tab pos="209550" algn="l"/>
                <a:tab pos="1066800" algn="l"/>
                <a:tab pos="1600200" algn="l"/>
                <a:tab pos="2133600" algn="l"/>
                <a:tab pos="2667000" algn="l"/>
                <a:tab pos="3200400" algn="l"/>
                <a:tab pos="3733800" algn="l"/>
                <a:tab pos="4267200" algn="l"/>
                <a:tab pos="4800600" algn="l"/>
                <a:tab pos="5334000" algn="l"/>
                <a:tab pos="5867400" algn="l"/>
                <a:tab pos="6400800" algn="l"/>
                <a:tab pos="209550" algn="l"/>
                <a:tab pos="1066800" algn="l"/>
                <a:tab pos="1600200" algn="l"/>
                <a:tab pos="2133600" algn="l"/>
                <a:tab pos="2667000" algn="l"/>
              </a:tabLst>
              <a:defRPr/>
            </a:pPr>
            <a:r>
              <a:rPr lang="en-US" sz="2600" dirty="0">
                <a:latin typeface="Calibri"/>
                <a:ea typeface="Verdana" charset="0"/>
                <a:cs typeface="Verdana" charset="0"/>
                <a:sym typeface="Verdana" charset="0"/>
              </a:rPr>
              <a:t>Scientists have found that sulfuric acid is the primary acid involved </a:t>
            </a:r>
            <a:r>
              <a:rPr lang="en-US" sz="2600" dirty="0" smtClean="0">
                <a:latin typeface="Calibri"/>
                <a:ea typeface="Verdana" charset="0"/>
                <a:cs typeface="Verdana" charset="0"/>
                <a:sym typeface="Verdana" charset="0"/>
              </a:rPr>
              <a:t>in producing </a:t>
            </a:r>
            <a:r>
              <a:rPr lang="en-US" sz="2600" dirty="0">
                <a:latin typeface="Calibri"/>
                <a:ea typeface="Verdana" charset="0"/>
                <a:cs typeface="Verdana" charset="0"/>
                <a:sym typeface="Verdana" charset="0"/>
              </a:rPr>
              <a:t>acid rain</a:t>
            </a:r>
            <a:r>
              <a:rPr lang="en-US" sz="2600" dirty="0" smtClean="0">
                <a:latin typeface="Calibri"/>
                <a:ea typeface="Verdana" charset="0"/>
                <a:cs typeface="Verdana" charset="0"/>
                <a:sym typeface="Verdana" charset="0"/>
              </a:rPr>
              <a:t>.</a:t>
            </a:r>
            <a:endParaRPr lang="en-US" sz="2600" dirty="0">
              <a:latin typeface="Calibri"/>
              <a:ea typeface="Verdana" charset="0"/>
              <a:cs typeface="Verdana" charset="0"/>
              <a:sym typeface="Verdana" charset="0"/>
            </a:endParaRPr>
          </a:p>
        </p:txBody>
      </p:sp>
      <p:sp>
        <p:nvSpPr>
          <p:cNvPr id="5" name="TextBox 4"/>
          <p:cNvSpPr txBox="1"/>
          <p:nvPr>
            <p:custDataLst>
              <p:tags r:id="rId3"/>
            </p:custDataLst>
          </p:nvPr>
        </p:nvSpPr>
        <p:spPr>
          <a:xfrm>
            <a:off x="455612" y="1829142"/>
            <a:ext cx="10591800" cy="1392689"/>
          </a:xfrm>
          <a:prstGeom prst="rect">
            <a:avLst/>
          </a:prstGeom>
          <a:solidFill>
            <a:srgbClr val="000000">
              <a:alpha val="0"/>
            </a:srgbClr>
          </a:solidFill>
          <a:ln/>
        </p:spPr>
        <p:txBody>
          <a:bodyPr vert="horz" wrap="square" lIns="0" tIns="0" rIns="0" bIns="0" rtlCol="0" anchor="t" anchorCtr="0">
            <a:spAutoFit/>
          </a:bodyPr>
          <a:lstStyle/>
          <a:p>
            <a:pPr marL="914400" marR="0" lvl="0" indent="-449263" algn="l" defTabSz="914400" eaLnBrk="1" fontAlgn="auto" latinLnBrk="0" hangingPunct="1">
              <a:lnSpc>
                <a:spcPct val="100000"/>
              </a:lnSpc>
              <a:spcBef>
                <a:spcPts val="1500"/>
              </a:spcBef>
              <a:spcAft>
                <a:spcPts val="0"/>
              </a:spcAft>
              <a:buClrTx/>
              <a:buSzTx/>
              <a:buFont typeface="+mj-lt"/>
              <a:buAutoNum type="alphaLcParenR"/>
              <a:tabLst>
                <a:tab pos="17463" algn="l"/>
                <a:tab pos="474663" algn="l"/>
                <a:tab pos="914400" algn="l"/>
                <a:tab pos="1065213" algn="l"/>
                <a:tab pos="1204913" algn="l"/>
                <a:tab pos="1598613" algn="l"/>
                <a:tab pos="2132013" algn="l"/>
                <a:tab pos="2665413" algn="l"/>
                <a:tab pos="3198813" algn="l"/>
                <a:tab pos="3732213" algn="l"/>
                <a:tab pos="4265613" algn="l"/>
                <a:tab pos="4799013" algn="l"/>
                <a:tab pos="5332413" algn="l"/>
                <a:tab pos="5865813" algn="l"/>
                <a:tab pos="6397625" algn="l"/>
                <a:tab pos="209550" algn="l"/>
                <a:tab pos="1066800" algn="l"/>
                <a:tab pos="1600200" algn="l"/>
                <a:tab pos="2133600" algn="l"/>
                <a:tab pos="2667000" algn="l"/>
                <a:tab pos="3200400" algn="l"/>
                <a:tab pos="3733800" algn="l"/>
                <a:tab pos="4267200" algn="l"/>
                <a:tab pos="4800600" algn="l"/>
                <a:tab pos="5334000" algn="l"/>
                <a:tab pos="5867400" algn="l"/>
                <a:tab pos="6400800" algn="l"/>
                <a:tab pos="209550" algn="l"/>
                <a:tab pos="1066800" algn="l"/>
                <a:tab pos="1600200" algn="l"/>
                <a:tab pos="2133600" algn="l"/>
                <a:tab pos="2667000" algn="l"/>
              </a:tabLst>
              <a:defRPr/>
            </a:pPr>
            <a:r>
              <a:rPr lang="en-US" sz="2600" dirty="0" smtClean="0">
                <a:latin typeface="Calibri"/>
                <a:ea typeface="Verdana" charset="0"/>
                <a:cs typeface="Verdana" charset="0"/>
                <a:sym typeface="Verdana" charset="0"/>
              </a:rPr>
              <a:t>What are some of the chemical reactions that produce sulfuric acid in the atmosphere? </a:t>
            </a:r>
          </a:p>
          <a:p>
            <a:pPr marL="914400" marR="0" lvl="0" indent="-449263" algn="l" defTabSz="914400" eaLnBrk="1" fontAlgn="auto" latinLnBrk="0" hangingPunct="1">
              <a:spcBef>
                <a:spcPts val="1500"/>
              </a:spcBef>
              <a:spcAft>
                <a:spcPts val="0"/>
              </a:spcAft>
              <a:buClrTx/>
              <a:buSzTx/>
              <a:buFont typeface="+mj-lt"/>
              <a:buAutoNum type="alphaLcParenR"/>
              <a:tabLst>
                <a:tab pos="17463" algn="l"/>
                <a:tab pos="474663" algn="l"/>
                <a:tab pos="914400" algn="l"/>
                <a:tab pos="1065213" algn="l"/>
                <a:tab pos="1204913" algn="l"/>
                <a:tab pos="1598613" algn="l"/>
                <a:tab pos="2132013" algn="l"/>
                <a:tab pos="2665413" algn="l"/>
                <a:tab pos="3198813" algn="l"/>
                <a:tab pos="3732213" algn="l"/>
                <a:tab pos="4265613" algn="l"/>
                <a:tab pos="4799013" algn="l"/>
                <a:tab pos="5332413" algn="l"/>
                <a:tab pos="5865813" algn="l"/>
                <a:tab pos="6397625" algn="l"/>
                <a:tab pos="209550" algn="l"/>
                <a:tab pos="1066800" algn="l"/>
                <a:tab pos="1600200" algn="l"/>
                <a:tab pos="2133600" algn="l"/>
                <a:tab pos="2667000" algn="l"/>
                <a:tab pos="3200400" algn="l"/>
                <a:tab pos="3733800" algn="l"/>
                <a:tab pos="4267200" algn="l"/>
                <a:tab pos="4800600" algn="l"/>
                <a:tab pos="5334000" algn="l"/>
                <a:tab pos="5867400" algn="l"/>
                <a:tab pos="6400800" algn="l"/>
                <a:tab pos="209550" algn="l"/>
                <a:tab pos="1066800" algn="l"/>
                <a:tab pos="1600200" algn="l"/>
                <a:tab pos="2133600" algn="l"/>
                <a:tab pos="2667000" algn="l"/>
              </a:tabLst>
              <a:defRPr/>
            </a:pPr>
            <a:r>
              <a:rPr lang="en-US" sz="2600" dirty="0" smtClean="0">
                <a:latin typeface="Calibri"/>
                <a:ea typeface="Verdana" charset="0"/>
                <a:cs typeface="Verdana" charset="0"/>
                <a:sym typeface="Verdana" charset="0"/>
              </a:rPr>
              <a:t>Why does radiation from the sun speed up this reaction?</a:t>
            </a:r>
            <a:endParaRPr lang="en-US" sz="2600" dirty="0">
              <a:latin typeface="Calibri"/>
              <a:ea typeface="Verdana" charset="0"/>
              <a:cs typeface="Verdana" charset="0"/>
              <a:sym typeface="Verdana" charset="0"/>
            </a:endParaRPr>
          </a:p>
        </p:txBody>
      </p:sp>
      <p:sp>
        <p:nvSpPr>
          <p:cNvPr id="6" name="Rectangle 5"/>
          <p:cNvSpPr/>
          <p:nvPr>
            <p:custDataLst>
              <p:tags r:id="rId4"/>
            </p:custDataLst>
          </p:nvPr>
        </p:nvSpPr>
        <p:spPr bwMode="auto">
          <a:xfrm>
            <a:off x="0" y="0"/>
            <a:ext cx="1270000" cy="400110"/>
          </a:xfrm>
          <a:prstGeom prst="rect">
            <a:avLst/>
          </a:prstGeom>
          <a:solidFill>
            <a:schemeClr val="bg1">
              <a:alpha val="0"/>
            </a:schemeClr>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729776" marR="0" indent="-456903" algn="l" defTabSz="914400" rtl="0" eaLnBrk="1" fontAlgn="base" latinLnBrk="0" hangingPunct="1">
              <a:spcBef>
                <a:spcPts val="1500"/>
              </a:spcBef>
              <a:spcAft>
                <a:spcPts val="0"/>
              </a:spcAft>
              <a:buClrTx/>
              <a:buSzTx/>
              <a:buFontTx/>
              <a:buNone/>
              <a:tabLst/>
            </a:pPr>
            <a:endParaRPr kumimoji="0" lang="en-US" sz="2600" b="0" i="0" u="none" strike="noStrike" cap="none" normalizeH="0" baseline="0" smtClean="0">
              <a:ln>
                <a:noFill/>
              </a:ln>
              <a:effectLst/>
              <a:latin typeface="Calibri"/>
              <a:ea typeface="ヒラギノ角ゴ ProN W3" charset="0"/>
              <a:cs typeface="ヒラギノ角ゴ ProN W3" charset="0"/>
              <a:sym typeface="Gill Sans" charset="0"/>
            </a:endParaRPr>
          </a:p>
        </p:txBody>
      </p:sp>
      <p:sp>
        <p:nvSpPr>
          <p:cNvPr id="7" name="Rectangle 6"/>
          <p:cNvSpPr/>
          <p:nvPr>
            <p:custDataLst>
              <p:tags r:id="rId5"/>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 name="TextBox 7"/>
          <p:cNvSpPr txBox="1"/>
          <p:nvPr>
            <p:custDataLst>
              <p:tags r:id="rId6"/>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Air Pollution and Acid Rain</a:t>
            </a:r>
            <a:endParaRPr lang="en-US" sz="2400" b="1" dirty="0">
              <a:solidFill>
                <a:srgbClr val="FFFFFF"/>
              </a:solidFill>
              <a:latin typeface="Calibri"/>
            </a:endParaRPr>
          </a:p>
        </p:txBody>
      </p:sp>
      <p:sp>
        <p:nvSpPr>
          <p:cNvPr id="11" name="Text Placeholder 10"/>
          <p:cNvSpPr>
            <a:spLocks noGrp="1"/>
          </p:cNvSpPr>
          <p:nvPr>
            <p:ph type="body" sz="quarter" idx="12"/>
          </p:nvPr>
        </p:nvSpPr>
        <p:spPr/>
        <p:txBody>
          <a:bodyPr/>
          <a:lstStyle/>
          <a:p>
            <a:endParaRPr 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326231"/>
            <a:ext cx="12188825" cy="3124200"/>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8" name="Picture 7" descr="SNAPSHOT 04.png"/>
          <p:cNvPicPr>
            <a:picLocks noChangeAspect="1"/>
          </p:cNvPicPr>
          <p:nvPr/>
        </p:nvPicPr>
        <p:blipFill>
          <a:blip r:embed="rId7" cstate="print"/>
          <a:stretch>
            <a:fillRect/>
          </a:stretch>
        </p:blipFill>
        <p:spPr>
          <a:xfrm>
            <a:off x="10745113" y="3017520"/>
            <a:ext cx="1216699" cy="296732"/>
          </a:xfrm>
          <a:prstGeom prst="rect">
            <a:avLst/>
          </a:prstGeom>
        </p:spPr>
      </p:pic>
      <p:sp>
        <p:nvSpPr>
          <p:cNvPr id="41986" name="Rectangle 2"/>
          <p:cNvSpPr>
            <a:spLocks/>
          </p:cNvSpPr>
          <p:nvPr>
            <p:custDataLst>
              <p:tags r:id="rId1"/>
            </p:custDataLst>
          </p:nvPr>
        </p:nvSpPr>
        <p:spPr bwMode="auto">
          <a:xfrm>
            <a:off x="182880" y="457200"/>
            <a:ext cx="1594988"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Synthesis</a:t>
            </a:r>
          </a:p>
        </p:txBody>
      </p:sp>
      <p:sp>
        <p:nvSpPr>
          <p:cNvPr id="41987" name="Rectangle 3"/>
          <p:cNvSpPr>
            <a:spLocks/>
          </p:cNvSpPr>
          <p:nvPr>
            <p:custDataLst>
              <p:tags r:id="rId2"/>
            </p:custDataLst>
          </p:nvPr>
        </p:nvSpPr>
        <p:spPr bwMode="auto">
          <a:xfrm>
            <a:off x="228600" y="1097280"/>
            <a:ext cx="11580812" cy="1200329"/>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t" anchorCtr="0">
            <a:spAutoFit/>
          </a:bodyPr>
          <a:lstStyle/>
          <a:p>
            <a:pPr marL="465138" marR="0" lvl="0" indent="-465138" algn="l" defTabSz="914400" eaLnBrk="1" fontAlgn="auto" latinLnBrk="0" hangingPunct="1">
              <a:lnSpc>
                <a:spcPct val="100000"/>
              </a:lnSpc>
              <a:spcBef>
                <a:spcPts val="1500"/>
              </a:spcBef>
              <a:spcAft>
                <a:spcPts val="0"/>
              </a:spcAft>
              <a:buClrTx/>
              <a:buSzTx/>
              <a:buFontTx/>
              <a:buAutoNum type="arabicPeriod" startAt="3"/>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Lst>
              <a:defRPr/>
            </a:pPr>
            <a:r>
              <a:rPr lang="en-US" sz="2600" dirty="0">
                <a:latin typeface="Calibri"/>
                <a:ea typeface="Verdana" charset="0"/>
                <a:cs typeface="Verdana" charset="0"/>
                <a:sym typeface="Verdana" charset="0"/>
              </a:rPr>
              <a:t>Coal from states in the western United States, like Montana and Wyoming, has a lower percentage of sulfur impurities than coal </a:t>
            </a:r>
            <a:r>
              <a:rPr lang="en-US" sz="2600" dirty="0" smtClean="0">
                <a:latin typeface="Calibri"/>
                <a:ea typeface="Verdana" charset="0"/>
                <a:cs typeface="Verdana" charset="0"/>
                <a:sym typeface="Verdana" charset="0"/>
              </a:rPr>
              <a:t>found </a:t>
            </a:r>
            <a:r>
              <a:rPr lang="en-US" sz="2600" dirty="0">
                <a:latin typeface="Calibri"/>
                <a:ea typeface="Verdana" charset="0"/>
                <a:cs typeface="Verdana" charset="0"/>
                <a:sym typeface="Verdana" charset="0"/>
              </a:rPr>
              <a:t>in the eastern United States. How would the burning of </a:t>
            </a:r>
            <a:r>
              <a:rPr lang="en-US" sz="2600" dirty="0" smtClean="0">
                <a:latin typeface="Calibri"/>
                <a:ea typeface="Verdana" charset="0"/>
                <a:cs typeface="Verdana" charset="0"/>
                <a:sym typeface="Verdana" charset="0"/>
              </a:rPr>
              <a:t>low-sulfur </a:t>
            </a:r>
            <a:r>
              <a:rPr lang="en-US" sz="2600" dirty="0">
                <a:latin typeface="Calibri"/>
                <a:ea typeface="Verdana" charset="0"/>
                <a:cs typeface="Verdana" charset="0"/>
                <a:sym typeface="Verdana" charset="0"/>
              </a:rPr>
              <a:t>coal change acid rain?</a:t>
            </a:r>
          </a:p>
        </p:txBody>
      </p:sp>
      <p:sp>
        <p:nvSpPr>
          <p:cNvPr id="5" name="Rectangle 4"/>
          <p:cNvSpPr/>
          <p:nvPr>
            <p:custDataLst>
              <p:tags r:id="rId3"/>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TextBox 5"/>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Air Pollution and Acid Rain</a:t>
            </a:r>
            <a:endParaRPr lang="en-US" sz="2400" b="1" dirty="0">
              <a:solidFill>
                <a:srgbClr val="FFFFFF"/>
              </a:solidFill>
              <a:latin typeface="Calibri"/>
            </a:endParaRPr>
          </a:p>
        </p:txBody>
      </p:sp>
      <p:sp>
        <p:nvSpPr>
          <p:cNvPr id="9" name="Text Placeholder 8"/>
          <p:cNvSpPr>
            <a:spLocks noGrp="1"/>
          </p:cNvSpPr>
          <p:nvPr>
            <p:ph type="body" sz="quarter" idx="12"/>
          </p:nvPr>
        </p:nvSpPr>
        <p:spPr/>
        <p:txBody>
          <a:bodyPr/>
          <a:lstStyle/>
          <a:p>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p:cNvSpPr>
          <p:nvPr>
            <p:custDataLst>
              <p:tags r:id="rId1"/>
            </p:custDataLst>
          </p:nvPr>
        </p:nvSpPr>
        <p:spPr bwMode="auto">
          <a:xfrm>
            <a:off x="228600" y="1097280"/>
            <a:ext cx="7351712" cy="1477328"/>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t" anchorCtr="0">
            <a:spAutoFit/>
          </a:bodyPr>
          <a:lstStyle/>
          <a:p>
            <a:pPr marL="465138" marR="0" lvl="0" indent="-465138" algn="l" defTabSz="914400" eaLnBrk="1" fontAlgn="auto" latinLnBrk="0" hangingPunct="1">
              <a:lnSpc>
                <a:spcPct val="100000"/>
              </a:lnSpc>
              <a:spcBef>
                <a:spcPts val="0"/>
              </a:spcBef>
              <a:spcAft>
                <a:spcPts val="1800"/>
              </a:spcAft>
              <a:buClr>
                <a:srgbClr val="000000"/>
              </a:buClr>
              <a:buSzPct val="100000"/>
              <a:buFont typeface="Verdana"/>
              <a:buChar char="•"/>
              <a:tabLst>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49" algn="l"/>
                <a:tab pos="476226" algn="l"/>
                <a:tab pos="1066746" algn="l"/>
                <a:tab pos="1600120" algn="l"/>
                <a:tab pos="2133493" algn="l"/>
                <a:tab pos="2666865" algn="l"/>
                <a:tab pos="3200239" algn="l"/>
                <a:tab pos="3733613" algn="l"/>
                <a:tab pos="4266985" algn="l"/>
                <a:tab pos="4800359" algn="l"/>
                <a:tab pos="5333733" algn="l"/>
              </a:tabLst>
              <a:defRPr/>
            </a:pPr>
            <a:r>
              <a:rPr lang="en-US" sz="2700" dirty="0">
                <a:latin typeface="Calibri"/>
                <a:ea typeface="Verdana" charset="0"/>
                <a:cs typeface="Verdana" charset="0"/>
                <a:sym typeface="Verdana" charset="0"/>
              </a:rPr>
              <a:t>What is the connection between air </a:t>
            </a:r>
            <a:r>
              <a:rPr lang="en-US" sz="2700" dirty="0" smtClean="0">
                <a:latin typeface="Calibri"/>
                <a:ea typeface="Verdana" charset="0"/>
                <a:cs typeface="Verdana" charset="0"/>
                <a:sym typeface="Verdana" charset="0"/>
              </a:rPr>
              <a:t>pollution and </a:t>
            </a:r>
            <a:r>
              <a:rPr lang="en-US" sz="2700" dirty="0">
                <a:latin typeface="Calibri"/>
                <a:ea typeface="Verdana" charset="0"/>
                <a:cs typeface="Verdana" charset="0"/>
                <a:sym typeface="Verdana" charset="0"/>
              </a:rPr>
              <a:t>acid rain?  </a:t>
            </a:r>
          </a:p>
          <a:p>
            <a:pPr marL="465138" marR="0" lvl="0" indent="-465138" algn="l" defTabSz="914400" eaLnBrk="1" fontAlgn="auto" latinLnBrk="0" hangingPunct="1">
              <a:spcBef>
                <a:spcPts val="0"/>
              </a:spcBef>
              <a:spcAft>
                <a:spcPts val="1800"/>
              </a:spcAft>
              <a:buClr>
                <a:srgbClr val="000000"/>
              </a:buClr>
              <a:buSzPct val="100000"/>
              <a:buFont typeface="Verdana"/>
              <a:buChar char="•"/>
              <a:tabLst>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49" algn="l"/>
                <a:tab pos="476226" algn="l"/>
                <a:tab pos="1066746" algn="l"/>
                <a:tab pos="1600120" algn="l"/>
                <a:tab pos="2133493" algn="l"/>
                <a:tab pos="2666865" algn="l"/>
                <a:tab pos="3200239" algn="l"/>
                <a:tab pos="3733613" algn="l"/>
                <a:tab pos="4266985" algn="l"/>
                <a:tab pos="4800359" algn="l"/>
                <a:tab pos="5333733" algn="l"/>
              </a:tabLst>
              <a:defRPr/>
            </a:pPr>
            <a:r>
              <a:rPr lang="en-US" sz="2700" dirty="0">
                <a:latin typeface="Calibri"/>
                <a:ea typeface="Verdana" charset="0"/>
                <a:cs typeface="Verdana" charset="0"/>
                <a:sym typeface="Verdana" charset="0"/>
              </a:rPr>
              <a:t>How does acid rain affect the environment?</a:t>
            </a:r>
          </a:p>
        </p:txBody>
      </p:sp>
      <p:sp>
        <p:nvSpPr>
          <p:cNvPr id="6148" name="Rectangle 4"/>
          <p:cNvSpPr>
            <a:spLocks/>
          </p:cNvSpPr>
          <p:nvPr>
            <p:custDataLst>
              <p:tags r:id="rId2"/>
            </p:custDataLst>
          </p:nvPr>
        </p:nvSpPr>
        <p:spPr bwMode="auto">
          <a:xfrm>
            <a:off x="182880" y="457200"/>
            <a:ext cx="3556661" cy="492443"/>
          </a:xfrm>
          <a:prstGeom prst="rect">
            <a:avLst/>
          </a:prstGeom>
          <a:solidFill>
            <a:srgbClr val="000000">
              <a:alpha val="0"/>
            </a:srgbClr>
          </a:solidFill>
          <a:ln w="12700" cap="flat">
            <a:noFill/>
            <a:miter lim="800000"/>
            <a:headEnd type="none" w="med" len="med"/>
            <a:tailEnd type="none" w="med" len="med"/>
          </a:ln>
        </p:spPr>
        <p:txBody>
          <a:bodyPr vert="horz"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Lab </a:t>
            </a:r>
            <a:r>
              <a:rPr lang="en-US" sz="3200" b="1" dirty="0" smtClean="0">
                <a:solidFill>
                  <a:srgbClr val="EB572D"/>
                </a:solidFill>
                <a:latin typeface="Calibri"/>
                <a:ea typeface="Verdana Bold" charset="0"/>
                <a:cs typeface="Verdana Bold" charset="0"/>
                <a:sym typeface="Verdana Bold" charset="0"/>
              </a:rPr>
              <a:t>Challenges</a:t>
            </a:r>
            <a:endParaRPr lang="en-US" sz="3200" b="1" dirty="0">
              <a:solidFill>
                <a:srgbClr val="EB572D"/>
              </a:solidFill>
              <a:latin typeface="Calibri"/>
              <a:ea typeface="Verdana" charset="0"/>
              <a:cs typeface="Verdana" charset="0"/>
              <a:sym typeface="Verdana" charset="0"/>
            </a:endParaRPr>
          </a:p>
        </p:txBody>
      </p:sp>
      <p:sp>
        <p:nvSpPr>
          <p:cNvPr id="8" name="Text Placeholder 7"/>
          <p:cNvSpPr>
            <a:spLocks noGrp="1"/>
          </p:cNvSpPr>
          <p:nvPr>
            <p:ph type="body" sz="quarter" idx="12"/>
          </p:nvPr>
        </p:nvSpPr>
        <p:spPr/>
        <p:txBody>
          <a:bodyPr/>
          <a:lstStyle/>
          <a:p>
            <a:endParaRPr lang="en-US"/>
          </a:p>
        </p:txBody>
      </p:sp>
      <p:sp>
        <p:nvSpPr>
          <p:cNvPr id="9" name="Rectangle 8"/>
          <p:cNvSpPr/>
          <p:nvPr>
            <p:custDataLst>
              <p:tags r:id="rId3"/>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0" name="TextBox 9"/>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Air Pollution and Acid Rain</a:t>
            </a:r>
            <a:endParaRPr lang="en-US" sz="2400" b="1" dirty="0">
              <a:solidFill>
                <a:srgbClr val="FFFFFF"/>
              </a:solidFill>
              <a:latin typeface="Calibri"/>
            </a:endParaRPr>
          </a:p>
        </p:txBody>
      </p:sp>
      <p:pic>
        <p:nvPicPr>
          <p:cNvPr id="11" name="Picture 10" descr="31040.JPG"/>
          <p:cNvPicPr>
            <a:picLocks noChangeAspect="1"/>
          </p:cNvPicPr>
          <p:nvPr/>
        </p:nvPicPr>
        <p:blipFill>
          <a:blip r:embed="rId7" cstate="print"/>
          <a:stretch>
            <a:fillRect/>
          </a:stretch>
        </p:blipFill>
        <p:spPr>
          <a:xfrm>
            <a:off x="6551612" y="2878931"/>
            <a:ext cx="5199800" cy="3432048"/>
          </a:xfrm>
          <a:prstGeom prst="rect">
            <a:avLst/>
          </a:prstGeom>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326231"/>
            <a:ext cx="12188825" cy="3124200"/>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8" name="Picture 7" descr="SNAPSHOT 04.png"/>
          <p:cNvPicPr>
            <a:picLocks noChangeAspect="1"/>
          </p:cNvPicPr>
          <p:nvPr/>
        </p:nvPicPr>
        <p:blipFill>
          <a:blip r:embed="rId7" cstate="print"/>
          <a:stretch>
            <a:fillRect/>
          </a:stretch>
        </p:blipFill>
        <p:spPr>
          <a:xfrm>
            <a:off x="10745113" y="3017520"/>
            <a:ext cx="1216699" cy="296732"/>
          </a:xfrm>
          <a:prstGeom prst="rect">
            <a:avLst/>
          </a:prstGeom>
        </p:spPr>
      </p:pic>
      <p:sp>
        <p:nvSpPr>
          <p:cNvPr id="43010" name="Rectangle 2"/>
          <p:cNvSpPr>
            <a:spLocks/>
          </p:cNvSpPr>
          <p:nvPr>
            <p:custDataLst>
              <p:tags r:id="rId1"/>
            </p:custDataLst>
          </p:nvPr>
        </p:nvSpPr>
        <p:spPr bwMode="auto">
          <a:xfrm>
            <a:off x="182880" y="457200"/>
            <a:ext cx="1594988"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Synthesis</a:t>
            </a:r>
          </a:p>
        </p:txBody>
      </p:sp>
      <p:sp>
        <p:nvSpPr>
          <p:cNvPr id="43011" name="Rectangle 3"/>
          <p:cNvSpPr>
            <a:spLocks/>
          </p:cNvSpPr>
          <p:nvPr>
            <p:custDataLst>
              <p:tags r:id="rId2"/>
            </p:custDataLst>
          </p:nvPr>
        </p:nvSpPr>
        <p:spPr bwMode="auto">
          <a:xfrm>
            <a:off x="228600" y="1097280"/>
            <a:ext cx="11141348" cy="400110"/>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465138" marR="0" lvl="0" indent="-465138" algn="l" defTabSz="914400" eaLnBrk="1" fontAlgn="auto" latinLnBrk="0" hangingPunct="1">
              <a:lnSpc>
                <a:spcPct val="100000"/>
              </a:lnSpc>
              <a:spcBef>
                <a:spcPts val="1500"/>
              </a:spcBef>
              <a:spcAft>
                <a:spcPts val="0"/>
              </a:spcAft>
              <a:buClrTx/>
              <a:buSzTx/>
              <a:buFontTx/>
              <a:buAutoNum type="arabicPeriod" startAt="4"/>
              <a:tabLst>
                <a:tab pos="17463" algn="l"/>
                <a:tab pos="406400" algn="l"/>
                <a:tab pos="474663" algn="l"/>
                <a:tab pos="1065213" algn="l"/>
                <a:tab pos="1598613" algn="l"/>
                <a:tab pos="2132013" algn="l"/>
                <a:tab pos="2665413" algn="l"/>
                <a:tab pos="3198813" algn="l"/>
                <a:tab pos="3732213" algn="l"/>
                <a:tab pos="4265613" algn="l"/>
                <a:tab pos="4799013" algn="l"/>
                <a:tab pos="5332413" algn="l"/>
                <a:tab pos="5865813" algn="l"/>
                <a:tab pos="6397625" algn="l"/>
              </a:tabLst>
              <a:defRPr/>
            </a:pPr>
            <a:r>
              <a:rPr lang="en-US" sz="2600" dirty="0">
                <a:latin typeface="Calibri"/>
                <a:ea typeface="Verdana" charset="0"/>
                <a:cs typeface="Verdana" charset="0"/>
                <a:sym typeface="Verdana" charset="0"/>
              </a:rPr>
              <a:t>Discuss the relationship between acid rain and the sulfur and </a:t>
            </a:r>
            <a:r>
              <a:rPr lang="en-US" sz="2600" dirty="0" smtClean="0">
                <a:latin typeface="Calibri"/>
                <a:ea typeface="Verdana" charset="0"/>
                <a:cs typeface="Verdana" charset="0"/>
                <a:sym typeface="Verdana" charset="0"/>
              </a:rPr>
              <a:t>nitrogen cycles</a:t>
            </a:r>
            <a:r>
              <a:rPr lang="en-US" sz="2600" dirty="0">
                <a:latin typeface="Calibri"/>
                <a:ea typeface="Verdana" charset="0"/>
                <a:cs typeface="Verdana" charset="0"/>
                <a:sym typeface="Verdana" charset="0"/>
              </a:rPr>
              <a:t>.</a:t>
            </a:r>
          </a:p>
        </p:txBody>
      </p:sp>
      <p:sp>
        <p:nvSpPr>
          <p:cNvPr id="5" name="Rectangle 4"/>
          <p:cNvSpPr/>
          <p:nvPr>
            <p:custDataLst>
              <p:tags r:id="rId3"/>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TextBox 5"/>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Air Pollution and Acid Rain</a:t>
            </a:r>
            <a:endParaRPr lang="en-US" sz="2400" b="1" dirty="0">
              <a:solidFill>
                <a:srgbClr val="FFFFFF"/>
              </a:solidFill>
              <a:latin typeface="Calibri"/>
            </a:endParaRPr>
          </a:p>
        </p:txBody>
      </p:sp>
      <p:sp>
        <p:nvSpPr>
          <p:cNvPr id="9" name="Text Placeholder 8"/>
          <p:cNvSpPr>
            <a:spLocks noGrp="1"/>
          </p:cNvSpPr>
          <p:nvPr>
            <p:ph type="body" sz="quarter" idx="12"/>
          </p:nvPr>
        </p:nvSpPr>
        <p:spPr/>
        <p:txBody>
          <a:bodyPr/>
          <a:lstStyle/>
          <a:p>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326231"/>
            <a:ext cx="12188825" cy="3124200"/>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8" name="Picture 7" descr="SNAPSHOT 04.png"/>
          <p:cNvPicPr>
            <a:picLocks noChangeAspect="1"/>
          </p:cNvPicPr>
          <p:nvPr/>
        </p:nvPicPr>
        <p:blipFill>
          <a:blip r:embed="rId7" cstate="print"/>
          <a:stretch>
            <a:fillRect/>
          </a:stretch>
        </p:blipFill>
        <p:spPr>
          <a:xfrm>
            <a:off x="10745113" y="3017520"/>
            <a:ext cx="1216699" cy="296732"/>
          </a:xfrm>
          <a:prstGeom prst="rect">
            <a:avLst/>
          </a:prstGeom>
        </p:spPr>
      </p:pic>
      <p:sp>
        <p:nvSpPr>
          <p:cNvPr id="44033" name="Rectangle 1"/>
          <p:cNvSpPr>
            <a:spLocks/>
          </p:cNvSpPr>
          <p:nvPr>
            <p:custDataLst>
              <p:tags r:id="rId1"/>
            </p:custDataLst>
          </p:nvPr>
        </p:nvSpPr>
        <p:spPr bwMode="auto">
          <a:xfrm>
            <a:off x="228600" y="1097280"/>
            <a:ext cx="9405869" cy="400110"/>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465138" indent="-465138" algn="l">
              <a:spcBef>
                <a:spcPts val="1500"/>
              </a:spcBef>
              <a:spcAft>
                <a:spcPts val="0"/>
              </a:spcAft>
            </a:pPr>
            <a:r>
              <a:rPr lang="en-US" sz="2600" dirty="0">
                <a:latin typeface="Calibri"/>
                <a:ea typeface="Gill Sans" charset="0"/>
                <a:cs typeface="Gill Sans" charset="0"/>
              </a:rPr>
              <a:t>5. </a:t>
            </a:r>
            <a:r>
              <a:rPr lang="en-US" sz="2600" dirty="0" smtClean="0">
                <a:latin typeface="Calibri"/>
                <a:ea typeface="Gill Sans" charset="0"/>
                <a:cs typeface="Gill Sans" charset="0"/>
              </a:rPr>
              <a:t>  What </a:t>
            </a:r>
            <a:r>
              <a:rPr lang="en-US" sz="2600" dirty="0">
                <a:latin typeface="Calibri"/>
                <a:ea typeface="Gill Sans" charset="0"/>
                <a:cs typeface="Gill Sans" charset="0"/>
              </a:rPr>
              <a:t>are some ways to treat the effects of acid rain?</a:t>
            </a:r>
          </a:p>
        </p:txBody>
      </p:sp>
      <p:sp>
        <p:nvSpPr>
          <p:cNvPr id="44035" name="Rectangle 3"/>
          <p:cNvSpPr>
            <a:spLocks/>
          </p:cNvSpPr>
          <p:nvPr>
            <p:custDataLst>
              <p:tags r:id="rId2"/>
            </p:custDataLst>
          </p:nvPr>
        </p:nvSpPr>
        <p:spPr bwMode="auto">
          <a:xfrm>
            <a:off x="182880" y="457200"/>
            <a:ext cx="1594988"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Synthesis</a:t>
            </a:r>
          </a:p>
        </p:txBody>
      </p:sp>
      <p:sp>
        <p:nvSpPr>
          <p:cNvPr id="5" name="Rectangle 4"/>
          <p:cNvSpPr/>
          <p:nvPr>
            <p:custDataLst>
              <p:tags r:id="rId3"/>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TextBox 5"/>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Air Pollution and Acid Rain</a:t>
            </a:r>
            <a:endParaRPr lang="en-US" sz="2400" b="1" dirty="0">
              <a:solidFill>
                <a:srgbClr val="FFFFFF"/>
              </a:solidFill>
              <a:latin typeface="Calibri"/>
            </a:endParaRPr>
          </a:p>
        </p:txBody>
      </p:sp>
      <p:sp>
        <p:nvSpPr>
          <p:cNvPr id="9" name="Text Placeholder 8"/>
          <p:cNvSpPr>
            <a:spLocks noGrp="1"/>
          </p:cNvSpPr>
          <p:nvPr>
            <p:ph type="body" sz="quarter" idx="12"/>
          </p:nvPr>
        </p:nvSpPr>
        <p:spPr/>
        <p:txBody>
          <a:bodyPr/>
          <a:lstStyle/>
          <a:p>
            <a:endParaRPr lang="en-US"/>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326231"/>
            <a:ext cx="12188825" cy="3124200"/>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8" name="Picture 7" descr="SNAPSHOT 04.png"/>
          <p:cNvPicPr>
            <a:picLocks noChangeAspect="1"/>
          </p:cNvPicPr>
          <p:nvPr/>
        </p:nvPicPr>
        <p:blipFill>
          <a:blip r:embed="rId7" cstate="print"/>
          <a:stretch>
            <a:fillRect/>
          </a:stretch>
        </p:blipFill>
        <p:spPr>
          <a:xfrm>
            <a:off x="10745113" y="3017520"/>
            <a:ext cx="1216699" cy="296732"/>
          </a:xfrm>
          <a:prstGeom prst="rect">
            <a:avLst/>
          </a:prstGeom>
        </p:spPr>
      </p:pic>
      <p:sp>
        <p:nvSpPr>
          <p:cNvPr id="45058" name="Rectangle 2"/>
          <p:cNvSpPr>
            <a:spLocks/>
          </p:cNvSpPr>
          <p:nvPr>
            <p:custDataLst>
              <p:tags r:id="rId1"/>
            </p:custDataLst>
          </p:nvPr>
        </p:nvSpPr>
        <p:spPr bwMode="auto">
          <a:xfrm>
            <a:off x="182880" y="457200"/>
            <a:ext cx="1594988"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Synthesis</a:t>
            </a:r>
          </a:p>
        </p:txBody>
      </p:sp>
      <p:sp>
        <p:nvSpPr>
          <p:cNvPr id="45059" name="Rectangle 3"/>
          <p:cNvSpPr>
            <a:spLocks/>
          </p:cNvSpPr>
          <p:nvPr>
            <p:custDataLst>
              <p:tags r:id="rId2"/>
            </p:custDataLst>
          </p:nvPr>
        </p:nvSpPr>
        <p:spPr bwMode="auto">
          <a:xfrm>
            <a:off x="228600" y="1097280"/>
            <a:ext cx="8773107" cy="400110"/>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t" anchorCtr="0">
            <a:spAutoFit/>
          </a:bodyPr>
          <a:lstStyle/>
          <a:p>
            <a:pPr marL="465138" marR="0" lvl="0" indent="-465138" algn="l" defTabSz="914400" eaLnBrk="1" fontAlgn="auto" latinLnBrk="0" hangingPunct="1">
              <a:lnSpc>
                <a:spcPct val="100000"/>
              </a:lnSpc>
              <a:spcBef>
                <a:spcPts val="1500"/>
              </a:spcBef>
              <a:spcAft>
                <a:spcPts val="0"/>
              </a:spcAft>
              <a:buClrTx/>
              <a:buSzTx/>
              <a:buFontTx/>
              <a:buAutoNum type="arabicPeriod" startAt="6"/>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Lst>
              <a:defRPr/>
            </a:pPr>
            <a:r>
              <a:rPr lang="en-US" sz="2600" dirty="0">
                <a:latin typeface="Calibri"/>
                <a:ea typeface="Verdana" charset="0"/>
                <a:cs typeface="Verdana" charset="0"/>
                <a:sym typeface="Verdana" charset="0"/>
              </a:rPr>
              <a:t>What are some ways to prevent the formation of acid rain?</a:t>
            </a:r>
          </a:p>
        </p:txBody>
      </p:sp>
      <p:sp>
        <p:nvSpPr>
          <p:cNvPr id="5" name="Rectangle 4"/>
          <p:cNvSpPr/>
          <p:nvPr>
            <p:custDataLst>
              <p:tags r:id="rId3"/>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TextBox 5"/>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Air Pollution and Acid Rain</a:t>
            </a:r>
            <a:endParaRPr lang="en-US" sz="2400" b="1" dirty="0">
              <a:solidFill>
                <a:srgbClr val="FFFFFF"/>
              </a:solidFill>
              <a:latin typeface="Calibri"/>
            </a:endParaRPr>
          </a:p>
        </p:txBody>
      </p:sp>
      <p:sp>
        <p:nvSpPr>
          <p:cNvPr id="9" name="Text Placeholder 8"/>
          <p:cNvSpPr>
            <a:spLocks noGrp="1"/>
          </p:cNvSpPr>
          <p:nvPr>
            <p:ph type="body" sz="quarter" idx="12"/>
          </p:nvPr>
        </p:nvSpPr>
        <p:spPr/>
        <p:txBody>
          <a:bodyPr/>
          <a:lstStyle/>
          <a:p>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326231"/>
            <a:ext cx="12188825" cy="3124200"/>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8" name="Picture 7" descr="SNAPSHOT 04.png"/>
          <p:cNvPicPr>
            <a:picLocks noChangeAspect="1"/>
          </p:cNvPicPr>
          <p:nvPr/>
        </p:nvPicPr>
        <p:blipFill>
          <a:blip r:embed="rId7" cstate="print"/>
          <a:stretch>
            <a:fillRect/>
          </a:stretch>
        </p:blipFill>
        <p:spPr>
          <a:xfrm>
            <a:off x="10745113" y="3017520"/>
            <a:ext cx="1216699" cy="296732"/>
          </a:xfrm>
          <a:prstGeom prst="rect">
            <a:avLst/>
          </a:prstGeom>
        </p:spPr>
      </p:pic>
      <p:sp>
        <p:nvSpPr>
          <p:cNvPr id="46082" name="Rectangle 2"/>
          <p:cNvSpPr>
            <a:spLocks/>
          </p:cNvSpPr>
          <p:nvPr>
            <p:custDataLst>
              <p:tags r:id="rId1"/>
            </p:custDataLst>
          </p:nvPr>
        </p:nvSpPr>
        <p:spPr bwMode="auto">
          <a:xfrm>
            <a:off x="182880" y="457200"/>
            <a:ext cx="1594988"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Synthesis</a:t>
            </a:r>
          </a:p>
        </p:txBody>
      </p:sp>
      <p:sp>
        <p:nvSpPr>
          <p:cNvPr id="46083" name="Rectangle 3"/>
          <p:cNvSpPr>
            <a:spLocks/>
          </p:cNvSpPr>
          <p:nvPr>
            <p:custDataLst>
              <p:tags r:id="rId2"/>
            </p:custDataLst>
          </p:nvPr>
        </p:nvSpPr>
        <p:spPr bwMode="auto">
          <a:xfrm>
            <a:off x="228600" y="1097280"/>
            <a:ext cx="9998646" cy="800219"/>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465138" marR="0" lvl="0" indent="-465138" algn="l" defTabSz="914400" eaLnBrk="1" fontAlgn="auto" latinLnBrk="0" hangingPunct="1">
              <a:lnSpc>
                <a:spcPct val="100000"/>
              </a:lnSpc>
              <a:spcBef>
                <a:spcPts val="1500"/>
              </a:spcBef>
              <a:spcAft>
                <a:spcPts val="0"/>
              </a:spcAft>
              <a:buClrTx/>
              <a:buSzTx/>
              <a:buFontTx/>
              <a:buAutoNum type="arabicPeriod" startAt="7"/>
              <a:tabLst>
                <a:tab pos="17463" algn="l"/>
                <a:tab pos="474663" algn="l"/>
                <a:tab pos="1065213" algn="l"/>
                <a:tab pos="1598613" algn="l"/>
                <a:tab pos="2132013" algn="l"/>
                <a:tab pos="2665413" algn="l"/>
                <a:tab pos="3198813" algn="l"/>
                <a:tab pos="3732213" algn="l"/>
                <a:tab pos="4265613" algn="l"/>
                <a:tab pos="4746625" algn="l"/>
                <a:tab pos="4799013" algn="l"/>
                <a:tab pos="5332413" algn="l"/>
                <a:tab pos="5865813" algn="l"/>
                <a:tab pos="6397625" algn="l"/>
              </a:tabLst>
              <a:defRPr/>
            </a:pPr>
            <a:r>
              <a:rPr lang="en-US" sz="2600" dirty="0">
                <a:latin typeface="Calibri"/>
                <a:ea typeface="Verdana" charset="0"/>
                <a:cs typeface="Verdana" charset="0"/>
                <a:sym typeface="Verdana" charset="0"/>
              </a:rPr>
              <a:t>Although carbonic acid produces only a small decrease in pH of water, why is it of concern in the environment? </a:t>
            </a:r>
          </a:p>
        </p:txBody>
      </p:sp>
      <p:sp>
        <p:nvSpPr>
          <p:cNvPr id="5" name="Rectangle 4"/>
          <p:cNvSpPr/>
          <p:nvPr>
            <p:custDataLst>
              <p:tags r:id="rId3"/>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TextBox 5"/>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Air Pollution and Acid Rain</a:t>
            </a:r>
            <a:endParaRPr lang="en-US" sz="2400" b="1" dirty="0">
              <a:solidFill>
                <a:srgbClr val="FFFFFF"/>
              </a:solidFill>
              <a:latin typeface="Calibri"/>
            </a:endParaRPr>
          </a:p>
        </p:txBody>
      </p:sp>
      <p:sp>
        <p:nvSpPr>
          <p:cNvPr id="9" name="Text Placeholder 8"/>
          <p:cNvSpPr>
            <a:spLocks noGrp="1"/>
          </p:cNvSpPr>
          <p:nvPr>
            <p:ph type="body" sz="quarter" idx="12"/>
          </p:nvPr>
        </p:nvSpPr>
        <p:spPr/>
        <p:txBody>
          <a:bodyPr/>
          <a:lstStyle/>
          <a:p>
            <a:endParaRPr lang="en-US"/>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8075612" y="326231"/>
            <a:ext cx="4113213" cy="64222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0" name="Picture 9" descr="SNAPSHOT 04.png"/>
          <p:cNvPicPr>
            <a:picLocks noChangeAspect="1"/>
          </p:cNvPicPr>
          <p:nvPr/>
        </p:nvPicPr>
        <p:blipFill>
          <a:blip r:embed="rId7" cstate="print"/>
          <a:stretch>
            <a:fillRect/>
          </a:stretch>
        </p:blipFill>
        <p:spPr>
          <a:xfrm>
            <a:off x="10745113" y="3017520"/>
            <a:ext cx="1216699" cy="296732"/>
          </a:xfrm>
          <a:prstGeom prst="rect">
            <a:avLst/>
          </a:prstGeom>
        </p:spPr>
      </p:pic>
      <p:sp>
        <p:nvSpPr>
          <p:cNvPr id="47109" name="Rectangle 5"/>
          <p:cNvSpPr>
            <a:spLocks/>
          </p:cNvSpPr>
          <p:nvPr>
            <p:custDataLst>
              <p:tags r:id="rId1"/>
            </p:custDataLst>
          </p:nvPr>
        </p:nvSpPr>
        <p:spPr bwMode="auto">
          <a:xfrm>
            <a:off x="228600" y="1005840"/>
            <a:ext cx="7598971" cy="5570756"/>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ctr" anchorCtr="0">
            <a:spAutoFit/>
          </a:bodyPr>
          <a:lstStyle/>
          <a:p>
            <a:pPr marL="465138" indent="-465138" algn="l">
              <a:spcBef>
                <a:spcPts val="1499"/>
              </a:spcBef>
              <a:spcAft>
                <a:spcPts val="0"/>
              </a:spcAft>
              <a:buFontTx/>
              <a:buAutoNum type="arabicPeriod"/>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Lst>
            </a:pPr>
            <a:r>
              <a:rPr lang="en-US" sz="2700" dirty="0">
                <a:latin typeface="Calibri"/>
                <a:ea typeface="Verdana" charset="0"/>
                <a:cs typeface="Verdana" charset="0"/>
                <a:sym typeface="Verdana" charset="0"/>
              </a:rPr>
              <a:t>Which of the following is true about acid rain</a:t>
            </a:r>
            <a:r>
              <a:rPr lang="en-US" sz="2700" dirty="0" smtClean="0">
                <a:latin typeface="Calibri"/>
                <a:ea typeface="Verdana" charset="0"/>
                <a:cs typeface="Verdana" charset="0"/>
                <a:sym typeface="Verdana" charset="0"/>
              </a:rPr>
              <a:t>?</a:t>
            </a:r>
          </a:p>
          <a:p>
            <a:pPr marL="914400" lvl="1" indent="-449263" algn="l">
              <a:lnSpc>
                <a:spcPts val="2500"/>
              </a:lnSpc>
              <a:spcBef>
                <a:spcPts val="1499"/>
              </a:spcBef>
              <a:spcAft>
                <a:spcPts val="0"/>
              </a:spcAft>
              <a:buFont typeface="+mj-lt"/>
              <a:buAutoNum type="alphaLcParenR"/>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Lst>
            </a:pPr>
            <a:r>
              <a:rPr lang="en-US" sz="2700" dirty="0" smtClean="0">
                <a:latin typeface="Calibri"/>
                <a:ea typeface="Verdana" charset="0"/>
                <a:cs typeface="Verdana" charset="0"/>
                <a:sym typeface="Verdana" charset="0"/>
              </a:rPr>
              <a:t> It is linked to </a:t>
            </a:r>
            <a:r>
              <a:rPr lang="en-US" sz="2700" dirty="0" err="1" smtClean="0">
                <a:latin typeface="Calibri"/>
                <a:ea typeface="Verdana" charset="0"/>
                <a:cs typeface="Verdana" charset="0"/>
                <a:sym typeface="Verdana" charset="0"/>
              </a:rPr>
              <a:t>NO</a:t>
            </a:r>
            <a:r>
              <a:rPr lang="en-US" sz="2700" baseline="-25000" dirty="0" err="1" smtClean="0">
                <a:latin typeface="Calibri"/>
                <a:ea typeface="Verdana" charset="0"/>
                <a:cs typeface="Verdana" charset="0"/>
                <a:sym typeface="Verdana" charset="0"/>
              </a:rPr>
              <a:t>x</a:t>
            </a:r>
            <a:r>
              <a:rPr lang="en-US" sz="2700" dirty="0" smtClean="0">
                <a:latin typeface="Calibri"/>
                <a:ea typeface="Verdana" charset="0"/>
                <a:cs typeface="Verdana" charset="0"/>
                <a:sym typeface="Verdana" charset="0"/>
              </a:rPr>
              <a:t> and </a:t>
            </a:r>
            <a:r>
              <a:rPr lang="en-US" sz="2700" dirty="0" err="1" smtClean="0">
                <a:latin typeface="Calibri"/>
                <a:ea typeface="Verdana" charset="0"/>
                <a:cs typeface="Verdana" charset="0"/>
                <a:sym typeface="Verdana" charset="0"/>
              </a:rPr>
              <a:t>SO</a:t>
            </a:r>
            <a:r>
              <a:rPr lang="en-US" sz="2700" baseline="-25000" dirty="0" err="1" smtClean="0">
                <a:latin typeface="Calibri"/>
                <a:ea typeface="Verdana" charset="0"/>
                <a:cs typeface="Verdana" charset="0"/>
                <a:sym typeface="Verdana" charset="0"/>
              </a:rPr>
              <a:t>x</a:t>
            </a:r>
            <a:r>
              <a:rPr lang="en-US" sz="2700" dirty="0" smtClean="0">
                <a:latin typeface="Calibri"/>
                <a:ea typeface="Verdana" charset="0"/>
                <a:cs typeface="Verdana" charset="0"/>
                <a:sym typeface="Verdana" charset="0"/>
              </a:rPr>
              <a:t> molecules in the atmosphere.</a:t>
            </a:r>
          </a:p>
          <a:p>
            <a:pPr marL="914400" lvl="1" indent="-449263" algn="l">
              <a:lnSpc>
                <a:spcPts val="2500"/>
              </a:lnSpc>
              <a:spcBef>
                <a:spcPts val="1499"/>
              </a:spcBef>
              <a:spcAft>
                <a:spcPts val="0"/>
              </a:spcAft>
              <a:buFont typeface="+mj-lt"/>
              <a:buAutoNum type="alphaLcParenR"/>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Lst>
            </a:pPr>
            <a:r>
              <a:rPr lang="en-US" sz="2700" dirty="0" smtClean="0">
                <a:latin typeface="Calibri"/>
                <a:ea typeface="Verdana" charset="0"/>
                <a:cs typeface="Verdana" charset="0"/>
                <a:sym typeface="Verdana" charset="0"/>
              </a:rPr>
              <a:t>It can result in the death of many species of water-dwelling organisms when it causes the pH of lakes systems to move to a range outside their tolerance.</a:t>
            </a:r>
          </a:p>
          <a:p>
            <a:pPr marL="914400" lvl="1" indent="-449263" algn="l">
              <a:lnSpc>
                <a:spcPts val="2500"/>
              </a:lnSpc>
              <a:spcBef>
                <a:spcPts val="1499"/>
              </a:spcBef>
              <a:spcAft>
                <a:spcPts val="0"/>
              </a:spcAft>
              <a:buFont typeface="+mj-lt"/>
              <a:buAutoNum type="alphaLcParenR"/>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Lst>
            </a:pPr>
            <a:r>
              <a:rPr lang="en-US" sz="2700" dirty="0" smtClean="0">
                <a:latin typeface="Calibri"/>
                <a:ea typeface="Verdana" charset="0"/>
                <a:cs typeface="Verdana" charset="0"/>
                <a:sym typeface="Verdana" charset="0"/>
              </a:rPr>
              <a:t>Affects soil chemistry and the ability of plant roots to take in nutrients.</a:t>
            </a:r>
          </a:p>
          <a:p>
            <a:pPr marL="914400" lvl="1" indent="-449263" algn="l">
              <a:lnSpc>
                <a:spcPts val="2500"/>
              </a:lnSpc>
              <a:spcBef>
                <a:spcPts val="1499"/>
              </a:spcBef>
              <a:spcAft>
                <a:spcPts val="0"/>
              </a:spcAft>
              <a:buFont typeface="+mj-lt"/>
              <a:buAutoNum type="alphaLcParenR"/>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Lst>
            </a:pPr>
            <a:r>
              <a:rPr lang="en-US" sz="2700" dirty="0" smtClean="0">
                <a:latin typeface="Calibri"/>
                <a:ea typeface="Verdana" charset="0"/>
                <a:cs typeface="Verdana" charset="0"/>
                <a:sym typeface="Verdana" charset="0"/>
              </a:rPr>
              <a:t>Increases the mobility of toxic metals in ecosystems.</a:t>
            </a:r>
          </a:p>
          <a:p>
            <a:pPr marL="914400" lvl="1" indent="-449263" algn="l">
              <a:lnSpc>
                <a:spcPts val="2500"/>
              </a:lnSpc>
              <a:spcBef>
                <a:spcPts val="1499"/>
              </a:spcBef>
              <a:spcAft>
                <a:spcPts val="0"/>
              </a:spcAft>
              <a:buFont typeface="+mj-lt"/>
              <a:buAutoNum type="alphaLcParenR"/>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Lst>
            </a:pPr>
            <a:r>
              <a:rPr lang="en-US" sz="2700" dirty="0" smtClean="0">
                <a:latin typeface="Calibri"/>
                <a:ea typeface="Verdana" charset="0"/>
                <a:cs typeface="Verdana" charset="0"/>
                <a:sym typeface="Verdana" charset="0"/>
              </a:rPr>
              <a:t>All of the above are true.</a:t>
            </a:r>
          </a:p>
          <a:p>
            <a:pPr marL="914400" lvl="1" indent="-449263" algn="l">
              <a:lnSpc>
                <a:spcPts val="2500"/>
              </a:lnSpc>
              <a:spcBef>
                <a:spcPts val="1499"/>
              </a:spcBef>
              <a:spcAft>
                <a:spcPts val="0"/>
              </a:spcAft>
              <a:buFont typeface="+mj-lt"/>
              <a:buAutoNum type="alphaLcParenR"/>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Lst>
            </a:pPr>
            <a:r>
              <a:rPr lang="en-US" sz="2700" dirty="0" smtClean="0">
                <a:latin typeface="Calibri"/>
                <a:ea typeface="Verdana" charset="0"/>
                <a:cs typeface="Verdana" charset="0"/>
                <a:sym typeface="Verdana" charset="0"/>
              </a:rPr>
              <a:t>Only A, B, and C are true.</a:t>
            </a:r>
            <a:endParaRPr lang="en-US" sz="2700" dirty="0">
              <a:solidFill>
                <a:schemeClr val="tx1"/>
              </a:solidFill>
              <a:latin typeface="Verdana" charset="0"/>
              <a:ea typeface="Verdana" charset="0"/>
              <a:cs typeface="Verdana" charset="0"/>
              <a:sym typeface="Verdana" charset="0"/>
            </a:endParaRPr>
          </a:p>
        </p:txBody>
      </p:sp>
      <p:sp>
        <p:nvSpPr>
          <p:cNvPr id="7" name="Rectangle 6"/>
          <p:cNvSpPr/>
          <p:nvPr>
            <p:custDataLst>
              <p:tags r:id="rId2"/>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 name="TextBox 7"/>
          <p:cNvSpPr txBox="1"/>
          <p:nvPr>
            <p:custDataLst>
              <p:tags r:id="rId3"/>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Air Pollution and Acid Rain</a:t>
            </a:r>
            <a:endParaRPr lang="en-US" sz="2400" b="1" dirty="0">
              <a:solidFill>
                <a:srgbClr val="FFFFFF"/>
              </a:solidFill>
              <a:latin typeface="Calibri"/>
            </a:endParaRPr>
          </a:p>
        </p:txBody>
      </p:sp>
      <p:sp>
        <p:nvSpPr>
          <p:cNvPr id="11" name="Text Placeholder 10"/>
          <p:cNvSpPr>
            <a:spLocks noGrp="1"/>
          </p:cNvSpPr>
          <p:nvPr>
            <p:ph type="body" sz="quarter" idx="12"/>
          </p:nvPr>
        </p:nvSpPr>
        <p:spPr/>
        <p:txBody>
          <a:bodyPr/>
          <a:lstStyle/>
          <a:p>
            <a:endParaRPr lang="en-US"/>
          </a:p>
        </p:txBody>
      </p:sp>
      <p:sp>
        <p:nvSpPr>
          <p:cNvPr id="12" name="Rectangle 1"/>
          <p:cNvSpPr>
            <a:spLocks/>
          </p:cNvSpPr>
          <p:nvPr>
            <p:custDataLst>
              <p:tags r:id="rId4"/>
            </p:custDataLst>
          </p:nvPr>
        </p:nvSpPr>
        <p:spPr bwMode="auto">
          <a:xfrm>
            <a:off x="182880" y="457200"/>
            <a:ext cx="2681824"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1813" algn="l"/>
                <a:tab pos="1065213" algn="l"/>
                <a:tab pos="1598613" algn="l"/>
                <a:tab pos="2130425" algn="l"/>
                <a:tab pos="2663825" algn="l"/>
                <a:tab pos="3197225" algn="l"/>
                <a:tab pos="3730625" algn="l"/>
                <a:tab pos="4262438" algn="l"/>
                <a:tab pos="4795838" algn="l"/>
                <a:tab pos="5329238" algn="l"/>
                <a:tab pos="5861050" algn="l"/>
                <a:tab pos="6394450" algn="l"/>
              </a:tabLst>
              <a:defRPr/>
            </a:pPr>
            <a:r>
              <a:rPr lang="en-US" sz="3200" b="1" dirty="0">
                <a:solidFill>
                  <a:srgbClr val="EB572D"/>
                </a:solidFill>
                <a:latin typeface="Calibri"/>
                <a:ea typeface="Verdana Bold" charset="0"/>
                <a:cs typeface="Verdana Bold" charset="0"/>
                <a:sym typeface="Verdana Bold" charset="0"/>
              </a:rPr>
              <a:t>Multiple Choice</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8075612" y="326231"/>
            <a:ext cx="4113213" cy="64222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2" name="Picture 11" descr="SNAPSHOT 04.png"/>
          <p:cNvPicPr>
            <a:picLocks noChangeAspect="1"/>
          </p:cNvPicPr>
          <p:nvPr/>
        </p:nvPicPr>
        <p:blipFill>
          <a:blip r:embed="rId7" cstate="print"/>
          <a:stretch>
            <a:fillRect/>
          </a:stretch>
        </p:blipFill>
        <p:spPr>
          <a:xfrm>
            <a:off x="10745113" y="3017520"/>
            <a:ext cx="1216699" cy="296732"/>
          </a:xfrm>
          <a:prstGeom prst="rect">
            <a:avLst/>
          </a:prstGeom>
        </p:spPr>
      </p:pic>
      <p:sp>
        <p:nvSpPr>
          <p:cNvPr id="48129" name="Rectangle 1"/>
          <p:cNvSpPr>
            <a:spLocks/>
          </p:cNvSpPr>
          <p:nvPr>
            <p:custDataLst>
              <p:tags r:id="rId1"/>
            </p:custDataLst>
          </p:nvPr>
        </p:nvSpPr>
        <p:spPr bwMode="auto">
          <a:xfrm>
            <a:off x="182880" y="457200"/>
            <a:ext cx="2681824"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1813" algn="l"/>
                <a:tab pos="1065213" algn="l"/>
                <a:tab pos="1598613" algn="l"/>
                <a:tab pos="2130425" algn="l"/>
                <a:tab pos="2663825" algn="l"/>
                <a:tab pos="3197225" algn="l"/>
                <a:tab pos="3730625" algn="l"/>
                <a:tab pos="4262438" algn="l"/>
                <a:tab pos="4795838" algn="l"/>
                <a:tab pos="5329238" algn="l"/>
                <a:tab pos="5861050" algn="l"/>
                <a:tab pos="6394450" algn="l"/>
              </a:tabLst>
              <a:defRPr/>
            </a:pPr>
            <a:r>
              <a:rPr lang="en-US" sz="3200" b="1" dirty="0">
                <a:solidFill>
                  <a:srgbClr val="EB572D"/>
                </a:solidFill>
                <a:latin typeface="Calibri"/>
                <a:ea typeface="Verdana Bold" charset="0"/>
                <a:cs typeface="Verdana Bold" charset="0"/>
                <a:sym typeface="Verdana Bold" charset="0"/>
              </a:rPr>
              <a:t>Multiple Choice</a:t>
            </a:r>
          </a:p>
        </p:txBody>
      </p:sp>
      <p:sp>
        <p:nvSpPr>
          <p:cNvPr id="48131" name="Rectangle 3"/>
          <p:cNvSpPr>
            <a:spLocks/>
          </p:cNvSpPr>
          <p:nvPr>
            <p:custDataLst>
              <p:tags r:id="rId2"/>
            </p:custDataLst>
          </p:nvPr>
        </p:nvSpPr>
        <p:spPr bwMode="auto">
          <a:xfrm>
            <a:off x="228600" y="1097280"/>
            <a:ext cx="7598971" cy="4478149"/>
          </a:xfrm>
          <a:prstGeom prst="rect">
            <a:avLst/>
          </a:prstGeom>
          <a:noFill/>
          <a:ln w="12700" cap="flat">
            <a:noFill/>
            <a:miter lim="800000"/>
            <a:headEnd type="none" w="med" len="med"/>
            <a:tailEnd type="none" w="med" len="med"/>
          </a:ln>
        </p:spPr>
        <p:txBody>
          <a:bodyPr vert="horz" lIns="0" tIns="0" rIns="0" bIns="0" anchor="ctr" anchorCtr="0">
            <a:spAutoFit/>
          </a:bodyPr>
          <a:lstStyle/>
          <a:p>
            <a:pPr marL="465138" indent="-465138" algn="l">
              <a:spcBef>
                <a:spcPts val="1499"/>
              </a:spcBef>
              <a:spcAft>
                <a:spcPts val="0"/>
              </a:spcAft>
              <a:buFont typeface="+mj-lt"/>
              <a:buAutoNum type="arabicPeriod" startAt="2"/>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Lst>
            </a:pPr>
            <a:r>
              <a:rPr lang="en-US" sz="2700" dirty="0">
                <a:latin typeface="Calibri"/>
                <a:ea typeface="Verdana" charset="0"/>
                <a:cs typeface="Verdana" charset="0"/>
                <a:sym typeface="Verdana" charset="0"/>
              </a:rPr>
              <a:t>Which of the following play important roles in the formation of acid rain</a:t>
            </a:r>
            <a:r>
              <a:rPr lang="en-US" sz="2700" dirty="0" smtClean="0">
                <a:latin typeface="Calibri"/>
                <a:ea typeface="Verdana" charset="0"/>
                <a:cs typeface="Verdana" charset="0"/>
                <a:sym typeface="Verdana" charset="0"/>
              </a:rPr>
              <a:t>?</a:t>
            </a:r>
          </a:p>
          <a:p>
            <a:pPr marL="914400" lvl="1" indent="-449263" algn="l">
              <a:spcBef>
                <a:spcPts val="1499"/>
              </a:spcBef>
              <a:spcAft>
                <a:spcPts val="0"/>
              </a:spcAft>
              <a:buFont typeface="+mj-lt"/>
              <a:buAutoNum type="alphaLcParenR"/>
              <a:tabLst>
                <a:tab pos="209550" algn="l"/>
                <a:tab pos="685800" algn="l"/>
                <a:tab pos="914400" algn="l"/>
                <a:tab pos="1600200" algn="l"/>
                <a:tab pos="2133600" algn="l"/>
                <a:tab pos="2667000" algn="l"/>
                <a:tab pos="3200400" algn="l"/>
                <a:tab pos="3733800" algn="l"/>
                <a:tab pos="4267200" algn="l"/>
                <a:tab pos="4800600" algn="l"/>
                <a:tab pos="5334000" algn="l"/>
                <a:tab pos="5867400" algn="l"/>
                <a:tab pos="6400800" algn="l"/>
                <a:tab pos="209550" algn="l"/>
                <a:tab pos="685800" algn="l"/>
                <a:tab pos="1066800" algn="l"/>
                <a:tab pos="1600200" algn="l"/>
                <a:tab pos="2133600" algn="l"/>
                <a:tab pos="2667000" algn="l"/>
                <a:tab pos="3200400" algn="l"/>
                <a:tab pos="3733800" algn="l"/>
                <a:tab pos="4267200" algn="l"/>
                <a:tab pos="4800600" algn="l"/>
                <a:tab pos="5334000" algn="l"/>
                <a:tab pos="5867400" algn="l"/>
                <a:tab pos="6400800" algn="l"/>
                <a:tab pos="209550" algn="l"/>
                <a:tab pos="685800" algn="l"/>
                <a:tab pos="1066800" algn="l"/>
                <a:tab pos="1600200" algn="l"/>
                <a:tab pos="2133600" algn="l"/>
                <a:tab pos="2667000" algn="l"/>
              </a:tabLst>
            </a:pPr>
            <a:r>
              <a:rPr lang="en-US" sz="2700" dirty="0" smtClean="0">
                <a:latin typeface="Calibri"/>
                <a:ea typeface="Verdana" charset="0"/>
                <a:cs typeface="Verdana" charset="0"/>
                <a:sym typeface="Verdana" charset="0"/>
              </a:rPr>
              <a:t>Solar radiation</a:t>
            </a:r>
          </a:p>
          <a:p>
            <a:pPr marL="914400" lvl="1" indent="-449263" algn="l">
              <a:spcBef>
                <a:spcPts val="1499"/>
              </a:spcBef>
              <a:spcAft>
                <a:spcPts val="0"/>
              </a:spcAft>
              <a:buFont typeface="+mj-lt"/>
              <a:buAutoNum type="alphaLcParenR"/>
              <a:tabLst>
                <a:tab pos="209550" algn="l"/>
                <a:tab pos="685800" algn="l"/>
                <a:tab pos="914400" algn="l"/>
                <a:tab pos="1600200" algn="l"/>
                <a:tab pos="2133600" algn="l"/>
                <a:tab pos="2667000" algn="l"/>
                <a:tab pos="3200400" algn="l"/>
                <a:tab pos="3733800" algn="l"/>
                <a:tab pos="4267200" algn="l"/>
                <a:tab pos="4800600" algn="l"/>
                <a:tab pos="5334000" algn="l"/>
                <a:tab pos="5867400" algn="l"/>
                <a:tab pos="6400800" algn="l"/>
                <a:tab pos="209550" algn="l"/>
                <a:tab pos="685800" algn="l"/>
                <a:tab pos="1066800" algn="l"/>
                <a:tab pos="1600200" algn="l"/>
                <a:tab pos="2133600" algn="l"/>
                <a:tab pos="2667000" algn="l"/>
                <a:tab pos="3200400" algn="l"/>
                <a:tab pos="3733800" algn="l"/>
                <a:tab pos="4267200" algn="l"/>
                <a:tab pos="4800600" algn="l"/>
                <a:tab pos="5334000" algn="l"/>
                <a:tab pos="5867400" algn="l"/>
                <a:tab pos="6400800" algn="l"/>
                <a:tab pos="209550" algn="l"/>
                <a:tab pos="685800" algn="l"/>
                <a:tab pos="1066800" algn="l"/>
                <a:tab pos="1600200" algn="l"/>
                <a:tab pos="2133600" algn="l"/>
                <a:tab pos="2667000" algn="l"/>
              </a:tabLst>
            </a:pPr>
            <a:r>
              <a:rPr lang="en-US" sz="2700" dirty="0" smtClean="0">
                <a:latin typeface="Calibri"/>
                <a:ea typeface="Verdana" charset="0"/>
                <a:cs typeface="Verdana" charset="0"/>
                <a:sym typeface="Verdana" charset="0"/>
              </a:rPr>
              <a:t>Buffers in soils and water</a:t>
            </a:r>
          </a:p>
          <a:p>
            <a:pPr marL="914400" lvl="1" indent="-449263" algn="l">
              <a:spcBef>
                <a:spcPts val="1499"/>
              </a:spcBef>
              <a:spcAft>
                <a:spcPts val="0"/>
              </a:spcAft>
              <a:buFont typeface="+mj-lt"/>
              <a:buAutoNum type="alphaLcParenR"/>
              <a:tabLst>
                <a:tab pos="209550" algn="l"/>
                <a:tab pos="685800" algn="l"/>
                <a:tab pos="914400" algn="l"/>
                <a:tab pos="1600200" algn="l"/>
                <a:tab pos="2133600" algn="l"/>
                <a:tab pos="2667000" algn="l"/>
                <a:tab pos="3200400" algn="l"/>
                <a:tab pos="3733800" algn="l"/>
                <a:tab pos="4267200" algn="l"/>
                <a:tab pos="4800600" algn="l"/>
                <a:tab pos="5334000" algn="l"/>
                <a:tab pos="5867400" algn="l"/>
                <a:tab pos="6400800" algn="l"/>
                <a:tab pos="209550" algn="l"/>
                <a:tab pos="685800" algn="l"/>
                <a:tab pos="1066800" algn="l"/>
                <a:tab pos="1600200" algn="l"/>
                <a:tab pos="2133600" algn="l"/>
                <a:tab pos="2667000" algn="l"/>
                <a:tab pos="3200400" algn="l"/>
                <a:tab pos="3733800" algn="l"/>
                <a:tab pos="4267200" algn="l"/>
                <a:tab pos="4800600" algn="l"/>
                <a:tab pos="5334000" algn="l"/>
                <a:tab pos="5867400" algn="l"/>
                <a:tab pos="6400800" algn="l"/>
                <a:tab pos="209550" algn="l"/>
                <a:tab pos="685800" algn="l"/>
                <a:tab pos="1066800" algn="l"/>
                <a:tab pos="1600200" algn="l"/>
                <a:tab pos="2133600" algn="l"/>
                <a:tab pos="2667000" algn="l"/>
              </a:tabLst>
            </a:pPr>
            <a:r>
              <a:rPr lang="en-US" sz="2700" dirty="0" smtClean="0">
                <a:latin typeface="Calibri"/>
                <a:ea typeface="Verdana" charset="0"/>
                <a:cs typeface="Verdana" charset="0"/>
                <a:sym typeface="Verdana" charset="0"/>
              </a:rPr>
              <a:t>Water in the atmosphere</a:t>
            </a:r>
          </a:p>
          <a:p>
            <a:pPr marL="914400" lvl="1" indent="-449263" algn="l">
              <a:spcBef>
                <a:spcPts val="1499"/>
              </a:spcBef>
              <a:spcAft>
                <a:spcPts val="0"/>
              </a:spcAft>
              <a:buFont typeface="+mj-lt"/>
              <a:buAutoNum type="alphaLcParenR"/>
              <a:tabLst>
                <a:tab pos="209550" algn="l"/>
                <a:tab pos="685800" algn="l"/>
                <a:tab pos="914400" algn="l"/>
                <a:tab pos="1600200" algn="l"/>
                <a:tab pos="2133600" algn="l"/>
                <a:tab pos="2667000" algn="l"/>
                <a:tab pos="3200400" algn="l"/>
                <a:tab pos="3733800" algn="l"/>
                <a:tab pos="4267200" algn="l"/>
                <a:tab pos="4800600" algn="l"/>
                <a:tab pos="5334000" algn="l"/>
                <a:tab pos="5867400" algn="l"/>
                <a:tab pos="6400800" algn="l"/>
                <a:tab pos="209550" algn="l"/>
                <a:tab pos="685800" algn="l"/>
                <a:tab pos="1066800" algn="l"/>
                <a:tab pos="1600200" algn="l"/>
                <a:tab pos="2133600" algn="l"/>
                <a:tab pos="2667000" algn="l"/>
                <a:tab pos="3200400" algn="l"/>
                <a:tab pos="3733800" algn="l"/>
                <a:tab pos="4267200" algn="l"/>
                <a:tab pos="4800600" algn="l"/>
                <a:tab pos="5334000" algn="l"/>
                <a:tab pos="5867400" algn="l"/>
                <a:tab pos="6400800" algn="l"/>
                <a:tab pos="209550" algn="l"/>
                <a:tab pos="685800" algn="l"/>
                <a:tab pos="1066800" algn="l"/>
                <a:tab pos="1600200" algn="l"/>
                <a:tab pos="2133600" algn="l"/>
                <a:tab pos="2667000" algn="l"/>
              </a:tabLst>
            </a:pPr>
            <a:r>
              <a:rPr lang="en-US" sz="2700" dirty="0" smtClean="0">
                <a:latin typeface="Calibri"/>
                <a:ea typeface="Verdana" charset="0"/>
                <a:cs typeface="Verdana" charset="0"/>
                <a:sym typeface="Verdana" charset="0"/>
              </a:rPr>
              <a:t>Nitrogen gas (N</a:t>
            </a:r>
            <a:r>
              <a:rPr lang="en-US" sz="2700" baseline="-25000" dirty="0" smtClean="0">
                <a:latin typeface="Calibri"/>
                <a:ea typeface="Verdana" charset="0"/>
                <a:cs typeface="Verdana" charset="0"/>
                <a:sym typeface="Verdana" charset="0"/>
              </a:rPr>
              <a:t>2</a:t>
            </a:r>
            <a:r>
              <a:rPr lang="en-US" sz="2700" dirty="0" smtClean="0">
                <a:latin typeface="Calibri"/>
                <a:ea typeface="Verdana" charset="0"/>
                <a:cs typeface="Verdana" charset="0"/>
                <a:sym typeface="Verdana" charset="0"/>
              </a:rPr>
              <a:t>) in the atmosphere</a:t>
            </a:r>
          </a:p>
          <a:p>
            <a:pPr marL="914400" lvl="1" indent="-449263" algn="l">
              <a:spcBef>
                <a:spcPts val="1499"/>
              </a:spcBef>
              <a:spcAft>
                <a:spcPts val="0"/>
              </a:spcAft>
              <a:buFont typeface="+mj-lt"/>
              <a:buAutoNum type="alphaLcParenR"/>
              <a:tabLst>
                <a:tab pos="209550" algn="l"/>
                <a:tab pos="685800" algn="l"/>
                <a:tab pos="914400" algn="l"/>
                <a:tab pos="1600200" algn="l"/>
                <a:tab pos="2133600" algn="l"/>
                <a:tab pos="2667000" algn="l"/>
                <a:tab pos="3200400" algn="l"/>
                <a:tab pos="3733800" algn="l"/>
                <a:tab pos="4267200" algn="l"/>
                <a:tab pos="4800600" algn="l"/>
                <a:tab pos="5334000" algn="l"/>
                <a:tab pos="5867400" algn="l"/>
                <a:tab pos="6400800" algn="l"/>
                <a:tab pos="209550" algn="l"/>
                <a:tab pos="685800" algn="l"/>
                <a:tab pos="1066800" algn="l"/>
                <a:tab pos="1600200" algn="l"/>
                <a:tab pos="2133600" algn="l"/>
                <a:tab pos="2667000" algn="l"/>
                <a:tab pos="3200400" algn="l"/>
                <a:tab pos="3733800" algn="l"/>
                <a:tab pos="4267200" algn="l"/>
                <a:tab pos="4800600" algn="l"/>
                <a:tab pos="5334000" algn="l"/>
                <a:tab pos="5867400" algn="l"/>
                <a:tab pos="6400800" algn="l"/>
                <a:tab pos="209550" algn="l"/>
                <a:tab pos="685800" algn="l"/>
                <a:tab pos="1066800" algn="l"/>
                <a:tab pos="1600200" algn="l"/>
                <a:tab pos="2133600" algn="l"/>
                <a:tab pos="2667000" algn="l"/>
              </a:tabLst>
            </a:pPr>
            <a:r>
              <a:rPr lang="en-US" sz="2700" dirty="0" smtClean="0">
                <a:latin typeface="Calibri"/>
                <a:ea typeface="Verdana" charset="0"/>
                <a:cs typeface="Verdana" charset="0"/>
                <a:sym typeface="Verdana" charset="0"/>
              </a:rPr>
              <a:t>Only A and C</a:t>
            </a:r>
          </a:p>
          <a:p>
            <a:pPr marL="914400" lvl="1" indent="-449263" algn="l">
              <a:spcBef>
                <a:spcPts val="1499"/>
              </a:spcBef>
              <a:spcAft>
                <a:spcPts val="0"/>
              </a:spcAft>
              <a:buFont typeface="+mj-lt"/>
              <a:buAutoNum type="alphaLcParenR"/>
              <a:tabLst>
                <a:tab pos="209550" algn="l"/>
                <a:tab pos="685800" algn="l"/>
                <a:tab pos="914400" algn="l"/>
                <a:tab pos="1600200" algn="l"/>
                <a:tab pos="2133600" algn="l"/>
                <a:tab pos="2667000" algn="l"/>
                <a:tab pos="3200400" algn="l"/>
                <a:tab pos="3733800" algn="l"/>
                <a:tab pos="4267200" algn="l"/>
                <a:tab pos="4800600" algn="l"/>
                <a:tab pos="5334000" algn="l"/>
                <a:tab pos="5867400" algn="l"/>
                <a:tab pos="6400800" algn="l"/>
                <a:tab pos="209550" algn="l"/>
                <a:tab pos="685800" algn="l"/>
                <a:tab pos="1066800" algn="l"/>
                <a:tab pos="1600200" algn="l"/>
                <a:tab pos="2133600" algn="l"/>
                <a:tab pos="2667000" algn="l"/>
                <a:tab pos="3200400" algn="l"/>
                <a:tab pos="3733800" algn="l"/>
                <a:tab pos="4267200" algn="l"/>
                <a:tab pos="4800600" algn="l"/>
                <a:tab pos="5334000" algn="l"/>
                <a:tab pos="5867400" algn="l"/>
                <a:tab pos="6400800" algn="l"/>
                <a:tab pos="209550" algn="l"/>
                <a:tab pos="685800" algn="l"/>
                <a:tab pos="1066800" algn="l"/>
                <a:tab pos="1600200" algn="l"/>
                <a:tab pos="2133600" algn="l"/>
                <a:tab pos="2667000" algn="l"/>
              </a:tabLst>
            </a:pPr>
            <a:r>
              <a:rPr lang="en-US" sz="2700" dirty="0" smtClean="0">
                <a:latin typeface="Calibri"/>
                <a:ea typeface="Verdana" charset="0"/>
                <a:cs typeface="Verdana" charset="0"/>
                <a:sym typeface="Verdana" charset="0"/>
              </a:rPr>
              <a:t>All of the above</a:t>
            </a:r>
          </a:p>
        </p:txBody>
      </p:sp>
      <p:sp>
        <p:nvSpPr>
          <p:cNvPr id="7" name="Rectangle 6"/>
          <p:cNvSpPr/>
          <p:nvPr>
            <p:custDataLst>
              <p:tags r:id="rId3"/>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 name="TextBox 7"/>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Air Pollution and Acid Rain</a:t>
            </a:r>
            <a:endParaRPr lang="en-US" sz="2400" b="1" dirty="0">
              <a:solidFill>
                <a:srgbClr val="FFFFFF"/>
              </a:solidFill>
              <a:latin typeface="Calibri"/>
            </a:endParaRPr>
          </a:p>
        </p:txBody>
      </p:sp>
      <p:sp>
        <p:nvSpPr>
          <p:cNvPr id="10" name="Text Placeholder 9"/>
          <p:cNvSpPr>
            <a:spLocks noGrp="1"/>
          </p:cNvSpPr>
          <p:nvPr>
            <p:ph type="body" sz="quarter" idx="12"/>
          </p:nvPr>
        </p:nvSpPr>
        <p:spPr/>
        <p:txBody>
          <a:bodyPr/>
          <a:lstStyle/>
          <a:p>
            <a:endParaRPr lang="en-US"/>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8075612" y="326231"/>
            <a:ext cx="4113213" cy="64222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1" name="Picture 10" descr="SNAPSHOT 04.png"/>
          <p:cNvPicPr>
            <a:picLocks noChangeAspect="1"/>
          </p:cNvPicPr>
          <p:nvPr/>
        </p:nvPicPr>
        <p:blipFill>
          <a:blip r:embed="rId7" cstate="print"/>
          <a:stretch>
            <a:fillRect/>
          </a:stretch>
        </p:blipFill>
        <p:spPr>
          <a:xfrm>
            <a:off x="10745113" y="3017520"/>
            <a:ext cx="1216699" cy="296732"/>
          </a:xfrm>
          <a:prstGeom prst="rect">
            <a:avLst/>
          </a:prstGeom>
        </p:spPr>
      </p:pic>
      <p:sp>
        <p:nvSpPr>
          <p:cNvPr id="49154" name="Rectangle 2"/>
          <p:cNvSpPr>
            <a:spLocks/>
          </p:cNvSpPr>
          <p:nvPr>
            <p:custDataLst>
              <p:tags r:id="rId1"/>
            </p:custDataLst>
          </p:nvPr>
        </p:nvSpPr>
        <p:spPr bwMode="auto">
          <a:xfrm>
            <a:off x="0" y="444673"/>
            <a:ext cx="2866490"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L="182798" marR="0" lvl="0" indent="0" algn="l" defTabSz="914400" eaLnBrk="1" fontAlgn="auto" latinLnBrk="0" hangingPunct="1">
              <a:lnSpc>
                <a:spcPct val="100000"/>
              </a:lnSpc>
              <a:spcBef>
                <a:spcPts val="0"/>
              </a:spcBef>
              <a:spcAft>
                <a:spcPts val="0"/>
              </a:spcAft>
              <a:buClrTx/>
              <a:buSzTx/>
              <a:buNone/>
              <a:tabLst>
                <a:tab pos="532946" algn="l"/>
                <a:tab pos="1065894" algn="l"/>
                <a:tab pos="1598840" algn="l"/>
                <a:tab pos="2131786" algn="l"/>
                <a:tab pos="2664734" algn="l"/>
                <a:tab pos="3197680" algn="l"/>
                <a:tab pos="3730626" algn="l"/>
                <a:tab pos="4263575" algn="l"/>
                <a:tab pos="4796521" algn="l"/>
                <a:tab pos="5329467" algn="l"/>
                <a:tab pos="5862415" algn="l"/>
                <a:tab pos="6395360" algn="l"/>
              </a:tabLst>
              <a:defRPr/>
            </a:pPr>
            <a:r>
              <a:rPr lang="en-US" sz="3200" b="1" dirty="0">
                <a:solidFill>
                  <a:srgbClr val="EB572D"/>
                </a:solidFill>
                <a:latin typeface="Calibri"/>
                <a:ea typeface="Verdana Bold" charset="0"/>
                <a:cs typeface="Verdana Bold" charset="0"/>
                <a:sym typeface="Verdana Bold" charset="0"/>
              </a:rPr>
              <a:t>Multiple Choice</a:t>
            </a:r>
          </a:p>
        </p:txBody>
      </p:sp>
      <p:sp>
        <p:nvSpPr>
          <p:cNvPr id="49155" name="Rectangle 3"/>
          <p:cNvSpPr>
            <a:spLocks/>
          </p:cNvSpPr>
          <p:nvPr>
            <p:custDataLst>
              <p:tags r:id="rId2"/>
            </p:custDataLst>
          </p:nvPr>
        </p:nvSpPr>
        <p:spPr bwMode="auto">
          <a:xfrm>
            <a:off x="228600" y="1097280"/>
            <a:ext cx="7598971" cy="3870290"/>
          </a:xfrm>
          <a:prstGeom prst="rect">
            <a:avLst/>
          </a:prstGeom>
          <a:noFill/>
          <a:ln w="12700" cap="flat">
            <a:noFill/>
            <a:miter lim="800000"/>
            <a:headEnd type="none" w="med" len="med"/>
            <a:tailEnd type="none" w="med" len="med"/>
          </a:ln>
        </p:spPr>
        <p:txBody>
          <a:bodyPr vert="horz" lIns="0" tIns="0" rIns="0" bIns="0" anchor="ctr" anchorCtr="0">
            <a:spAutoFit/>
          </a:bodyPr>
          <a:lstStyle/>
          <a:p>
            <a:pPr marL="465138" indent="-465138" algn="l">
              <a:spcBef>
                <a:spcPts val="1499"/>
              </a:spcBef>
              <a:spcAft>
                <a:spcPts val="0"/>
              </a:spcAft>
              <a:buFontTx/>
              <a:buAutoNum type="arabicPeriod" startAt="3"/>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Lst>
            </a:pPr>
            <a:r>
              <a:rPr lang="en-US" sz="2700" dirty="0">
                <a:latin typeface="Calibri"/>
                <a:ea typeface="Verdana" charset="0"/>
                <a:cs typeface="Verdana" charset="0"/>
                <a:sym typeface="Verdana" charset="0"/>
              </a:rPr>
              <a:t>In general, rain exerts harmful effects </a:t>
            </a:r>
            <a:r>
              <a:rPr lang="en-US" sz="2700" dirty="0" smtClean="0">
                <a:latin typeface="Calibri"/>
                <a:ea typeface="Verdana" charset="0"/>
                <a:cs typeface="Verdana" charset="0"/>
                <a:sym typeface="Verdana" charset="0"/>
              </a:rPr>
              <a:t>on </a:t>
            </a:r>
            <a:r>
              <a:rPr lang="en-US" sz="2700" dirty="0">
                <a:latin typeface="Calibri"/>
                <a:ea typeface="Verdana" charset="0"/>
                <a:cs typeface="Verdana" charset="0"/>
                <a:sym typeface="Verdana" charset="0"/>
              </a:rPr>
              <a:t>ecosystems when it falls below </a:t>
            </a:r>
            <a:r>
              <a:rPr lang="en-US" sz="2700" dirty="0" smtClean="0">
                <a:latin typeface="Calibri"/>
                <a:ea typeface="Verdana" charset="0"/>
                <a:cs typeface="Verdana" charset="0"/>
                <a:sym typeface="Verdana" charset="0"/>
              </a:rPr>
              <a:t>a pH of ________.</a:t>
            </a:r>
          </a:p>
          <a:p>
            <a:pPr marL="914400" lvl="1" indent="-449263" algn="l">
              <a:spcBef>
                <a:spcPts val="1499"/>
              </a:spcBef>
              <a:spcAft>
                <a:spcPts val="0"/>
              </a:spcAft>
              <a:buFont typeface="+mj-lt"/>
              <a:buAutoNum type="alphaLcParenR"/>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Lst>
            </a:pPr>
            <a:r>
              <a:rPr lang="en-US" sz="2700" dirty="0" smtClean="0">
                <a:latin typeface="Calibri"/>
                <a:ea typeface="Verdana" charset="0"/>
                <a:cs typeface="Verdana" charset="0"/>
                <a:sym typeface="Verdana" charset="0"/>
              </a:rPr>
              <a:t>3.5</a:t>
            </a:r>
          </a:p>
          <a:p>
            <a:pPr marL="914400" lvl="1" indent="-449263" algn="l">
              <a:spcBef>
                <a:spcPts val="1499"/>
              </a:spcBef>
              <a:spcAft>
                <a:spcPts val="0"/>
              </a:spcAft>
              <a:buFont typeface="+mj-lt"/>
              <a:buAutoNum type="alphaLcParenR"/>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Lst>
            </a:pPr>
            <a:r>
              <a:rPr lang="en-US" sz="2700" dirty="0" smtClean="0">
                <a:latin typeface="Calibri"/>
                <a:ea typeface="Verdana" charset="0"/>
                <a:cs typeface="Verdana" charset="0"/>
                <a:sym typeface="Verdana" charset="0"/>
              </a:rPr>
              <a:t>4.5</a:t>
            </a:r>
          </a:p>
          <a:p>
            <a:pPr marL="914400" lvl="1" indent="-449263" algn="l">
              <a:spcBef>
                <a:spcPts val="1499"/>
              </a:spcBef>
              <a:spcAft>
                <a:spcPts val="0"/>
              </a:spcAft>
              <a:buFont typeface="+mj-lt"/>
              <a:buAutoNum type="alphaLcParenR"/>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Lst>
            </a:pPr>
            <a:r>
              <a:rPr lang="en-US" sz="2700" dirty="0" smtClean="0">
                <a:latin typeface="Calibri"/>
                <a:ea typeface="Verdana" charset="0"/>
                <a:cs typeface="Verdana" charset="0"/>
                <a:sym typeface="Verdana" charset="0"/>
              </a:rPr>
              <a:t>5.5</a:t>
            </a:r>
          </a:p>
          <a:p>
            <a:pPr marL="914400" lvl="1" indent="-449263" algn="l">
              <a:spcBef>
                <a:spcPts val="1499"/>
              </a:spcBef>
              <a:spcAft>
                <a:spcPts val="0"/>
              </a:spcAft>
              <a:buFont typeface="+mj-lt"/>
              <a:buAutoNum type="alphaLcParenR"/>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Lst>
            </a:pPr>
            <a:r>
              <a:rPr lang="en-US" sz="2700" dirty="0" smtClean="0">
                <a:latin typeface="Calibri"/>
                <a:ea typeface="Verdana" charset="0"/>
                <a:cs typeface="Verdana" charset="0"/>
                <a:sym typeface="Verdana" charset="0"/>
              </a:rPr>
              <a:t>6.5</a:t>
            </a:r>
          </a:p>
          <a:p>
            <a:pPr marL="914400" lvl="1" indent="-449263" algn="l">
              <a:spcBef>
                <a:spcPts val="1499"/>
              </a:spcBef>
              <a:spcAft>
                <a:spcPts val="0"/>
              </a:spcAft>
              <a:buFont typeface="+mj-lt"/>
              <a:buAutoNum type="alphaLcParenR"/>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Lst>
            </a:pPr>
            <a:r>
              <a:rPr lang="en-US" sz="2700" dirty="0" smtClean="0">
                <a:latin typeface="Calibri"/>
                <a:ea typeface="Verdana" charset="0"/>
                <a:cs typeface="Verdana" charset="0"/>
                <a:sym typeface="Verdana" charset="0"/>
              </a:rPr>
              <a:t>7.5</a:t>
            </a:r>
          </a:p>
        </p:txBody>
      </p:sp>
      <p:sp>
        <p:nvSpPr>
          <p:cNvPr id="6" name="Rectangle 5"/>
          <p:cNvSpPr/>
          <p:nvPr>
            <p:custDataLst>
              <p:tags r:id="rId3"/>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TextBox 6"/>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Air Pollution and Acid Rain</a:t>
            </a:r>
            <a:endParaRPr lang="en-US" sz="2400" b="1" dirty="0">
              <a:solidFill>
                <a:srgbClr val="FFFFFF"/>
              </a:solidFill>
              <a:latin typeface="Calibri"/>
            </a:endParaRPr>
          </a:p>
        </p:txBody>
      </p:sp>
      <p:sp>
        <p:nvSpPr>
          <p:cNvPr id="9" name="Text Placeholder 8"/>
          <p:cNvSpPr>
            <a:spLocks noGrp="1"/>
          </p:cNvSpPr>
          <p:nvPr>
            <p:ph type="body" sz="quarter" idx="12"/>
          </p:nvPr>
        </p:nvSpPr>
        <p:spPr/>
        <p:txBody>
          <a:bodyPr/>
          <a:lstStyle/>
          <a:p>
            <a:endParaRPr lang="en-US"/>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8075612" y="326231"/>
            <a:ext cx="4113213" cy="64222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1" name="Picture 10" descr="SNAPSHOT 04.png"/>
          <p:cNvPicPr>
            <a:picLocks noChangeAspect="1"/>
          </p:cNvPicPr>
          <p:nvPr/>
        </p:nvPicPr>
        <p:blipFill>
          <a:blip r:embed="rId7" cstate="print"/>
          <a:stretch>
            <a:fillRect/>
          </a:stretch>
        </p:blipFill>
        <p:spPr>
          <a:xfrm>
            <a:off x="10745113" y="3017520"/>
            <a:ext cx="1216699" cy="296732"/>
          </a:xfrm>
          <a:prstGeom prst="rect">
            <a:avLst/>
          </a:prstGeom>
        </p:spPr>
      </p:pic>
      <p:sp>
        <p:nvSpPr>
          <p:cNvPr id="50177" name="Rectangle 1"/>
          <p:cNvSpPr>
            <a:spLocks/>
          </p:cNvSpPr>
          <p:nvPr>
            <p:custDataLst>
              <p:tags r:id="rId1"/>
            </p:custDataLst>
          </p:nvPr>
        </p:nvSpPr>
        <p:spPr bwMode="auto">
          <a:xfrm>
            <a:off x="182880" y="457200"/>
            <a:ext cx="2681824"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2946" algn="l"/>
                <a:tab pos="1065894" algn="l"/>
                <a:tab pos="1598840" algn="l"/>
                <a:tab pos="2131786" algn="l"/>
                <a:tab pos="2664734" algn="l"/>
                <a:tab pos="3197680" algn="l"/>
                <a:tab pos="3730626" algn="l"/>
                <a:tab pos="4263575" algn="l"/>
                <a:tab pos="4796521" algn="l"/>
                <a:tab pos="5329467" algn="l"/>
                <a:tab pos="5862415" algn="l"/>
                <a:tab pos="6395360" algn="l"/>
              </a:tabLst>
              <a:defRPr/>
            </a:pPr>
            <a:r>
              <a:rPr lang="en-US" sz="3200" b="1" dirty="0">
                <a:solidFill>
                  <a:srgbClr val="EB572D"/>
                </a:solidFill>
                <a:latin typeface="Calibri"/>
                <a:ea typeface="Verdana Bold" charset="0"/>
                <a:cs typeface="Verdana Bold" charset="0"/>
                <a:sym typeface="Verdana Bold" charset="0"/>
              </a:rPr>
              <a:t>Multiple Choice</a:t>
            </a:r>
          </a:p>
        </p:txBody>
      </p:sp>
      <p:sp>
        <p:nvSpPr>
          <p:cNvPr id="50179" name="Rectangle 3"/>
          <p:cNvSpPr>
            <a:spLocks/>
          </p:cNvSpPr>
          <p:nvPr>
            <p:custDataLst>
              <p:tags r:id="rId2"/>
            </p:custDataLst>
          </p:nvPr>
        </p:nvSpPr>
        <p:spPr bwMode="auto">
          <a:xfrm>
            <a:off x="228600" y="1097280"/>
            <a:ext cx="7008811" cy="5586145"/>
          </a:xfrm>
          <a:prstGeom prst="rect">
            <a:avLst/>
          </a:prstGeom>
          <a:noFill/>
          <a:ln w="12700" cap="flat">
            <a:noFill/>
            <a:miter lim="800000"/>
            <a:headEnd type="none" w="med" len="med"/>
            <a:tailEnd type="none" w="med" len="med"/>
          </a:ln>
        </p:spPr>
        <p:txBody>
          <a:bodyPr vert="horz" wrap="square" lIns="0" tIns="0" rIns="0" bIns="0" anchor="ctr" anchorCtr="0">
            <a:spAutoFit/>
          </a:bodyPr>
          <a:lstStyle/>
          <a:p>
            <a:pPr marL="465138" indent="-465138" algn="l">
              <a:spcBef>
                <a:spcPts val="1499"/>
              </a:spcBef>
              <a:spcAft>
                <a:spcPts val="0"/>
              </a:spcAft>
              <a:buFontTx/>
              <a:buAutoNum type="arabicPeriod" startAt="4"/>
              <a:tabLst>
                <a:tab pos="174625" algn="l"/>
                <a:tab pos="209550" algn="l"/>
                <a:tab pos="1066800" algn="l"/>
                <a:tab pos="1600200" algn="l"/>
                <a:tab pos="2133600" algn="l"/>
                <a:tab pos="2667000" algn="l"/>
                <a:tab pos="3200400" algn="l"/>
                <a:tab pos="3733800" algn="l"/>
                <a:tab pos="4267200" algn="l"/>
                <a:tab pos="4800600" algn="l"/>
                <a:tab pos="5334000" algn="l"/>
                <a:tab pos="5867400" algn="l"/>
                <a:tab pos="6400800" algn="l"/>
              </a:tabLst>
            </a:pPr>
            <a:r>
              <a:rPr lang="en-US" sz="2700" dirty="0">
                <a:latin typeface="Calibri"/>
                <a:ea typeface="Verdana" charset="0"/>
                <a:cs typeface="Verdana" charset="0"/>
                <a:sym typeface="Verdana" charset="0"/>
              </a:rPr>
              <a:t>Acid rain has been linked to </a:t>
            </a:r>
            <a:r>
              <a:rPr lang="en-US" sz="2700" dirty="0" smtClean="0">
                <a:latin typeface="Calibri"/>
                <a:ea typeface="Verdana" charset="0"/>
                <a:cs typeface="Verdana" charset="0"/>
                <a:sym typeface="Verdana" charset="0"/>
              </a:rPr>
              <a:t>__________.</a:t>
            </a:r>
          </a:p>
          <a:p>
            <a:pPr marL="914400" lvl="1" indent="-449263" algn="l">
              <a:spcBef>
                <a:spcPts val="1499"/>
              </a:spcBef>
              <a:spcAft>
                <a:spcPts val="0"/>
              </a:spcAft>
              <a:buFont typeface="+mj-lt"/>
              <a:buAutoNum type="alphaLcParenR"/>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Lst>
            </a:pPr>
            <a:r>
              <a:rPr lang="en-US" sz="2700" dirty="0" smtClean="0">
                <a:latin typeface="Calibri"/>
                <a:ea typeface="Verdana" charset="0"/>
                <a:cs typeface="Verdana" charset="0"/>
                <a:sym typeface="Verdana" charset="0"/>
              </a:rPr>
              <a:t>contamination of fish with highly toxic </a:t>
            </a:r>
            <a:r>
              <a:rPr lang="en-US" sz="2700" dirty="0" err="1" smtClean="0">
                <a:latin typeface="Calibri"/>
                <a:ea typeface="Verdana" charset="0"/>
                <a:cs typeface="Verdana" charset="0"/>
                <a:sym typeface="Verdana" charset="0"/>
              </a:rPr>
              <a:t>methylmercury</a:t>
            </a:r>
            <a:r>
              <a:rPr lang="en-US" sz="2700" dirty="0" smtClean="0">
                <a:latin typeface="Calibri"/>
                <a:ea typeface="Verdana" charset="0"/>
                <a:cs typeface="Verdana" charset="0"/>
                <a:sym typeface="Verdana" charset="0"/>
              </a:rPr>
              <a:t> </a:t>
            </a:r>
          </a:p>
          <a:p>
            <a:pPr marL="914400" lvl="1" indent="-449263" algn="l">
              <a:spcBef>
                <a:spcPts val="1499"/>
              </a:spcBef>
              <a:spcAft>
                <a:spcPts val="0"/>
              </a:spcAft>
              <a:buFont typeface="+mj-lt"/>
              <a:buAutoNum type="alphaLcParenR"/>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Lst>
            </a:pPr>
            <a:r>
              <a:rPr lang="en-US" sz="2700" dirty="0" smtClean="0">
                <a:latin typeface="Calibri"/>
                <a:ea typeface="Verdana" charset="0"/>
                <a:cs typeface="Verdana" charset="0"/>
                <a:sym typeface="Verdana" charset="0"/>
              </a:rPr>
              <a:t>damage to fish through reactions that create high aluminum concentrations in the water</a:t>
            </a:r>
          </a:p>
          <a:p>
            <a:pPr marL="914400" lvl="1" indent="-449263" algn="l">
              <a:spcBef>
                <a:spcPts val="1499"/>
              </a:spcBef>
              <a:spcAft>
                <a:spcPts val="0"/>
              </a:spcAft>
              <a:buFont typeface="+mj-lt"/>
              <a:buAutoNum type="alphaLcParenR"/>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Lst>
            </a:pPr>
            <a:r>
              <a:rPr lang="en-US" sz="2700" dirty="0" smtClean="0">
                <a:latin typeface="Calibri"/>
                <a:ea typeface="Verdana" charset="0"/>
                <a:cs typeface="Verdana" charset="0"/>
                <a:sym typeface="Verdana" charset="0"/>
              </a:rPr>
              <a:t>reduced nutrient uptake by tree roots </a:t>
            </a:r>
          </a:p>
          <a:p>
            <a:pPr marL="914400" lvl="1" indent="-449263" algn="l">
              <a:spcBef>
                <a:spcPts val="1499"/>
              </a:spcBef>
              <a:spcAft>
                <a:spcPts val="0"/>
              </a:spcAft>
              <a:buFont typeface="+mj-lt"/>
              <a:buAutoNum type="alphaLcParenR"/>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Lst>
            </a:pPr>
            <a:r>
              <a:rPr lang="en-US" sz="2700" dirty="0" smtClean="0">
                <a:latin typeface="Calibri"/>
                <a:ea typeface="Verdana" charset="0"/>
                <a:cs typeface="Verdana" charset="0"/>
                <a:sym typeface="Verdana" charset="0"/>
              </a:rPr>
              <a:t>weakening trees, so they become more susceptible to other types of damage </a:t>
            </a:r>
          </a:p>
          <a:p>
            <a:pPr marL="914400" lvl="1" indent="-449263" algn="l">
              <a:spcBef>
                <a:spcPts val="1499"/>
              </a:spcBef>
              <a:spcAft>
                <a:spcPts val="0"/>
              </a:spcAft>
              <a:buFont typeface="+mj-lt"/>
              <a:buAutoNum type="alphaLcParenR"/>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Lst>
            </a:pPr>
            <a:r>
              <a:rPr lang="en-US" sz="2700" dirty="0" smtClean="0">
                <a:latin typeface="Calibri"/>
                <a:ea typeface="Verdana" charset="0"/>
                <a:cs typeface="Verdana" charset="0"/>
                <a:sym typeface="Verdana" charset="0"/>
              </a:rPr>
              <a:t>All of the above.</a:t>
            </a:r>
          </a:p>
          <a:p>
            <a:pPr marL="914400" indent="-449263" algn="l">
              <a:spcBef>
                <a:spcPts val="900"/>
              </a:spcBef>
              <a:buFontTx/>
              <a:buAutoNum type="arabicPeriod" startAt="4"/>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Lst>
            </a:pPr>
            <a:endParaRPr lang="en-US" sz="2300" dirty="0">
              <a:solidFill>
                <a:schemeClr val="tx1"/>
              </a:solidFill>
              <a:latin typeface="Verdana" charset="0"/>
              <a:ea typeface="Verdana" charset="0"/>
              <a:cs typeface="Verdana" charset="0"/>
              <a:sym typeface="Verdana" charset="0"/>
            </a:endParaRPr>
          </a:p>
        </p:txBody>
      </p:sp>
      <p:sp>
        <p:nvSpPr>
          <p:cNvPr id="8" name="Rectangle 7"/>
          <p:cNvSpPr/>
          <p:nvPr>
            <p:custDataLst>
              <p:tags r:id="rId3"/>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TextBox 8"/>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Air Pollution and Acid Rain</a:t>
            </a:r>
            <a:endParaRPr lang="en-US" sz="2400" b="1" dirty="0">
              <a:solidFill>
                <a:srgbClr val="FFFFFF"/>
              </a:solidFill>
              <a:latin typeface="Calibri"/>
            </a:endParaRPr>
          </a:p>
        </p:txBody>
      </p:sp>
      <p:sp>
        <p:nvSpPr>
          <p:cNvPr id="13" name="Text Placeholder 12"/>
          <p:cNvSpPr>
            <a:spLocks noGrp="1"/>
          </p:cNvSpPr>
          <p:nvPr>
            <p:ph type="body" sz="quarter" idx="12"/>
          </p:nvPr>
        </p:nvSpPr>
        <p:spPr/>
        <p:txBody>
          <a:bodyPr/>
          <a:lstStyle/>
          <a:p>
            <a:endParaRPr lang="en-US"/>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Earth Final.png"/>
          <p:cNvPicPr>
            <a:picLocks noChangeAspect="1"/>
          </p:cNvPicPr>
          <p:nvPr/>
        </p:nvPicPr>
        <p:blipFill>
          <a:blip r:embed="rId8" cstate="print"/>
          <a:stretch>
            <a:fillRect/>
          </a:stretch>
        </p:blipFill>
        <p:spPr>
          <a:xfrm>
            <a:off x="-206873" y="2764631"/>
            <a:ext cx="12473486" cy="3733800"/>
          </a:xfrm>
          <a:prstGeom prst="rect">
            <a:avLst/>
          </a:prstGeom>
        </p:spPr>
      </p:pic>
      <p:sp>
        <p:nvSpPr>
          <p:cNvPr id="14" name="Rectangle 13"/>
          <p:cNvSpPr/>
          <p:nvPr/>
        </p:nvSpPr>
        <p:spPr bwMode="auto">
          <a:xfrm>
            <a:off x="0" y="326231"/>
            <a:ext cx="12188825" cy="2362200"/>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4819" name="Rectangle 3"/>
          <p:cNvSpPr>
            <a:spLocks/>
          </p:cNvSpPr>
          <p:nvPr>
            <p:custDataLst>
              <p:tags r:id="rId1"/>
            </p:custDataLst>
          </p:nvPr>
        </p:nvSpPr>
        <p:spPr bwMode="auto">
          <a:xfrm>
            <a:off x="182880" y="1005840"/>
            <a:ext cx="3615413" cy="369332"/>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1500"/>
              </a:spcBef>
              <a:spcAft>
                <a:spcPts val="0"/>
              </a:spcAft>
              <a:buClrTx/>
              <a:buSzTx/>
              <a:buNone/>
              <a:tabLst>
                <a:tab pos="533399" algn="l"/>
                <a:tab pos="1066801" algn="l"/>
              </a:tabLst>
              <a:defRPr/>
            </a:pPr>
            <a:r>
              <a:rPr lang="en-US" sz="2400" b="1" dirty="0">
                <a:solidFill>
                  <a:srgbClr val="0000FF"/>
                </a:solidFill>
                <a:latin typeface="Calibri"/>
                <a:ea typeface="Verdana" charset="0"/>
                <a:cs typeface="Verdana" charset="0"/>
                <a:sym typeface="Verdana" charset="0"/>
              </a:rPr>
              <a:t>You have completed the lab.</a:t>
            </a:r>
          </a:p>
        </p:txBody>
      </p:sp>
      <p:sp>
        <p:nvSpPr>
          <p:cNvPr id="34818" name="Rectangle 2"/>
          <p:cNvSpPr>
            <a:spLocks/>
          </p:cNvSpPr>
          <p:nvPr>
            <p:custDataLst>
              <p:tags r:id="rId2"/>
            </p:custDataLst>
          </p:nvPr>
        </p:nvSpPr>
        <p:spPr bwMode="auto">
          <a:xfrm>
            <a:off x="182880" y="457200"/>
            <a:ext cx="2833533"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L="3175"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Congratulations!</a:t>
            </a:r>
          </a:p>
        </p:txBody>
      </p:sp>
      <p:sp>
        <p:nvSpPr>
          <p:cNvPr id="34820" name="Rectangle 4"/>
          <p:cNvSpPr>
            <a:spLocks/>
          </p:cNvSpPr>
          <p:nvPr>
            <p:custDataLst>
              <p:tags r:id="rId3"/>
            </p:custDataLst>
          </p:nvPr>
        </p:nvSpPr>
        <p:spPr bwMode="auto">
          <a:xfrm>
            <a:off x="228600" y="1463040"/>
            <a:ext cx="11961812" cy="830997"/>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t" anchorCtr="0">
            <a:spAutoFit/>
          </a:bodyPr>
          <a:lstStyle/>
          <a:p>
            <a:pPr marR="0" lvl="0" algn="l" defTabSz="914400" eaLnBrk="1" fontAlgn="auto" latinLnBrk="0" hangingPunct="1">
              <a:lnSpc>
                <a:spcPct val="100000"/>
              </a:lnSpc>
              <a:spcBef>
                <a:spcPts val="1500"/>
              </a:spcBef>
              <a:spcAft>
                <a:spcPts val="0"/>
              </a:spcAft>
              <a:buClrTx/>
              <a:buSzTx/>
              <a:buNone/>
              <a:tabLst>
                <a:tab pos="685800" algn="l"/>
              </a:tabLst>
              <a:defRPr/>
            </a:pPr>
            <a:r>
              <a:rPr lang="en-US" sz="2700" dirty="0">
                <a:latin typeface="Calibri"/>
                <a:ea typeface="Verdana" charset="0"/>
                <a:cs typeface="Verdana" charset="0"/>
                <a:sym typeface="Verdana" charset="0"/>
              </a:rPr>
              <a:t>Please remember to follow your teacher's instructions for cleaning-up and </a:t>
            </a:r>
            <a:r>
              <a:rPr lang="en-US" sz="2700" dirty="0" smtClean="0">
                <a:latin typeface="Calibri"/>
                <a:ea typeface="Verdana" charset="0"/>
                <a:cs typeface="Verdana" charset="0"/>
                <a:sym typeface="Verdana" charset="0"/>
              </a:rPr>
              <a:t>submitting </a:t>
            </a:r>
            <a:r>
              <a:rPr lang="en-US" sz="2700" dirty="0">
                <a:latin typeface="Calibri"/>
                <a:ea typeface="Verdana" charset="0"/>
                <a:cs typeface="Verdana" charset="0"/>
                <a:sym typeface="Verdana" charset="0"/>
              </a:rPr>
              <a:t>your </a:t>
            </a:r>
            <a:r>
              <a:rPr lang="en-US" sz="2700" dirty="0" smtClean="0">
                <a:latin typeface="Calibri"/>
                <a:ea typeface="Verdana" charset="0"/>
                <a:cs typeface="Verdana" charset="0"/>
                <a:sym typeface="Verdana" charset="0"/>
              </a:rPr>
              <a:t>lab.</a:t>
            </a:r>
            <a:endParaRPr lang="en-US" sz="2700" dirty="0">
              <a:latin typeface="Calibri"/>
              <a:ea typeface="Verdana" charset="0"/>
              <a:cs typeface="Verdana" charset="0"/>
              <a:sym typeface="Verdana" charset="0"/>
            </a:endParaRPr>
          </a:p>
        </p:txBody>
      </p:sp>
      <p:sp>
        <p:nvSpPr>
          <p:cNvPr id="11" name="Text Placeholder 10"/>
          <p:cNvSpPr>
            <a:spLocks noGrp="1"/>
          </p:cNvSpPr>
          <p:nvPr>
            <p:ph type="body" sz="quarter" idx="12"/>
          </p:nvPr>
        </p:nvSpPr>
        <p:spPr/>
        <p:txBody>
          <a:bodyPr/>
          <a:lstStyle/>
          <a:p>
            <a:endParaRPr lang="en-US"/>
          </a:p>
        </p:txBody>
      </p:sp>
      <p:sp>
        <p:nvSpPr>
          <p:cNvPr id="15" name="Rectangle 14"/>
          <p:cNvSpPr/>
          <p:nvPr/>
        </p:nvSpPr>
        <p:spPr bwMode="auto">
          <a:xfrm>
            <a:off x="0" y="2612231"/>
            <a:ext cx="12188825" cy="152400"/>
          </a:xfrm>
          <a:prstGeom prst="rect">
            <a:avLst/>
          </a:prstGeom>
          <a:solidFill>
            <a:srgbClr val="CC6600"/>
          </a:solidFill>
          <a:ln w="25400" cap="flat" cmpd="sng" algn="ctr">
            <a:noFill/>
            <a:prstDash val="solid"/>
            <a:round/>
            <a:headEnd type="none" w="med" len="med"/>
            <a:tailEnd type="none" w="med" len="med"/>
          </a:ln>
          <a:effectLst>
            <a:outerShdw blurRad="50800" dist="38100" dir="16200000"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6" name="Rectangle 15"/>
          <p:cNvSpPr/>
          <p:nvPr>
            <p:custDataLst>
              <p:tags r:id="rId4"/>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7" name="TextBox 16"/>
          <p:cNvSpPr txBox="1"/>
          <p:nvPr>
            <p:custDataLst>
              <p:tags r:id="rId5"/>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Air Pollution and Acid Rain</a:t>
            </a:r>
            <a:endParaRPr lang="en-US" sz="2400" b="1" dirty="0">
              <a:solidFill>
                <a:srgbClr val="FFFFFF"/>
              </a:solidFill>
              <a:latin typeface="Calibri"/>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p:cNvSpPr>
          <p:nvPr>
            <p:custDataLst>
              <p:tags r:id="rId1"/>
            </p:custDataLst>
          </p:nvPr>
        </p:nvSpPr>
        <p:spPr bwMode="auto">
          <a:xfrm>
            <a:off x="228600" y="1097280"/>
            <a:ext cx="11885610" cy="923330"/>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R="0" lvl="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Lst>
              <a:defRPr/>
            </a:pPr>
            <a:r>
              <a:rPr lang="en-US" sz="2000" dirty="0" smtClean="0">
                <a:latin typeface="Calibri"/>
                <a:cs typeface="Helvetica" charset="0"/>
                <a:sym typeface="Helvetica" charset="0"/>
              </a:rPr>
              <a:t>Images are taken from PASCO documentation, public domain clip art, or Wikimedia Foundation Commons.</a:t>
            </a:r>
          </a:p>
          <a:p>
            <a:pPr marR="0" lvl="0" algn="l" defTabSz="914400" eaLnBrk="1" fontAlgn="auto" latinLnBrk="0" hangingPunct="1">
              <a:spcBef>
                <a:spcPts val="0"/>
              </a:spcBef>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Lst>
              <a:defRPr/>
            </a:pPr>
            <a:endParaRPr lang="en-US" sz="2000" dirty="0" smtClean="0">
              <a:latin typeface="Calibri"/>
              <a:ea typeface="Verdana" charset="0"/>
              <a:cs typeface="Verdana" charset="0"/>
              <a:sym typeface="Verdana" charset="0"/>
            </a:endParaRPr>
          </a:p>
          <a:p>
            <a:pPr marR="0" lvl="0" algn="l" defTabSz="914400" eaLnBrk="1" fontAlgn="auto" latinLnBrk="0" hangingPunct="1">
              <a:spcBef>
                <a:spcPts val="0"/>
              </a:spcBef>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Lst>
              <a:defRPr/>
            </a:pPr>
            <a:r>
              <a:rPr lang="en-US" sz="2000" dirty="0" smtClean="0">
                <a:latin typeface="Calibri"/>
                <a:ea typeface="Verdana" charset="0"/>
                <a:cs typeface="Verdana" charset="0"/>
                <a:sym typeface="Verdana" charset="0"/>
              </a:rPr>
              <a:t>http://www.freeclipartnow.com/office/paper-shredder.jpg.html</a:t>
            </a:r>
            <a:endParaRPr lang="en-US" sz="2000" dirty="0">
              <a:latin typeface="Calibri"/>
              <a:ea typeface="Verdana" charset="0"/>
              <a:cs typeface="Verdana" charset="0"/>
              <a:sym typeface="Verdana" charset="0"/>
            </a:endParaRPr>
          </a:p>
        </p:txBody>
      </p:sp>
      <p:sp>
        <p:nvSpPr>
          <p:cNvPr id="33793" name="Rectangle 1"/>
          <p:cNvSpPr>
            <a:spLocks/>
          </p:cNvSpPr>
          <p:nvPr>
            <p:custDataLst>
              <p:tags r:id="rId2"/>
            </p:custDataLst>
          </p:nvPr>
        </p:nvSpPr>
        <p:spPr bwMode="auto">
          <a:xfrm>
            <a:off x="182880" y="457200"/>
            <a:ext cx="1867434"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References</a:t>
            </a:r>
          </a:p>
        </p:txBody>
      </p:sp>
      <p:sp>
        <p:nvSpPr>
          <p:cNvPr id="9" name="Text Placeholder 8"/>
          <p:cNvSpPr>
            <a:spLocks noGrp="1"/>
          </p:cNvSpPr>
          <p:nvPr>
            <p:ph type="body" sz="quarter" idx="12"/>
          </p:nvPr>
        </p:nvSpPr>
        <p:spPr/>
        <p:txBody>
          <a:bodyPr/>
          <a:lstStyle/>
          <a:p>
            <a:endParaRPr lang="en-US"/>
          </a:p>
        </p:txBody>
      </p:sp>
      <p:sp>
        <p:nvSpPr>
          <p:cNvPr id="7" name="Rectangle 6"/>
          <p:cNvSpPr/>
          <p:nvPr>
            <p:custDataLst>
              <p:tags r:id="rId3"/>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 name="TextBox 7"/>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Air Pollution and Acid Rain</a:t>
            </a:r>
            <a:endParaRPr lang="en-US" sz="2400" b="1" dirty="0">
              <a:solidFill>
                <a:srgbClr val="FFFFFF"/>
              </a:solidFill>
              <a:latin typeface="Calibri"/>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p:txBody>
          <a:bodyPr/>
          <a:lstStyle/>
          <a:p>
            <a:endParaRPr lang="en-US"/>
          </a:p>
        </p:txBody>
      </p:sp>
      <p:sp>
        <p:nvSpPr>
          <p:cNvPr id="8" name="TextBox 7"/>
          <p:cNvSpPr txBox="1"/>
          <p:nvPr>
            <p:custDataLst>
              <p:tags r:id="rId1"/>
            </p:custDataLst>
          </p:nvPr>
        </p:nvSpPr>
        <p:spPr>
          <a:xfrm>
            <a:off x="182880" y="457200"/>
            <a:ext cx="3810000" cy="492443"/>
          </a:xfrm>
          <a:prstGeom prst="rect">
            <a:avLst/>
          </a:prstGeom>
          <a:solidFill>
            <a:srgbClr val="000000">
              <a:alpha val="0"/>
            </a:srgbClr>
          </a:solidFill>
          <a:ln/>
        </p:spPr>
        <p:txBody>
          <a:bodyPr vert="horz" wrap="square" lIns="0" tIns="0" rIns="0" bIns="0" rtlCol="0" anchor="ctr" anchorCtr="0">
            <a:spAutoFit/>
          </a:bodyPr>
          <a:lstStyle/>
          <a:p>
            <a:pPr algn="l">
              <a:spcBef>
                <a:spcPts val="0"/>
              </a:spcBef>
              <a:spcAft>
                <a:spcPts val="0"/>
              </a:spcAft>
            </a:pPr>
            <a:r>
              <a:rPr lang="en-US" sz="3200" b="1" dirty="0" smtClean="0">
                <a:solidFill>
                  <a:srgbClr val="EB572D"/>
                </a:solidFill>
                <a:latin typeface="Calibri"/>
              </a:rPr>
              <a:t>Background</a:t>
            </a:r>
            <a:endParaRPr lang="en-US" sz="3200" b="1" dirty="0">
              <a:solidFill>
                <a:srgbClr val="EB572D"/>
              </a:solidFill>
              <a:latin typeface="Calibri"/>
            </a:endParaRPr>
          </a:p>
        </p:txBody>
      </p:sp>
      <p:sp>
        <p:nvSpPr>
          <p:cNvPr id="9" name="TextBox 8"/>
          <p:cNvSpPr txBox="1"/>
          <p:nvPr>
            <p:custDataLst>
              <p:tags r:id="rId2"/>
            </p:custDataLst>
          </p:nvPr>
        </p:nvSpPr>
        <p:spPr>
          <a:xfrm>
            <a:off x="228600" y="1097280"/>
            <a:ext cx="11430000" cy="4616648"/>
          </a:xfrm>
          <a:prstGeom prst="rect">
            <a:avLst/>
          </a:prstGeom>
          <a:solidFill>
            <a:srgbClr val="000000">
              <a:alpha val="0"/>
            </a:srgbClr>
          </a:solidFill>
          <a:ln/>
        </p:spPr>
        <p:txBody>
          <a:bodyPr vert="horz" wrap="square" lIns="0" tIns="0" rIns="0" bIns="0" rtlCol="0" anchor="t" anchorCtr="0">
            <a:spAutoFit/>
          </a:bodyPr>
          <a:lstStyle/>
          <a:p>
            <a:pPr marL="465138" indent="-465138" algn="l">
              <a:spcBef>
                <a:spcPts val="0"/>
              </a:spcBef>
              <a:spcAft>
                <a:spcPts val="1800"/>
              </a:spcAft>
              <a:buClr>
                <a:srgbClr val="000000"/>
              </a:buClr>
              <a:buSzPct val="100000"/>
              <a:buFont typeface="Verdana"/>
              <a:buChar char="•"/>
            </a:pPr>
            <a:r>
              <a:rPr lang="en-US" sz="2700" dirty="0" smtClean="0">
                <a:latin typeface="Calibri"/>
              </a:rPr>
              <a:t>Modern industry can cause a lot of pollution. Coal-burning power plants, automobiles, furnaces, and factories produce pollutant gases like sulfur dioxide (SO</a:t>
            </a:r>
            <a:r>
              <a:rPr lang="en-US" sz="2700" baseline="-18000" dirty="0" smtClean="0">
                <a:latin typeface="Calibri"/>
              </a:rPr>
              <a:t>2</a:t>
            </a:r>
            <a:r>
              <a:rPr lang="en-US" sz="2700" dirty="0" smtClean="0">
                <a:latin typeface="Calibri"/>
              </a:rPr>
              <a:t>) and nitrogen oxides (including NO, NO</a:t>
            </a:r>
            <a:r>
              <a:rPr lang="en-US" sz="2700" baseline="-18000" dirty="0" smtClean="0">
                <a:latin typeface="Calibri"/>
              </a:rPr>
              <a:t>2</a:t>
            </a:r>
            <a:r>
              <a:rPr lang="en-US" sz="2700" dirty="0" smtClean="0">
                <a:latin typeface="Calibri"/>
              </a:rPr>
              <a:t>, and N</a:t>
            </a:r>
            <a:r>
              <a:rPr lang="en-US" sz="2700" baseline="-18000" dirty="0" smtClean="0">
                <a:latin typeface="Calibri"/>
              </a:rPr>
              <a:t>2</a:t>
            </a:r>
            <a:r>
              <a:rPr lang="en-US" sz="2700" dirty="0" smtClean="0">
                <a:latin typeface="Calibri"/>
              </a:rPr>
              <a:t>O).</a:t>
            </a:r>
          </a:p>
          <a:p>
            <a:pPr marL="465138" indent="-465138" algn="l">
              <a:spcBef>
                <a:spcPts val="0"/>
              </a:spcBef>
              <a:spcAft>
                <a:spcPts val="1800"/>
              </a:spcAft>
              <a:buClr>
                <a:srgbClr val="000000"/>
              </a:buClr>
              <a:buSzPct val="100000"/>
              <a:buFont typeface="Verdana"/>
              <a:buChar char="•"/>
            </a:pPr>
            <a:r>
              <a:rPr lang="en-US" sz="2700" dirty="0" smtClean="0">
                <a:latin typeface="Calibri"/>
              </a:rPr>
              <a:t> Scientists have discovered that these gas pollutants are the primary causes   of acid rain. Acid rain occurs when these gases react in the atmosphere with water, oxygen, and other chemicals to form various acidic compounds.</a:t>
            </a:r>
          </a:p>
          <a:p>
            <a:pPr marL="465138" indent="-465138" algn="l">
              <a:spcBef>
                <a:spcPts val="0"/>
              </a:spcBef>
              <a:spcAft>
                <a:spcPts val="0"/>
              </a:spcAft>
              <a:buClr>
                <a:srgbClr val="000000"/>
              </a:buClr>
              <a:buSzPct val="100000"/>
              <a:buFont typeface="Verdana"/>
              <a:buChar char="•"/>
            </a:pPr>
            <a:r>
              <a:rPr lang="en-US" sz="2700" dirty="0" smtClean="0">
                <a:latin typeface="Calibri"/>
              </a:rPr>
              <a:t> Acid rain causes acidification of lakes and streams and contributes to   damage of trees at high elevations and many sensitive forest soils. In  addition, acid rain accelerates the decay of building materials (including marble statues), stone, metals like bronze, and automotive paint.</a:t>
            </a:r>
            <a:endParaRPr lang="en-US" sz="2700" dirty="0">
              <a:latin typeface="Calibri"/>
            </a:endParaRPr>
          </a:p>
        </p:txBody>
      </p:sp>
      <p:sp>
        <p:nvSpPr>
          <p:cNvPr id="10" name="Rectangle 9"/>
          <p:cNvSpPr/>
          <p:nvPr>
            <p:custDataLst>
              <p:tags r:id="rId3"/>
            </p:custDataLst>
          </p:nvPr>
        </p:nvSpPr>
        <p:spPr bwMode="auto">
          <a:xfrm>
            <a:off x="0" y="1280160"/>
            <a:ext cx="1270000" cy="415498"/>
          </a:xfrm>
          <a:prstGeom prst="rect">
            <a:avLst/>
          </a:prstGeom>
          <a:solidFill>
            <a:schemeClr val="bg1">
              <a:alpha val="0"/>
            </a:schemeClr>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548393" marR="0" indent="-274197" algn="l" defTabSz="914400" rtl="0" eaLnBrk="1" fontAlgn="base" latinLnBrk="0" hangingPunct="1">
              <a:spcBef>
                <a:spcPts val="0"/>
              </a:spcBef>
              <a:spcAft>
                <a:spcPts val="0"/>
              </a:spcAft>
              <a:buClr>
                <a:srgbClr val="000000"/>
              </a:buClr>
              <a:buSzPct val="100000"/>
              <a:buFont typeface="Verdana"/>
              <a:buChar char="•"/>
              <a:tabLst/>
            </a:pPr>
            <a:endParaRPr kumimoji="0" lang="en-US" sz="2700" b="0" i="0" u="none" strike="noStrike" cap="none" normalizeH="0" baseline="0" smtClean="0">
              <a:ln>
                <a:noFill/>
              </a:ln>
              <a:effectLst/>
              <a:latin typeface="Calibri"/>
              <a:ea typeface="ヒラギノ角ゴ ProN W3" charset="0"/>
              <a:cs typeface="ヒラギノ角ゴ ProN W3" charset="0"/>
              <a:sym typeface="Gill Sans" charset="0"/>
            </a:endParaRPr>
          </a:p>
        </p:txBody>
      </p:sp>
      <p:sp>
        <p:nvSpPr>
          <p:cNvPr id="6" name="Rectangle 5"/>
          <p:cNvSpPr/>
          <p:nvPr>
            <p:custDataLst>
              <p:tags r:id="rId4"/>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TextBox 10"/>
          <p:cNvSpPr txBox="1"/>
          <p:nvPr>
            <p:custDataLst>
              <p:tags r:id="rId5"/>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Air Pollution and Acid Rain</a:t>
            </a:r>
            <a:endParaRPr lang="en-US" sz="2400" b="1" dirty="0">
              <a:solidFill>
                <a:srgbClr val="FFFFFF"/>
              </a:solidFill>
              <a:latin typeface="Calibri"/>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8075612" y="326231"/>
            <a:ext cx="4113213" cy="6422231"/>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197" name="Rectangle 5"/>
          <p:cNvSpPr>
            <a:spLocks/>
          </p:cNvSpPr>
          <p:nvPr>
            <p:custDataLst>
              <p:tags r:id="rId1"/>
            </p:custDataLst>
          </p:nvPr>
        </p:nvSpPr>
        <p:spPr bwMode="auto">
          <a:xfrm>
            <a:off x="182880" y="457200"/>
            <a:ext cx="1769715"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2946" algn="l"/>
                <a:tab pos="1065894" algn="l"/>
                <a:tab pos="1598840" algn="l"/>
                <a:tab pos="2131786" algn="l"/>
                <a:tab pos="2664734" algn="l"/>
                <a:tab pos="3197680" algn="l"/>
                <a:tab pos="3730626" algn="l"/>
                <a:tab pos="4263575" algn="l"/>
                <a:tab pos="4796521" algn="l"/>
                <a:tab pos="5329467" algn="l"/>
                <a:tab pos="5862415" algn="l"/>
                <a:tab pos="6395360" algn="l"/>
              </a:tabLst>
              <a:defRPr/>
            </a:pPr>
            <a:r>
              <a:rPr lang="en-US" sz="3200" b="1" dirty="0">
                <a:solidFill>
                  <a:srgbClr val="EB572D"/>
                </a:solidFill>
                <a:latin typeface="Calibri"/>
                <a:ea typeface="Verdana Bold" charset="0"/>
                <a:cs typeface="Verdana Bold" charset="0"/>
                <a:sym typeface="Verdana Bold" charset="0"/>
              </a:rPr>
              <a:t>Self-Check</a:t>
            </a:r>
          </a:p>
        </p:txBody>
      </p:sp>
      <p:sp>
        <p:nvSpPr>
          <p:cNvPr id="8198" name="Rectangle 6"/>
          <p:cNvSpPr>
            <a:spLocks/>
          </p:cNvSpPr>
          <p:nvPr>
            <p:custDataLst>
              <p:tags r:id="rId2"/>
            </p:custDataLst>
          </p:nvPr>
        </p:nvSpPr>
        <p:spPr bwMode="auto">
          <a:xfrm>
            <a:off x="228600" y="1097280"/>
            <a:ext cx="6704011" cy="3870290"/>
          </a:xfrm>
          <a:prstGeom prst="rect">
            <a:avLst/>
          </a:prstGeom>
          <a:noFill/>
          <a:ln w="12700" cap="flat">
            <a:noFill/>
            <a:miter lim="800000"/>
            <a:headEnd type="none" w="med" len="med"/>
            <a:tailEnd type="none" w="med" len="med"/>
          </a:ln>
        </p:spPr>
        <p:txBody>
          <a:bodyPr vert="horz" wrap="square" lIns="0" tIns="0" rIns="0" bIns="0" anchor="ctr" anchorCtr="0">
            <a:spAutoFit/>
          </a:bodyPr>
          <a:lstStyle/>
          <a:p>
            <a:pPr marL="465138" indent="-465138" algn="l">
              <a:spcBef>
                <a:spcPts val="1499"/>
              </a:spcBef>
              <a:spcAft>
                <a:spcPts val="0"/>
              </a:spcAft>
              <a:buAutoNum type="arabicPeriod"/>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Lst>
            </a:pPr>
            <a:r>
              <a:rPr lang="en-US" sz="2700" dirty="0" smtClean="0">
                <a:latin typeface="Calibri"/>
                <a:ea typeface="Verdana" charset="0"/>
                <a:cs typeface="Verdana" charset="0"/>
                <a:sym typeface="Verdana" charset="0"/>
              </a:rPr>
              <a:t>Acid </a:t>
            </a:r>
            <a:r>
              <a:rPr lang="en-US" sz="2700" dirty="0">
                <a:latin typeface="Calibri"/>
                <a:ea typeface="Verdana" charset="0"/>
                <a:cs typeface="Verdana" charset="0"/>
                <a:sym typeface="Verdana" charset="0"/>
              </a:rPr>
              <a:t>rain is primarily caused by the pollutants like nitrogen oxides and</a:t>
            </a:r>
            <a:r>
              <a:rPr lang="en-US" sz="2700" dirty="0" smtClean="0">
                <a:latin typeface="Calibri"/>
                <a:ea typeface="Verdana" charset="0"/>
                <a:cs typeface="Verdana" charset="0"/>
                <a:sym typeface="Verdana" charset="0"/>
              </a:rPr>
              <a:t>...</a:t>
            </a:r>
          </a:p>
          <a:p>
            <a:pPr marL="914400" lvl="1" indent="-457200" algn="l">
              <a:spcBef>
                <a:spcPts val="1499"/>
              </a:spcBef>
              <a:spcAft>
                <a:spcPts val="0"/>
              </a:spcAft>
              <a:buFont typeface="+mj-lt"/>
              <a:buAutoNum type="alphaLcParenR"/>
              <a:tabLst>
                <a:tab pos="209564" algn="l"/>
                <a:tab pos="895410" algn="l"/>
                <a:tab pos="1066871" algn="l"/>
                <a:tab pos="1600307" algn="l"/>
                <a:tab pos="2133742" algn="l"/>
                <a:tab pos="2667178" algn="l"/>
                <a:tab pos="3200613" algn="l"/>
                <a:tab pos="3734049" algn="l"/>
                <a:tab pos="4267484" algn="l"/>
                <a:tab pos="4800920" algn="l"/>
                <a:tab pos="5334356" algn="l"/>
                <a:tab pos="5867791" algn="l"/>
                <a:tab pos="6401227" algn="l"/>
                <a:tab pos="209564" algn="l"/>
                <a:tab pos="895410" algn="l"/>
                <a:tab pos="1066871" algn="l"/>
                <a:tab pos="1600307" algn="l"/>
                <a:tab pos="2133742" algn="l"/>
                <a:tab pos="2667178" algn="l"/>
                <a:tab pos="3200613" algn="l"/>
                <a:tab pos="3734049" algn="l"/>
                <a:tab pos="4267484" algn="l"/>
                <a:tab pos="4800920" algn="l"/>
                <a:tab pos="5334356" algn="l"/>
                <a:tab pos="5867791" algn="l"/>
                <a:tab pos="6401227" algn="l"/>
                <a:tab pos="209564" algn="l"/>
                <a:tab pos="895410" algn="l"/>
                <a:tab pos="1066871" algn="l"/>
                <a:tab pos="1600307" algn="l"/>
                <a:tab pos="2133742" algn="l"/>
                <a:tab pos="2667178" algn="l"/>
              </a:tabLst>
            </a:pPr>
            <a:r>
              <a:rPr lang="en-US" sz="2700" dirty="0" smtClean="0">
                <a:latin typeface="Calibri"/>
                <a:ea typeface="Verdana" charset="0"/>
                <a:cs typeface="Verdana" charset="0"/>
                <a:sym typeface="Verdana" charset="0"/>
              </a:rPr>
              <a:t>soot</a:t>
            </a:r>
          </a:p>
          <a:p>
            <a:pPr marL="914400" lvl="1" indent="-457200" algn="l">
              <a:spcBef>
                <a:spcPts val="1499"/>
              </a:spcBef>
              <a:spcAft>
                <a:spcPts val="0"/>
              </a:spcAft>
              <a:buFont typeface="+mj-lt"/>
              <a:buAutoNum type="alphaLcParenR"/>
              <a:tabLst>
                <a:tab pos="209564" algn="l"/>
                <a:tab pos="895410" algn="l"/>
                <a:tab pos="1066871" algn="l"/>
                <a:tab pos="1600307" algn="l"/>
                <a:tab pos="2133742" algn="l"/>
                <a:tab pos="2667178" algn="l"/>
                <a:tab pos="3200613" algn="l"/>
                <a:tab pos="3734049" algn="l"/>
                <a:tab pos="4267484" algn="l"/>
                <a:tab pos="4800920" algn="l"/>
                <a:tab pos="5334356" algn="l"/>
                <a:tab pos="5867791" algn="l"/>
                <a:tab pos="6401227" algn="l"/>
                <a:tab pos="209564" algn="l"/>
                <a:tab pos="895410" algn="l"/>
                <a:tab pos="1066871" algn="l"/>
                <a:tab pos="1600307" algn="l"/>
                <a:tab pos="2133742" algn="l"/>
                <a:tab pos="2667178" algn="l"/>
                <a:tab pos="3200613" algn="l"/>
                <a:tab pos="3734049" algn="l"/>
                <a:tab pos="4267484" algn="l"/>
                <a:tab pos="4800920" algn="l"/>
                <a:tab pos="5334356" algn="l"/>
                <a:tab pos="5867791" algn="l"/>
                <a:tab pos="6401227" algn="l"/>
                <a:tab pos="209564" algn="l"/>
                <a:tab pos="895410" algn="l"/>
                <a:tab pos="1066871" algn="l"/>
                <a:tab pos="1600307" algn="l"/>
                <a:tab pos="2133742" algn="l"/>
                <a:tab pos="2667178" algn="l"/>
              </a:tabLst>
            </a:pPr>
            <a:r>
              <a:rPr lang="en-US" sz="2700" dirty="0" smtClean="0">
                <a:latin typeface="Calibri"/>
                <a:ea typeface="Verdana" charset="0"/>
                <a:cs typeface="Verdana" charset="0"/>
                <a:sym typeface="Verdana" charset="0"/>
              </a:rPr>
              <a:t>carbon dioxide</a:t>
            </a:r>
          </a:p>
          <a:p>
            <a:pPr marL="914400" lvl="1" indent="-457200" algn="l">
              <a:spcBef>
                <a:spcPts val="1499"/>
              </a:spcBef>
              <a:spcAft>
                <a:spcPts val="0"/>
              </a:spcAft>
              <a:buFont typeface="+mj-lt"/>
              <a:buAutoNum type="alphaLcParenR"/>
              <a:tabLst>
                <a:tab pos="209564" algn="l"/>
                <a:tab pos="895410" algn="l"/>
                <a:tab pos="1066871" algn="l"/>
                <a:tab pos="1600307" algn="l"/>
                <a:tab pos="2133742" algn="l"/>
                <a:tab pos="2667178" algn="l"/>
                <a:tab pos="3200613" algn="l"/>
                <a:tab pos="3734049" algn="l"/>
                <a:tab pos="4267484" algn="l"/>
                <a:tab pos="4800920" algn="l"/>
                <a:tab pos="5334356" algn="l"/>
                <a:tab pos="5867791" algn="l"/>
                <a:tab pos="6401227" algn="l"/>
                <a:tab pos="209564" algn="l"/>
                <a:tab pos="895410" algn="l"/>
                <a:tab pos="1066871" algn="l"/>
                <a:tab pos="1600307" algn="l"/>
                <a:tab pos="2133742" algn="l"/>
                <a:tab pos="2667178" algn="l"/>
                <a:tab pos="3200613" algn="l"/>
                <a:tab pos="3734049" algn="l"/>
                <a:tab pos="4267484" algn="l"/>
                <a:tab pos="4800920" algn="l"/>
                <a:tab pos="5334356" algn="l"/>
                <a:tab pos="5867791" algn="l"/>
                <a:tab pos="6401227" algn="l"/>
                <a:tab pos="209564" algn="l"/>
                <a:tab pos="895410" algn="l"/>
                <a:tab pos="1066871" algn="l"/>
                <a:tab pos="1600307" algn="l"/>
                <a:tab pos="2133742" algn="l"/>
                <a:tab pos="2667178" algn="l"/>
              </a:tabLst>
            </a:pPr>
            <a:r>
              <a:rPr lang="en-US" sz="2700" dirty="0" smtClean="0">
                <a:latin typeface="Calibri"/>
                <a:ea typeface="Verdana" charset="0"/>
                <a:cs typeface="Verdana" charset="0"/>
                <a:sym typeface="Verdana" charset="0"/>
              </a:rPr>
              <a:t>sulfur dioxide</a:t>
            </a:r>
          </a:p>
          <a:p>
            <a:pPr marL="914400" lvl="1" indent="-457200" algn="l">
              <a:spcBef>
                <a:spcPts val="1499"/>
              </a:spcBef>
              <a:spcAft>
                <a:spcPts val="0"/>
              </a:spcAft>
              <a:buFont typeface="+mj-lt"/>
              <a:buAutoNum type="alphaLcParenR"/>
              <a:tabLst>
                <a:tab pos="209564" algn="l"/>
                <a:tab pos="895410" algn="l"/>
                <a:tab pos="1066871" algn="l"/>
                <a:tab pos="1600307" algn="l"/>
                <a:tab pos="2133742" algn="l"/>
                <a:tab pos="2667178" algn="l"/>
                <a:tab pos="3200613" algn="l"/>
                <a:tab pos="3734049" algn="l"/>
                <a:tab pos="4267484" algn="l"/>
                <a:tab pos="4800920" algn="l"/>
                <a:tab pos="5334356" algn="l"/>
                <a:tab pos="5867791" algn="l"/>
                <a:tab pos="6401227" algn="l"/>
                <a:tab pos="209564" algn="l"/>
                <a:tab pos="895410" algn="l"/>
                <a:tab pos="1066871" algn="l"/>
                <a:tab pos="1600307" algn="l"/>
                <a:tab pos="2133742" algn="l"/>
                <a:tab pos="2667178" algn="l"/>
                <a:tab pos="3200613" algn="l"/>
                <a:tab pos="3734049" algn="l"/>
                <a:tab pos="4267484" algn="l"/>
                <a:tab pos="4800920" algn="l"/>
                <a:tab pos="5334356" algn="l"/>
                <a:tab pos="5867791" algn="l"/>
                <a:tab pos="6401227" algn="l"/>
                <a:tab pos="209564" algn="l"/>
                <a:tab pos="895410" algn="l"/>
                <a:tab pos="1066871" algn="l"/>
                <a:tab pos="1600307" algn="l"/>
                <a:tab pos="2133742" algn="l"/>
                <a:tab pos="2667178" algn="l"/>
              </a:tabLst>
            </a:pPr>
            <a:r>
              <a:rPr lang="en-US" sz="2700" dirty="0" smtClean="0">
                <a:latin typeface="Calibri"/>
                <a:ea typeface="Verdana" charset="0"/>
                <a:cs typeface="Verdana" charset="0"/>
                <a:sym typeface="Verdana" charset="0"/>
              </a:rPr>
              <a:t>pH water</a:t>
            </a:r>
          </a:p>
          <a:p>
            <a:pPr marL="914400" lvl="1" indent="-457200" algn="l">
              <a:spcBef>
                <a:spcPts val="1499"/>
              </a:spcBef>
              <a:spcAft>
                <a:spcPts val="0"/>
              </a:spcAft>
              <a:buFont typeface="+mj-lt"/>
              <a:buAutoNum type="alphaLcParenR"/>
              <a:tabLst>
                <a:tab pos="209564" algn="l"/>
                <a:tab pos="895410" algn="l"/>
                <a:tab pos="1066871" algn="l"/>
                <a:tab pos="1600307" algn="l"/>
                <a:tab pos="2133742" algn="l"/>
                <a:tab pos="2667178" algn="l"/>
                <a:tab pos="3200613" algn="l"/>
                <a:tab pos="3734049" algn="l"/>
                <a:tab pos="4267484" algn="l"/>
                <a:tab pos="4800920" algn="l"/>
                <a:tab pos="5334356" algn="l"/>
                <a:tab pos="5867791" algn="l"/>
                <a:tab pos="6401227" algn="l"/>
                <a:tab pos="209564" algn="l"/>
                <a:tab pos="895410" algn="l"/>
                <a:tab pos="1066871" algn="l"/>
                <a:tab pos="1600307" algn="l"/>
                <a:tab pos="2133742" algn="l"/>
                <a:tab pos="2667178" algn="l"/>
                <a:tab pos="3200613" algn="l"/>
                <a:tab pos="3734049" algn="l"/>
                <a:tab pos="4267484" algn="l"/>
                <a:tab pos="4800920" algn="l"/>
                <a:tab pos="5334356" algn="l"/>
                <a:tab pos="5867791" algn="l"/>
                <a:tab pos="6401227" algn="l"/>
                <a:tab pos="209564" algn="l"/>
                <a:tab pos="895410" algn="l"/>
                <a:tab pos="1066871" algn="l"/>
                <a:tab pos="1600307" algn="l"/>
                <a:tab pos="2133742" algn="l"/>
                <a:tab pos="2667178" algn="l"/>
              </a:tabLst>
            </a:pPr>
            <a:r>
              <a:rPr lang="en-US" sz="2700" dirty="0" smtClean="0">
                <a:latin typeface="Calibri"/>
                <a:ea typeface="Verdana" charset="0"/>
                <a:cs typeface="Verdana" charset="0"/>
                <a:sym typeface="Verdana" charset="0"/>
              </a:rPr>
              <a:t>elevator music</a:t>
            </a:r>
            <a:endParaRPr lang="en-US" sz="2400" dirty="0">
              <a:latin typeface="Verdana" charset="0"/>
              <a:ea typeface="Verdana" charset="0"/>
              <a:cs typeface="Verdana" charset="0"/>
              <a:sym typeface="Verdana" charset="0"/>
            </a:endParaRPr>
          </a:p>
        </p:txBody>
      </p:sp>
      <p:sp>
        <p:nvSpPr>
          <p:cNvPr id="9" name="Rectangle 8"/>
          <p:cNvSpPr/>
          <p:nvPr>
            <p:custDataLst>
              <p:tags r:id="rId3"/>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0" name="TextBox 9"/>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Air Pollution and Acid Rain</a:t>
            </a:r>
            <a:endParaRPr lang="en-US" sz="2400" b="1" dirty="0">
              <a:solidFill>
                <a:srgbClr val="FFFFFF"/>
              </a:solidFill>
              <a:latin typeface="Calibri"/>
            </a:endParaRPr>
          </a:p>
        </p:txBody>
      </p:sp>
      <p:pic>
        <p:nvPicPr>
          <p:cNvPr id="14" name="Picture 13" descr="SNAPSHOT 04.png"/>
          <p:cNvPicPr>
            <a:picLocks noChangeAspect="1"/>
          </p:cNvPicPr>
          <p:nvPr>
            <p:custDataLst>
              <p:tags r:id="rId5"/>
            </p:custDataLst>
          </p:nvPr>
        </p:nvPicPr>
        <p:blipFill>
          <a:blip r:embed="rId8" cstate="print"/>
          <a:stretch>
            <a:fillRect/>
          </a:stretch>
        </p:blipFill>
        <p:spPr>
          <a:xfrm>
            <a:off x="10745113" y="3017520"/>
            <a:ext cx="1216699" cy="296732"/>
          </a:xfrm>
          <a:prstGeom prst="rect">
            <a:avLst/>
          </a:prstGeom>
          <a:solidFill>
            <a:scrgbClr r="0" g="0" b="0">
              <a:alpha val="0"/>
            </a:scrgbClr>
          </a:solidFill>
          <a:ln/>
        </p:spPr>
      </p:pic>
      <p:sp>
        <p:nvSpPr>
          <p:cNvPr id="15" name="Text Placeholder 14"/>
          <p:cNvSpPr>
            <a:spLocks noGrp="1"/>
          </p:cNvSpPr>
          <p:nvPr>
            <p:ph type="body" sz="quarter" idx="12"/>
          </p:nvPr>
        </p:nvSpPr>
        <p:spPr/>
        <p:txBody>
          <a:bodyPr/>
          <a:lstStyle/>
          <a:p>
            <a:endParaRPr lang="en-US"/>
          </a:p>
        </p:txBody>
      </p:sp>
      <p:pic>
        <p:nvPicPr>
          <p:cNvPr id="12" name="Picture 1"/>
          <p:cNvPicPr>
            <a:picLocks noChangeAspect="1" noChangeArrowheads="1"/>
          </p:cNvPicPr>
          <p:nvPr/>
        </p:nvPicPr>
        <p:blipFill>
          <a:blip r:embed="rId9" cstate="print"/>
          <a:srcRect/>
          <a:stretch>
            <a:fillRect/>
          </a:stretch>
        </p:blipFill>
        <p:spPr bwMode="auto">
          <a:xfrm>
            <a:off x="8418512" y="669131"/>
            <a:ext cx="2199192" cy="2453452"/>
          </a:xfrm>
          <a:prstGeom prst="rect">
            <a:avLst/>
          </a:prstGeom>
          <a:noFill/>
          <a:ln w="12700" cap="flat">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p:cNvSpPr>
          <p:nvPr>
            <p:custDataLst>
              <p:tags r:id="rId1"/>
            </p:custDataLst>
          </p:nvPr>
        </p:nvSpPr>
        <p:spPr bwMode="auto">
          <a:xfrm>
            <a:off x="228600" y="1097280"/>
            <a:ext cx="11293708" cy="4616648"/>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465138" marR="0" lvl="0" indent="-465138" algn="l" defTabSz="914400" eaLnBrk="1" fontAlgn="auto" latinLnBrk="0" hangingPunct="1">
              <a:lnSpc>
                <a:spcPct val="100000"/>
              </a:lnSpc>
              <a:spcBef>
                <a:spcPts val="0"/>
              </a:spcBef>
              <a:spcAft>
                <a:spcPts val="1800"/>
              </a:spcAft>
              <a:buClr>
                <a:srgbClr val="000000"/>
              </a:buClr>
              <a:buSzPct val="100000"/>
              <a:buFont typeface="Verdana"/>
              <a:buChar char="•"/>
              <a:tabLst>
                <a:tab pos="17463" algn="l"/>
                <a:tab pos="115888" algn="l"/>
                <a:tab pos="231775" algn="l"/>
                <a:tab pos="1065213" algn="l"/>
                <a:tab pos="1598613" algn="l"/>
                <a:tab pos="2132013" algn="l"/>
                <a:tab pos="2665413" algn="l"/>
                <a:tab pos="3198813" algn="l"/>
                <a:tab pos="3732213" algn="l"/>
                <a:tab pos="4265613" algn="l"/>
                <a:tab pos="4799013" algn="l"/>
                <a:tab pos="5332413" algn="l"/>
                <a:tab pos="5865813" algn="l"/>
                <a:tab pos="6399213" algn="l"/>
                <a:tab pos="17463" algn="l"/>
                <a:tab pos="1065213" algn="l"/>
                <a:tab pos="1598613" algn="l"/>
                <a:tab pos="2132013" algn="l"/>
                <a:tab pos="2665413" algn="l"/>
                <a:tab pos="3198813" algn="l"/>
                <a:tab pos="3732213" algn="l"/>
                <a:tab pos="4265613" algn="l"/>
                <a:tab pos="4799013" algn="l"/>
                <a:tab pos="5332413" algn="l"/>
                <a:tab pos="5865813" algn="l"/>
                <a:tab pos="6399213" algn="l"/>
                <a:tab pos="209550" algn="l"/>
                <a:tab pos="1066800" algn="l"/>
                <a:tab pos="1600200" algn="l"/>
                <a:tab pos="2133600" algn="l"/>
                <a:tab pos="2667000" algn="l"/>
              </a:tabLst>
              <a:defRPr/>
            </a:pPr>
            <a:r>
              <a:rPr lang="en-US" sz="2700" dirty="0" smtClean="0">
                <a:latin typeface="Calibri"/>
                <a:ea typeface="Verdana" charset="0"/>
                <a:cs typeface="Verdana" charset="0"/>
                <a:sym typeface="Verdana" charset="0"/>
              </a:rPr>
              <a:t>Acid </a:t>
            </a:r>
            <a:r>
              <a:rPr lang="en-US" sz="2700" dirty="0">
                <a:latin typeface="Calibri"/>
                <a:ea typeface="Verdana" charset="0"/>
                <a:cs typeface="Verdana" charset="0"/>
                <a:sym typeface="Verdana" charset="0"/>
              </a:rPr>
              <a:t>rain produces stressful and sometimes deadly fluctuations in water systems causing aquatic life to experience chemical “shock” effects. </a:t>
            </a:r>
            <a:br>
              <a:rPr lang="en-US" sz="2700" dirty="0">
                <a:latin typeface="Calibri"/>
                <a:ea typeface="Verdana" charset="0"/>
                <a:cs typeface="Verdana" charset="0"/>
                <a:sym typeface="Verdana" charset="0"/>
              </a:rPr>
            </a:br>
            <a:r>
              <a:rPr lang="en-US" sz="2700" dirty="0">
                <a:latin typeface="Calibri"/>
                <a:ea typeface="Verdana" charset="0"/>
                <a:cs typeface="Verdana" charset="0"/>
                <a:sym typeface="Verdana" charset="0"/>
              </a:rPr>
              <a:t>For example, as the pH drops below 5.5, plankton, certain insects, and crustaceans begin to die and trout eggs do not hatch well</a:t>
            </a:r>
            <a:r>
              <a:rPr lang="en-US" sz="2700" dirty="0" smtClean="0">
                <a:latin typeface="Calibri"/>
                <a:ea typeface="Verdana" charset="0"/>
                <a:cs typeface="Verdana" charset="0"/>
                <a:sym typeface="Verdana" charset="0"/>
              </a:rPr>
              <a:t>. </a:t>
            </a:r>
          </a:p>
          <a:p>
            <a:pPr marL="465138" marR="0" lvl="0" indent="-465138" algn="l" defTabSz="914400" eaLnBrk="1" fontAlgn="auto" latinLnBrk="0" hangingPunct="1">
              <a:spcBef>
                <a:spcPts val="0"/>
              </a:spcBef>
              <a:spcAft>
                <a:spcPts val="1800"/>
              </a:spcAft>
              <a:buClr>
                <a:srgbClr val="000000"/>
              </a:buClr>
              <a:buSzPct val="100000"/>
              <a:buFont typeface="Verdana"/>
              <a:buChar char="•"/>
              <a:tabLst>
                <a:tab pos="17463" algn="l"/>
                <a:tab pos="115888" algn="l"/>
                <a:tab pos="231775" algn="l"/>
                <a:tab pos="1065213" algn="l"/>
                <a:tab pos="1598613" algn="l"/>
                <a:tab pos="2132013" algn="l"/>
                <a:tab pos="2665413" algn="l"/>
                <a:tab pos="3198813" algn="l"/>
                <a:tab pos="3732213" algn="l"/>
                <a:tab pos="4265613" algn="l"/>
                <a:tab pos="4799013" algn="l"/>
                <a:tab pos="5332413" algn="l"/>
                <a:tab pos="5865813" algn="l"/>
                <a:tab pos="6399213" algn="l"/>
                <a:tab pos="17463" algn="l"/>
                <a:tab pos="1065213" algn="l"/>
                <a:tab pos="1598613" algn="l"/>
                <a:tab pos="2132013" algn="l"/>
                <a:tab pos="2665413" algn="l"/>
                <a:tab pos="3198813" algn="l"/>
                <a:tab pos="3732213" algn="l"/>
                <a:tab pos="4265613" algn="l"/>
                <a:tab pos="4799013" algn="l"/>
                <a:tab pos="5332413" algn="l"/>
                <a:tab pos="5865813" algn="l"/>
                <a:tab pos="6399213" algn="l"/>
                <a:tab pos="209550" algn="l"/>
                <a:tab pos="1066800" algn="l"/>
                <a:tab pos="1600200" algn="l"/>
                <a:tab pos="2133600" algn="l"/>
                <a:tab pos="2667000" algn="l"/>
              </a:tabLst>
              <a:defRPr/>
            </a:pPr>
            <a:r>
              <a:rPr lang="en-US" sz="2700" dirty="0">
                <a:latin typeface="Calibri"/>
                <a:ea typeface="Verdana" charset="0"/>
                <a:cs typeface="Verdana" charset="0"/>
                <a:sym typeface="Verdana" charset="0"/>
              </a:rPr>
              <a:t>Acid rain reduces crop productivity and forest growth rates and accelerates the rate at which metals and nutrients are leached from soils. </a:t>
            </a:r>
          </a:p>
          <a:p>
            <a:pPr marL="465138" marR="0" lvl="0" indent="-465138" algn="l" defTabSz="914400" eaLnBrk="1" fontAlgn="auto" latinLnBrk="0" hangingPunct="1">
              <a:spcBef>
                <a:spcPts val="0"/>
              </a:spcBef>
              <a:spcAft>
                <a:spcPts val="1800"/>
              </a:spcAft>
              <a:buClr>
                <a:srgbClr val="000000"/>
              </a:buClr>
              <a:buSzPct val="100000"/>
              <a:buFont typeface="Verdana"/>
              <a:buChar char="•"/>
              <a:tabLst>
                <a:tab pos="17463" algn="l"/>
                <a:tab pos="115888" algn="l"/>
                <a:tab pos="231775" algn="l"/>
                <a:tab pos="1065213" algn="l"/>
                <a:tab pos="1598613" algn="l"/>
                <a:tab pos="2132013" algn="l"/>
                <a:tab pos="2665413" algn="l"/>
                <a:tab pos="3198813" algn="l"/>
                <a:tab pos="3732213" algn="l"/>
                <a:tab pos="4265613" algn="l"/>
                <a:tab pos="4799013" algn="l"/>
                <a:tab pos="5332413" algn="l"/>
                <a:tab pos="5865813" algn="l"/>
                <a:tab pos="6399213" algn="l"/>
                <a:tab pos="17463" algn="l"/>
                <a:tab pos="1065213" algn="l"/>
                <a:tab pos="1598613" algn="l"/>
                <a:tab pos="2132013" algn="l"/>
                <a:tab pos="2665413" algn="l"/>
                <a:tab pos="3198813" algn="l"/>
                <a:tab pos="3732213" algn="l"/>
                <a:tab pos="4265613" algn="l"/>
                <a:tab pos="4799013" algn="l"/>
                <a:tab pos="5332413" algn="l"/>
                <a:tab pos="5865813" algn="l"/>
                <a:tab pos="6399213" algn="l"/>
                <a:tab pos="209550" algn="l"/>
                <a:tab pos="1066800" algn="l"/>
                <a:tab pos="1600200" algn="l"/>
                <a:tab pos="2133600" algn="l"/>
                <a:tab pos="2667000" algn="l"/>
              </a:tabLst>
              <a:defRPr/>
            </a:pPr>
            <a:r>
              <a:rPr lang="en-US" sz="2700" dirty="0" smtClean="0">
                <a:latin typeface="Calibri"/>
                <a:ea typeface="Verdana" charset="0"/>
                <a:cs typeface="Verdana" charset="0"/>
                <a:sym typeface="Verdana" charset="0"/>
              </a:rPr>
              <a:t>Scientists </a:t>
            </a:r>
            <a:r>
              <a:rPr lang="en-US" sz="2700" dirty="0">
                <a:latin typeface="Calibri"/>
                <a:ea typeface="Verdana" charset="0"/>
                <a:cs typeface="Verdana" charset="0"/>
                <a:sym typeface="Verdana" charset="0"/>
              </a:rPr>
              <a:t>believe that acid rain can also cause increased concentrations of </a:t>
            </a:r>
            <a:r>
              <a:rPr lang="en-US" sz="2700" dirty="0" err="1">
                <a:latin typeface="Calibri"/>
                <a:ea typeface="Verdana" charset="0"/>
                <a:cs typeface="Verdana" charset="0"/>
                <a:sym typeface="Verdana" charset="0"/>
              </a:rPr>
              <a:t>methylmercury</a:t>
            </a:r>
            <a:r>
              <a:rPr lang="en-US" sz="2700" dirty="0">
                <a:latin typeface="Calibri"/>
                <a:ea typeface="Verdana" charset="0"/>
                <a:cs typeface="Verdana" charset="0"/>
                <a:sym typeface="Verdana" charset="0"/>
              </a:rPr>
              <a:t> dissolved in waterways. </a:t>
            </a:r>
            <a:r>
              <a:rPr lang="en-US" sz="2700" dirty="0" err="1">
                <a:latin typeface="Calibri"/>
                <a:ea typeface="Verdana" charset="0"/>
                <a:cs typeface="Verdana" charset="0"/>
                <a:sym typeface="Verdana" charset="0"/>
              </a:rPr>
              <a:t>Methylmercury</a:t>
            </a:r>
            <a:r>
              <a:rPr lang="en-US" sz="2700" dirty="0">
                <a:latin typeface="Calibri"/>
                <a:ea typeface="Verdana" charset="0"/>
                <a:cs typeface="Verdana" charset="0"/>
                <a:sym typeface="Verdana" charset="0"/>
              </a:rPr>
              <a:t> is a </a:t>
            </a:r>
            <a:r>
              <a:rPr lang="en-US" sz="2700" dirty="0" err="1">
                <a:latin typeface="Calibri"/>
                <a:ea typeface="Verdana" charset="0"/>
                <a:cs typeface="Verdana" charset="0"/>
                <a:sym typeface="Verdana" charset="0"/>
              </a:rPr>
              <a:t>neurotoxic</a:t>
            </a:r>
            <a:r>
              <a:rPr lang="en-US" sz="2700" dirty="0">
                <a:latin typeface="Calibri"/>
                <a:ea typeface="Verdana" charset="0"/>
                <a:cs typeface="Verdana" charset="0"/>
                <a:sym typeface="Verdana" charset="0"/>
              </a:rPr>
              <a:t> molecule that accumulates in fish tissues and can cause birth defects in populations that ingest high concentrations of fish.</a:t>
            </a:r>
          </a:p>
        </p:txBody>
      </p:sp>
      <p:sp>
        <p:nvSpPr>
          <p:cNvPr id="9218" name="Rectangle 2"/>
          <p:cNvSpPr>
            <a:spLocks/>
          </p:cNvSpPr>
          <p:nvPr>
            <p:custDataLst>
              <p:tags r:id="rId2"/>
            </p:custDataLst>
          </p:nvPr>
        </p:nvSpPr>
        <p:spPr bwMode="auto">
          <a:xfrm>
            <a:off x="182880" y="457200"/>
            <a:ext cx="10646177" cy="492443"/>
          </a:xfrm>
          <a:prstGeom prst="rect">
            <a:avLst/>
          </a:prstGeom>
          <a:solidFill>
            <a:srgbClr val="000000">
              <a:alpha val="0"/>
            </a:srgbClr>
          </a:solidFill>
          <a:ln w="12700" cap="flat">
            <a:noFill/>
            <a:miter lim="800000"/>
            <a:headEnd type="none" w="med" len="med"/>
            <a:tailEnd type="none" w="med" len="med"/>
          </a:ln>
        </p:spPr>
        <p:txBody>
          <a:bodyPr vert="horz"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...Background</a:t>
            </a:r>
          </a:p>
        </p:txBody>
      </p:sp>
      <p:sp>
        <p:nvSpPr>
          <p:cNvPr id="8" name="Text Placeholder 7"/>
          <p:cNvSpPr>
            <a:spLocks noGrp="1"/>
          </p:cNvSpPr>
          <p:nvPr>
            <p:ph type="body" sz="quarter" idx="12"/>
          </p:nvPr>
        </p:nvSpPr>
        <p:spPr/>
        <p:txBody>
          <a:bodyPr/>
          <a:lstStyle/>
          <a:p>
            <a:endParaRPr lang="en-US"/>
          </a:p>
        </p:txBody>
      </p:sp>
      <p:sp>
        <p:nvSpPr>
          <p:cNvPr id="5" name="Rectangle 4"/>
          <p:cNvSpPr/>
          <p:nvPr>
            <p:custDataLst>
              <p:tags r:id="rId3"/>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TextBox 6"/>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Air Pollution and Acid Rain</a:t>
            </a:r>
            <a:endParaRPr lang="en-US" sz="2400" b="1" dirty="0">
              <a:solidFill>
                <a:srgbClr val="FFFFFF"/>
              </a:solidFill>
              <a:latin typeface="Calibri"/>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8075612" y="326231"/>
            <a:ext cx="4113213" cy="64222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3" name="Picture 12" descr="SNAPSHOT 04.png"/>
          <p:cNvPicPr>
            <a:picLocks noChangeAspect="1"/>
          </p:cNvPicPr>
          <p:nvPr>
            <p:custDataLst>
              <p:tags r:id="rId1"/>
            </p:custDataLst>
          </p:nvPr>
        </p:nvPicPr>
        <p:blipFill>
          <a:blip r:embed="rId8" cstate="print"/>
          <a:stretch>
            <a:fillRect/>
          </a:stretch>
        </p:blipFill>
        <p:spPr>
          <a:xfrm>
            <a:off x="10745113" y="3017520"/>
            <a:ext cx="1216699" cy="296732"/>
          </a:xfrm>
          <a:prstGeom prst="rect">
            <a:avLst/>
          </a:prstGeom>
        </p:spPr>
      </p:pic>
      <p:sp>
        <p:nvSpPr>
          <p:cNvPr id="10242" name="Rectangle 2"/>
          <p:cNvSpPr>
            <a:spLocks/>
          </p:cNvSpPr>
          <p:nvPr>
            <p:custDataLst>
              <p:tags r:id="rId2"/>
            </p:custDataLst>
          </p:nvPr>
        </p:nvSpPr>
        <p:spPr bwMode="auto">
          <a:xfrm>
            <a:off x="182880" y="457200"/>
            <a:ext cx="1769715"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2946" algn="l"/>
                <a:tab pos="1065894" algn="l"/>
                <a:tab pos="1598840" algn="l"/>
                <a:tab pos="2131786" algn="l"/>
                <a:tab pos="2664734" algn="l"/>
                <a:tab pos="3197680" algn="l"/>
                <a:tab pos="3730626" algn="l"/>
                <a:tab pos="4263575" algn="l"/>
                <a:tab pos="4796521" algn="l"/>
                <a:tab pos="5329467" algn="l"/>
                <a:tab pos="5862415" algn="l"/>
                <a:tab pos="6395360" algn="l"/>
              </a:tabLst>
              <a:defRPr/>
            </a:pPr>
            <a:r>
              <a:rPr lang="en-US" sz="3200" b="1" dirty="0">
                <a:solidFill>
                  <a:srgbClr val="EB572D"/>
                </a:solidFill>
                <a:latin typeface="Calibri"/>
                <a:ea typeface="Verdana Bold" charset="0"/>
                <a:cs typeface="Verdana Bold" charset="0"/>
                <a:sym typeface="Verdana Bold" charset="0"/>
              </a:rPr>
              <a:t>Self-Check</a:t>
            </a:r>
          </a:p>
        </p:txBody>
      </p:sp>
      <p:sp>
        <p:nvSpPr>
          <p:cNvPr id="10243" name="Rectangle 3"/>
          <p:cNvSpPr>
            <a:spLocks/>
          </p:cNvSpPr>
          <p:nvPr>
            <p:custDataLst>
              <p:tags r:id="rId3"/>
            </p:custDataLst>
          </p:nvPr>
        </p:nvSpPr>
        <p:spPr bwMode="auto">
          <a:xfrm>
            <a:off x="228600" y="1097280"/>
            <a:ext cx="7598971" cy="3870290"/>
          </a:xfrm>
          <a:prstGeom prst="rect">
            <a:avLst/>
          </a:prstGeom>
          <a:solidFill>
            <a:srgbClr val="000000">
              <a:alpha val="0"/>
            </a:srgbClr>
          </a:solidFill>
          <a:ln w="12700" cap="flat">
            <a:noFill/>
            <a:miter lim="800000"/>
            <a:headEnd type="none" w="med" len="med"/>
            <a:tailEnd type="none" w="med" len="med"/>
          </a:ln>
        </p:spPr>
        <p:txBody>
          <a:bodyPr vert="horz" lIns="0" tIns="0" rIns="0" bIns="0" anchor="ctr" anchorCtr="0">
            <a:spAutoFit/>
          </a:bodyPr>
          <a:lstStyle/>
          <a:p>
            <a:pPr marL="465138" indent="-465138" algn="l">
              <a:spcBef>
                <a:spcPts val="1499"/>
              </a:spcBef>
              <a:spcAft>
                <a:spcPts val="0"/>
              </a:spcAft>
              <a:buAutoNum type="arabicPeriod" startAt="2"/>
              <a:tabLst>
                <a:tab pos="209564" algn="l"/>
                <a:tab pos="628692" algn="l"/>
                <a:tab pos="1066871" algn="l"/>
                <a:tab pos="1600307" algn="l"/>
                <a:tab pos="2133742" algn="l"/>
                <a:tab pos="2667178" algn="l"/>
                <a:tab pos="3200613" algn="l"/>
                <a:tab pos="3734049" algn="l"/>
                <a:tab pos="4267484" algn="l"/>
                <a:tab pos="4800920" algn="l"/>
                <a:tab pos="5334356" algn="l"/>
                <a:tab pos="5867791" algn="l"/>
                <a:tab pos="6401227" algn="l"/>
              </a:tabLst>
            </a:pPr>
            <a:r>
              <a:rPr lang="en-US" sz="2700" dirty="0" smtClean="0">
                <a:latin typeface="Calibri"/>
                <a:ea typeface="Verdana" charset="0"/>
                <a:cs typeface="Verdana" charset="0"/>
                <a:sym typeface="Verdana" charset="0"/>
              </a:rPr>
              <a:t>Which </a:t>
            </a:r>
            <a:r>
              <a:rPr lang="en-US" sz="2700" dirty="0">
                <a:latin typeface="Calibri"/>
                <a:ea typeface="Verdana" charset="0"/>
                <a:cs typeface="Verdana" charset="0"/>
                <a:sym typeface="Verdana" charset="0"/>
              </a:rPr>
              <a:t>of the following is LEAST affected by acid rain</a:t>
            </a:r>
            <a:r>
              <a:rPr lang="en-US" sz="2700" dirty="0" smtClean="0">
                <a:latin typeface="Calibri"/>
                <a:ea typeface="Verdana" charset="0"/>
                <a:cs typeface="Verdana" charset="0"/>
                <a:sym typeface="Verdana" charset="0"/>
              </a:rPr>
              <a:t>?</a:t>
            </a:r>
          </a:p>
          <a:p>
            <a:pPr marL="914400" lvl="1" indent="-457200" algn="l">
              <a:spcBef>
                <a:spcPts val="1499"/>
              </a:spcBef>
              <a:spcAft>
                <a:spcPts val="0"/>
              </a:spcAft>
              <a:buFont typeface="+mj-lt"/>
              <a:buAutoNum type="alphaLcParenR"/>
              <a:tabLst>
                <a:tab pos="209564" algn="l"/>
                <a:tab pos="895410" algn="l"/>
                <a:tab pos="1066871" algn="l"/>
                <a:tab pos="1600307" algn="l"/>
                <a:tab pos="2133742" algn="l"/>
                <a:tab pos="2667178" algn="l"/>
                <a:tab pos="3200613" algn="l"/>
                <a:tab pos="3734049" algn="l"/>
                <a:tab pos="4267484" algn="l"/>
                <a:tab pos="4800920" algn="l"/>
                <a:tab pos="5334356" algn="l"/>
                <a:tab pos="5867791" algn="l"/>
                <a:tab pos="6401227" algn="l"/>
                <a:tab pos="209564" algn="l"/>
                <a:tab pos="895410" algn="l"/>
                <a:tab pos="1066871" algn="l"/>
                <a:tab pos="1600307" algn="l"/>
                <a:tab pos="2133742" algn="l"/>
                <a:tab pos="2667178" algn="l"/>
                <a:tab pos="3200613" algn="l"/>
                <a:tab pos="3734049" algn="l"/>
                <a:tab pos="4267484" algn="l"/>
                <a:tab pos="4800920" algn="l"/>
                <a:tab pos="5334356" algn="l"/>
                <a:tab pos="5867791" algn="l"/>
                <a:tab pos="6401227" algn="l"/>
                <a:tab pos="209564" algn="l"/>
                <a:tab pos="895410" algn="l"/>
                <a:tab pos="1066871" algn="l"/>
                <a:tab pos="1600307" algn="l"/>
                <a:tab pos="2133742" algn="l"/>
                <a:tab pos="2667178" algn="l"/>
              </a:tabLst>
            </a:pPr>
            <a:r>
              <a:rPr lang="en-US" sz="2700" dirty="0" smtClean="0">
                <a:latin typeface="Calibri"/>
                <a:ea typeface="Verdana" charset="0"/>
                <a:cs typeface="Verdana" charset="0"/>
                <a:sym typeface="Verdana" charset="0"/>
              </a:rPr>
              <a:t>fish eggs</a:t>
            </a:r>
          </a:p>
          <a:p>
            <a:pPr marL="914400" lvl="1" indent="-457200" algn="l">
              <a:spcBef>
                <a:spcPts val="1499"/>
              </a:spcBef>
              <a:spcAft>
                <a:spcPts val="0"/>
              </a:spcAft>
              <a:buFont typeface="+mj-lt"/>
              <a:buAutoNum type="alphaLcParenR"/>
              <a:tabLst>
                <a:tab pos="209564" algn="l"/>
                <a:tab pos="895410" algn="l"/>
                <a:tab pos="1066871" algn="l"/>
                <a:tab pos="1600307" algn="l"/>
                <a:tab pos="2133742" algn="l"/>
                <a:tab pos="2667178" algn="l"/>
                <a:tab pos="3200613" algn="l"/>
                <a:tab pos="3734049" algn="l"/>
                <a:tab pos="4267484" algn="l"/>
                <a:tab pos="4800920" algn="l"/>
                <a:tab pos="5334356" algn="l"/>
                <a:tab pos="5867791" algn="l"/>
                <a:tab pos="6401227" algn="l"/>
                <a:tab pos="209564" algn="l"/>
                <a:tab pos="895410" algn="l"/>
                <a:tab pos="1066871" algn="l"/>
                <a:tab pos="1600307" algn="l"/>
                <a:tab pos="2133742" algn="l"/>
                <a:tab pos="2667178" algn="l"/>
                <a:tab pos="3200613" algn="l"/>
                <a:tab pos="3734049" algn="l"/>
                <a:tab pos="4267484" algn="l"/>
                <a:tab pos="4800920" algn="l"/>
                <a:tab pos="5334356" algn="l"/>
                <a:tab pos="5867791" algn="l"/>
                <a:tab pos="6401227" algn="l"/>
                <a:tab pos="209564" algn="l"/>
                <a:tab pos="895410" algn="l"/>
                <a:tab pos="1066871" algn="l"/>
                <a:tab pos="1600307" algn="l"/>
                <a:tab pos="2133742" algn="l"/>
                <a:tab pos="2667178" algn="l"/>
              </a:tabLst>
            </a:pPr>
            <a:r>
              <a:rPr lang="en-US" sz="2700" dirty="0" smtClean="0">
                <a:latin typeface="Calibri"/>
                <a:ea typeface="Verdana" charset="0"/>
                <a:cs typeface="Verdana" charset="0"/>
                <a:sym typeface="Verdana" charset="0"/>
              </a:rPr>
              <a:t>trees</a:t>
            </a:r>
          </a:p>
          <a:p>
            <a:pPr marL="914400" lvl="1" indent="-457200" algn="l">
              <a:spcBef>
                <a:spcPts val="1499"/>
              </a:spcBef>
              <a:spcAft>
                <a:spcPts val="0"/>
              </a:spcAft>
              <a:buFont typeface="+mj-lt"/>
              <a:buAutoNum type="alphaLcParenR"/>
              <a:tabLst>
                <a:tab pos="209564" algn="l"/>
                <a:tab pos="895410" algn="l"/>
                <a:tab pos="1066871" algn="l"/>
                <a:tab pos="1600307" algn="l"/>
                <a:tab pos="2133742" algn="l"/>
                <a:tab pos="2667178" algn="l"/>
                <a:tab pos="3200613" algn="l"/>
                <a:tab pos="3734049" algn="l"/>
                <a:tab pos="4267484" algn="l"/>
                <a:tab pos="4800920" algn="l"/>
                <a:tab pos="5334356" algn="l"/>
                <a:tab pos="5867791" algn="l"/>
                <a:tab pos="6401227" algn="l"/>
                <a:tab pos="209564" algn="l"/>
                <a:tab pos="895410" algn="l"/>
                <a:tab pos="1066871" algn="l"/>
                <a:tab pos="1600307" algn="l"/>
                <a:tab pos="2133742" algn="l"/>
                <a:tab pos="2667178" algn="l"/>
                <a:tab pos="3200613" algn="l"/>
                <a:tab pos="3734049" algn="l"/>
                <a:tab pos="4267484" algn="l"/>
                <a:tab pos="4800920" algn="l"/>
                <a:tab pos="5334356" algn="l"/>
                <a:tab pos="5867791" algn="l"/>
                <a:tab pos="6401227" algn="l"/>
                <a:tab pos="209564" algn="l"/>
                <a:tab pos="895410" algn="l"/>
                <a:tab pos="1066871" algn="l"/>
                <a:tab pos="1600307" algn="l"/>
                <a:tab pos="2133742" algn="l"/>
                <a:tab pos="2667178" algn="l"/>
              </a:tabLst>
            </a:pPr>
            <a:r>
              <a:rPr lang="en-US" sz="2700" dirty="0" smtClean="0">
                <a:latin typeface="Calibri"/>
                <a:ea typeface="Verdana" charset="0"/>
                <a:cs typeface="Verdana" charset="0"/>
                <a:sym typeface="Verdana" charset="0"/>
              </a:rPr>
              <a:t>crustaceans</a:t>
            </a:r>
          </a:p>
          <a:p>
            <a:pPr marL="914400" lvl="1" indent="-457200" algn="l">
              <a:spcBef>
                <a:spcPts val="1499"/>
              </a:spcBef>
              <a:spcAft>
                <a:spcPts val="0"/>
              </a:spcAft>
              <a:buFont typeface="+mj-lt"/>
              <a:buAutoNum type="alphaLcParenR"/>
              <a:tabLst>
                <a:tab pos="209564" algn="l"/>
                <a:tab pos="895410" algn="l"/>
                <a:tab pos="1066871" algn="l"/>
                <a:tab pos="1600307" algn="l"/>
                <a:tab pos="2133742" algn="l"/>
                <a:tab pos="2667178" algn="l"/>
                <a:tab pos="3200613" algn="l"/>
                <a:tab pos="3734049" algn="l"/>
                <a:tab pos="4267484" algn="l"/>
                <a:tab pos="4800920" algn="l"/>
                <a:tab pos="5334356" algn="l"/>
                <a:tab pos="5867791" algn="l"/>
                <a:tab pos="6401227" algn="l"/>
                <a:tab pos="209564" algn="l"/>
                <a:tab pos="895410" algn="l"/>
                <a:tab pos="1066871" algn="l"/>
                <a:tab pos="1600307" algn="l"/>
                <a:tab pos="2133742" algn="l"/>
                <a:tab pos="2667178" algn="l"/>
                <a:tab pos="3200613" algn="l"/>
                <a:tab pos="3734049" algn="l"/>
                <a:tab pos="4267484" algn="l"/>
                <a:tab pos="4800920" algn="l"/>
                <a:tab pos="5334356" algn="l"/>
                <a:tab pos="5867791" algn="l"/>
                <a:tab pos="6401227" algn="l"/>
                <a:tab pos="209564" algn="l"/>
                <a:tab pos="895410" algn="l"/>
                <a:tab pos="1066871" algn="l"/>
                <a:tab pos="1600307" algn="l"/>
                <a:tab pos="2133742" algn="l"/>
                <a:tab pos="2667178" algn="l"/>
              </a:tabLst>
            </a:pPr>
            <a:r>
              <a:rPr lang="en-US" sz="2700" dirty="0" smtClean="0">
                <a:latin typeface="Calibri"/>
                <a:ea typeface="Verdana" charset="0"/>
                <a:cs typeface="Verdana" charset="0"/>
                <a:sym typeface="Verdana" charset="0"/>
              </a:rPr>
              <a:t>dolphins</a:t>
            </a:r>
          </a:p>
          <a:p>
            <a:pPr marL="914400" lvl="1" indent="-457200" algn="l">
              <a:spcBef>
                <a:spcPts val="1499"/>
              </a:spcBef>
              <a:spcAft>
                <a:spcPts val="0"/>
              </a:spcAft>
              <a:buFont typeface="+mj-lt"/>
              <a:buAutoNum type="alphaLcParenR"/>
              <a:tabLst>
                <a:tab pos="209564" algn="l"/>
                <a:tab pos="895410" algn="l"/>
                <a:tab pos="1066871" algn="l"/>
                <a:tab pos="1600307" algn="l"/>
                <a:tab pos="2133742" algn="l"/>
                <a:tab pos="2667178" algn="l"/>
                <a:tab pos="3200613" algn="l"/>
                <a:tab pos="3734049" algn="l"/>
                <a:tab pos="4267484" algn="l"/>
                <a:tab pos="4800920" algn="l"/>
                <a:tab pos="5334356" algn="l"/>
                <a:tab pos="5867791" algn="l"/>
                <a:tab pos="6401227" algn="l"/>
                <a:tab pos="209564" algn="l"/>
                <a:tab pos="895410" algn="l"/>
                <a:tab pos="1066871" algn="l"/>
                <a:tab pos="1600307" algn="l"/>
                <a:tab pos="2133742" algn="l"/>
                <a:tab pos="2667178" algn="l"/>
                <a:tab pos="3200613" algn="l"/>
                <a:tab pos="3734049" algn="l"/>
                <a:tab pos="4267484" algn="l"/>
                <a:tab pos="4800920" algn="l"/>
                <a:tab pos="5334356" algn="l"/>
                <a:tab pos="5867791" algn="l"/>
                <a:tab pos="6401227" algn="l"/>
                <a:tab pos="209564" algn="l"/>
                <a:tab pos="895410" algn="l"/>
                <a:tab pos="1066871" algn="l"/>
                <a:tab pos="1600307" algn="l"/>
                <a:tab pos="2133742" algn="l"/>
                <a:tab pos="2667178" algn="l"/>
              </a:tabLst>
            </a:pPr>
            <a:r>
              <a:rPr lang="en-US" sz="2700" dirty="0" smtClean="0">
                <a:latin typeface="Calibri"/>
                <a:ea typeface="Verdana" charset="0"/>
                <a:cs typeface="Verdana" charset="0"/>
                <a:sym typeface="Verdana" charset="0"/>
              </a:rPr>
              <a:t>plankton</a:t>
            </a:r>
            <a:endParaRPr lang="en-US" sz="2700" dirty="0">
              <a:latin typeface="Calibri"/>
              <a:ea typeface="Verdana" charset="0"/>
              <a:cs typeface="Verdana" charset="0"/>
              <a:sym typeface="Verdana" charset="0"/>
            </a:endParaRPr>
          </a:p>
        </p:txBody>
      </p:sp>
      <p:sp>
        <p:nvSpPr>
          <p:cNvPr id="6" name="Rectangle 5"/>
          <p:cNvSpPr/>
          <p:nvPr>
            <p:custDataLst>
              <p:tags r:id="rId4"/>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TextBox 6"/>
          <p:cNvSpPr txBox="1"/>
          <p:nvPr>
            <p:custDataLst>
              <p:tags r:id="rId5"/>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Air Pollution and Acid Rain</a:t>
            </a:r>
            <a:endParaRPr lang="en-US" sz="2400" b="1" dirty="0">
              <a:solidFill>
                <a:srgbClr val="FFFFFF"/>
              </a:solidFill>
              <a:latin typeface="Calibri"/>
            </a:endParaRPr>
          </a:p>
        </p:txBody>
      </p:sp>
      <p:sp>
        <p:nvSpPr>
          <p:cNvPr id="9" name="Text Placeholder 8"/>
          <p:cNvSpPr>
            <a:spLocks noGrp="1"/>
          </p:cNvSpPr>
          <p:nvPr>
            <p:ph type="body" sz="quarter" idx="12"/>
          </p:nvPr>
        </p:nvSpPr>
        <p:spPr/>
        <p:txBody>
          <a:bodyPr/>
          <a:lstStyle/>
          <a:p>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p:cNvSpPr>
          <p:nvPr>
            <p:custDataLst>
              <p:tags r:id="rId1"/>
            </p:custDataLst>
          </p:nvPr>
        </p:nvSpPr>
        <p:spPr bwMode="auto">
          <a:xfrm>
            <a:off x="228600" y="1097280"/>
            <a:ext cx="10817582" cy="3831818"/>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548393" marR="0" lvl="0" indent="-274197" algn="l" defTabSz="914400" eaLnBrk="1" fontAlgn="auto" latinLnBrk="0" hangingPunct="1">
              <a:lnSpc>
                <a:spcPct val="100000"/>
              </a:lnSpc>
              <a:spcBef>
                <a:spcPts val="0"/>
              </a:spcBef>
              <a:spcAft>
                <a:spcPts val="1800"/>
              </a:spcAft>
              <a:buClr>
                <a:srgbClr val="000000"/>
              </a:buClr>
              <a:buSzPct val="100000"/>
              <a:buFont typeface="Verdana"/>
              <a:buChar char="•"/>
              <a:tabLst>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209564" algn="l"/>
                <a:tab pos="685846" algn="l"/>
                <a:tab pos="1066871" algn="l"/>
                <a:tab pos="1600307" algn="l"/>
                <a:tab pos="2133742" algn="l"/>
                <a:tab pos="2667178" algn="l"/>
              </a:tabLst>
              <a:defRPr/>
            </a:pPr>
            <a:r>
              <a:rPr lang="en-US" sz="2700" dirty="0" smtClean="0">
                <a:latin typeface="Calibri"/>
                <a:ea typeface="Verdana" charset="0"/>
                <a:cs typeface="Verdana" charset="0"/>
                <a:sym typeface="Verdana" charset="0"/>
              </a:rPr>
              <a:t>Use </a:t>
            </a:r>
            <a:r>
              <a:rPr lang="en-US" sz="2700" dirty="0">
                <a:latin typeface="Calibri"/>
                <a:ea typeface="Verdana" charset="0"/>
                <a:cs typeface="Verdana" charset="0"/>
                <a:sym typeface="Verdana" charset="0"/>
              </a:rPr>
              <a:t>all standard laboratory safety procedures.</a:t>
            </a:r>
          </a:p>
          <a:p>
            <a:pPr marL="548393" marR="0" lvl="0" indent="-274197" algn="l" defTabSz="914400" eaLnBrk="1" fontAlgn="auto" latinLnBrk="0" hangingPunct="1">
              <a:spcBef>
                <a:spcPts val="0"/>
              </a:spcBef>
              <a:spcAft>
                <a:spcPts val="1800"/>
              </a:spcAft>
              <a:buClr>
                <a:srgbClr val="000000"/>
              </a:buClr>
              <a:buSzPct val="100000"/>
              <a:buFont typeface="Verdana"/>
              <a:buChar char="•"/>
              <a:tabLst>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209564" algn="l"/>
                <a:tab pos="685846" algn="l"/>
                <a:tab pos="1066871" algn="l"/>
                <a:tab pos="1600307" algn="l"/>
                <a:tab pos="2133742" algn="l"/>
                <a:tab pos="2667178" algn="l"/>
              </a:tabLst>
              <a:defRPr/>
            </a:pPr>
            <a:r>
              <a:rPr lang="en-US" sz="2700" dirty="0">
                <a:latin typeface="Calibri"/>
                <a:ea typeface="Verdana" charset="0"/>
                <a:cs typeface="Verdana" charset="0"/>
                <a:sym typeface="Verdana" charset="0"/>
              </a:rPr>
              <a:t>Keep water away from sensitive electronic equipment.</a:t>
            </a:r>
          </a:p>
          <a:p>
            <a:pPr marL="548393" marR="0" lvl="0" indent="-274197" algn="l" defTabSz="914400" eaLnBrk="1" fontAlgn="auto" latinLnBrk="0" hangingPunct="1">
              <a:spcBef>
                <a:spcPts val="0"/>
              </a:spcBef>
              <a:spcAft>
                <a:spcPts val="1800"/>
              </a:spcAft>
              <a:buClr>
                <a:srgbClr val="000000"/>
              </a:buClr>
              <a:buSzPct val="100000"/>
              <a:buFont typeface="Verdana"/>
              <a:buChar char="•"/>
              <a:tabLst>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209564" algn="l"/>
                <a:tab pos="685846" algn="l"/>
                <a:tab pos="1066871" algn="l"/>
                <a:tab pos="1600307" algn="l"/>
                <a:tab pos="2133742" algn="l"/>
                <a:tab pos="2667178" algn="l"/>
              </a:tabLst>
              <a:defRPr/>
            </a:pPr>
            <a:r>
              <a:rPr lang="en-US" sz="2700" dirty="0">
                <a:latin typeface="Calibri"/>
                <a:ea typeface="Verdana" charset="0"/>
                <a:cs typeface="Verdana" charset="0"/>
                <a:sym typeface="Verdana" charset="0"/>
              </a:rPr>
              <a:t>Use goggles and aprons/lab coats.</a:t>
            </a:r>
          </a:p>
          <a:p>
            <a:pPr marL="548393" marR="0" lvl="0" indent="-274197" algn="l" defTabSz="914400" eaLnBrk="1" fontAlgn="auto" latinLnBrk="0" hangingPunct="1">
              <a:spcBef>
                <a:spcPts val="0"/>
              </a:spcBef>
              <a:spcAft>
                <a:spcPts val="1800"/>
              </a:spcAft>
              <a:buClr>
                <a:srgbClr val="000000"/>
              </a:buClr>
              <a:buSzPct val="100000"/>
              <a:buFont typeface="Verdana"/>
              <a:buChar char="•"/>
              <a:tabLst>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209564" algn="l"/>
                <a:tab pos="685846" algn="l"/>
                <a:tab pos="1066871" algn="l"/>
                <a:tab pos="1600307" algn="l"/>
                <a:tab pos="2133742" algn="l"/>
                <a:tab pos="2667178" algn="l"/>
              </a:tabLst>
              <a:defRPr/>
            </a:pPr>
            <a:r>
              <a:rPr lang="en-US" sz="2700" dirty="0">
                <a:latin typeface="Calibri"/>
                <a:ea typeface="Verdana" charset="0"/>
                <a:cs typeface="Verdana" charset="0"/>
                <a:sym typeface="Verdana" charset="0"/>
              </a:rPr>
              <a:t>Do not touch the </a:t>
            </a:r>
            <a:r>
              <a:rPr lang="en-US" sz="2700" dirty="0" err="1">
                <a:latin typeface="Calibri"/>
                <a:ea typeface="Verdana" charset="0"/>
                <a:cs typeface="Verdana" charset="0"/>
                <a:sym typeface="Verdana" charset="0"/>
              </a:rPr>
              <a:t>HCl</a:t>
            </a:r>
            <a:r>
              <a:rPr lang="en-US" sz="2700" dirty="0">
                <a:latin typeface="Calibri"/>
                <a:ea typeface="Verdana" charset="0"/>
                <a:cs typeface="Verdana" charset="0"/>
                <a:sym typeface="Verdana" charset="0"/>
              </a:rPr>
              <a:t> used in this lab.  Use a pipette to handle HCL.</a:t>
            </a:r>
          </a:p>
          <a:p>
            <a:pPr marL="548393" marR="0" lvl="0" indent="-274197" algn="l" defTabSz="914400" eaLnBrk="1" fontAlgn="auto" latinLnBrk="0" hangingPunct="1">
              <a:spcBef>
                <a:spcPts val="0"/>
              </a:spcBef>
              <a:spcAft>
                <a:spcPts val="1800"/>
              </a:spcAft>
              <a:buClr>
                <a:srgbClr val="000000"/>
              </a:buClr>
              <a:buSzPct val="100000"/>
              <a:buFont typeface="Verdana"/>
              <a:buChar char="•"/>
              <a:tabLst>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209564" algn="l"/>
                <a:tab pos="685846" algn="l"/>
                <a:tab pos="1066871" algn="l"/>
                <a:tab pos="1600307" algn="l"/>
                <a:tab pos="2133742" algn="l"/>
                <a:tab pos="2667178" algn="l"/>
              </a:tabLst>
              <a:defRPr/>
            </a:pPr>
            <a:r>
              <a:rPr lang="en-US" sz="2700" dirty="0">
                <a:latin typeface="Calibri"/>
                <a:ea typeface="Verdana" charset="0"/>
                <a:cs typeface="Verdana" charset="0"/>
                <a:sym typeface="Verdana" charset="0"/>
              </a:rPr>
              <a:t>In this lab you will create several chemical reactions in an </a:t>
            </a:r>
            <a:r>
              <a:rPr lang="en-US" sz="2700" dirty="0" smtClean="0">
                <a:latin typeface="Calibri"/>
                <a:ea typeface="Verdana" charset="0"/>
                <a:cs typeface="Verdana" charset="0"/>
                <a:sym typeface="Verdana" charset="0"/>
              </a:rPr>
              <a:t>         Erlenmeyer </a:t>
            </a:r>
            <a:r>
              <a:rPr lang="en-US" sz="2700" dirty="0">
                <a:latin typeface="Calibri"/>
                <a:ea typeface="Verdana" charset="0"/>
                <a:cs typeface="Verdana" charset="0"/>
                <a:sym typeface="Verdana" charset="0"/>
              </a:rPr>
              <a:t>flask.  Do not remove the rubber stopper from the Erlenmeyer flask once each reaction has started.</a:t>
            </a:r>
          </a:p>
        </p:txBody>
      </p:sp>
      <p:sp>
        <p:nvSpPr>
          <p:cNvPr id="11266" name="Rectangle 2"/>
          <p:cNvSpPr>
            <a:spLocks/>
          </p:cNvSpPr>
          <p:nvPr>
            <p:custDataLst>
              <p:tags r:id="rId2"/>
            </p:custDataLst>
          </p:nvPr>
        </p:nvSpPr>
        <p:spPr bwMode="auto">
          <a:xfrm>
            <a:off x="182880" y="457200"/>
            <a:ext cx="6913349" cy="492443"/>
          </a:xfrm>
          <a:prstGeom prst="rect">
            <a:avLst/>
          </a:prstGeom>
          <a:solidFill>
            <a:srgbClr val="000000">
              <a:alpha val="0"/>
            </a:srgbClr>
          </a:solidFill>
          <a:ln w="12700" cap="flat">
            <a:noFill/>
            <a:miter lim="800000"/>
            <a:headEnd type="none" w="med" len="med"/>
            <a:tailEnd type="none" w="med" len="med"/>
          </a:ln>
        </p:spPr>
        <p:txBody>
          <a:bodyPr vert="horz"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Safety</a:t>
            </a:r>
          </a:p>
        </p:txBody>
      </p:sp>
      <p:sp>
        <p:nvSpPr>
          <p:cNvPr id="9" name="Text Placeholder 8"/>
          <p:cNvSpPr>
            <a:spLocks noGrp="1"/>
          </p:cNvSpPr>
          <p:nvPr>
            <p:ph type="body" sz="quarter" idx="12"/>
          </p:nvPr>
        </p:nvSpPr>
        <p:spPr/>
        <p:txBody>
          <a:bodyPr/>
          <a:lstStyle/>
          <a:p>
            <a:endParaRPr lang="en-US"/>
          </a:p>
        </p:txBody>
      </p:sp>
      <p:sp>
        <p:nvSpPr>
          <p:cNvPr id="6" name="Rectangle 5"/>
          <p:cNvSpPr/>
          <p:nvPr>
            <p:custDataLst>
              <p:tags r:id="rId3"/>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 name="TextBox 7"/>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Air Pollution and Acid Rain</a:t>
            </a:r>
            <a:endParaRPr lang="en-US" sz="2400" b="1" dirty="0">
              <a:solidFill>
                <a:srgbClr val="FFFFFF"/>
              </a:solidFill>
              <a:latin typeface="Calibri"/>
            </a:endParaRPr>
          </a:p>
        </p:txBody>
      </p:sp>
      <p:pic>
        <p:nvPicPr>
          <p:cNvPr id="10" name="Picture 9" descr="image19.gif"/>
          <p:cNvPicPr>
            <a:picLocks noChangeAspect="1"/>
          </p:cNvPicPr>
          <p:nvPr/>
        </p:nvPicPr>
        <p:blipFill>
          <a:blip r:embed="rId6" cstate="print"/>
          <a:stretch>
            <a:fillRect/>
          </a:stretch>
        </p:blipFill>
        <p:spPr>
          <a:xfrm>
            <a:off x="9637712" y="897731"/>
            <a:ext cx="1714500" cy="1500188"/>
          </a:xfrm>
          <a:prstGeom prst="rect">
            <a:avLst/>
          </a:prstGeom>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TICKYSTYLE" val="Heading No Header"/>
</p:tagLst>
</file>

<file path=ppt/tags/tag10.xml><?xml version="1.0" encoding="utf-8"?>
<p:tagLst xmlns:a="http://schemas.openxmlformats.org/drawingml/2006/main" xmlns:r="http://schemas.openxmlformats.org/officeDocument/2006/relationships" xmlns:p="http://schemas.openxmlformats.org/presentationml/2006/main">
  <p:tag name="STICKYSTYLE" val="Header"/>
</p:tagLst>
</file>

<file path=ppt/tags/tag100.xml><?xml version="1.0" encoding="utf-8"?>
<p:tagLst xmlns:a="http://schemas.openxmlformats.org/drawingml/2006/main" xmlns:r="http://schemas.openxmlformats.org/officeDocument/2006/relationships" xmlns:p="http://schemas.openxmlformats.org/presentationml/2006/main">
  <p:tag name="STICKYSTYLE" val="Left Numbered With Header No Subh"/>
</p:tagLst>
</file>

<file path=ppt/tags/tag101.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02.xml><?xml version="1.0" encoding="utf-8"?>
<p:tagLst xmlns:a="http://schemas.openxmlformats.org/drawingml/2006/main" xmlns:r="http://schemas.openxmlformats.org/officeDocument/2006/relationships" xmlns:p="http://schemas.openxmlformats.org/presentationml/2006/main">
  <p:tag name="STICKYSTYLE" val="Header"/>
</p:tagLst>
</file>

<file path=ppt/tags/tag103.xml><?xml version="1.0" encoding="utf-8"?>
<p:tagLst xmlns:a="http://schemas.openxmlformats.org/drawingml/2006/main" xmlns:r="http://schemas.openxmlformats.org/officeDocument/2006/relationships" xmlns:p="http://schemas.openxmlformats.org/presentationml/2006/main">
  <p:tag name="STICKYSTYLE" val="Top Right RegularAbove Camera"/>
</p:tagLst>
</file>

<file path=ppt/tags/tag104.xml><?xml version="1.0" encoding="utf-8"?>
<p:tagLst xmlns:a="http://schemas.openxmlformats.org/drawingml/2006/main" xmlns:r="http://schemas.openxmlformats.org/officeDocument/2006/relationships" xmlns:p="http://schemas.openxmlformats.org/presentationml/2006/main">
  <p:tag name="STICKYSTYLE" val="Top Right Numbered No Heading"/>
</p:tagLst>
</file>

<file path=ppt/tags/tag105.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06.xml><?xml version="1.0" encoding="utf-8"?>
<p:tagLst xmlns:a="http://schemas.openxmlformats.org/drawingml/2006/main" xmlns:r="http://schemas.openxmlformats.org/officeDocument/2006/relationships" xmlns:p="http://schemas.openxmlformats.org/presentationml/2006/main">
  <p:tag name="STICKYSTYLE" val="Header"/>
</p:tagLst>
</file>

<file path=ppt/tags/tag107.xml><?xml version="1.0" encoding="utf-8"?>
<p:tagLst xmlns:a="http://schemas.openxmlformats.org/drawingml/2006/main" xmlns:r="http://schemas.openxmlformats.org/officeDocument/2006/relationships" xmlns:p="http://schemas.openxmlformats.org/presentationml/2006/main">
  <p:tag name="STICKYSTYLE" val="Top Right Numbered No Heading"/>
</p:tagLst>
</file>

<file path=ppt/tags/tag108.xml><?xml version="1.0" encoding="utf-8"?>
<p:tagLst xmlns:a="http://schemas.openxmlformats.org/drawingml/2006/main" xmlns:r="http://schemas.openxmlformats.org/officeDocument/2006/relationships" xmlns:p="http://schemas.openxmlformats.org/presentationml/2006/main">
  <p:tag name="STICKYSTYLE" val="Tech Tool Tip"/>
</p:tagLst>
</file>

<file path=ppt/tags/tag109.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1.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110.xml><?xml version="1.0" encoding="utf-8"?>
<p:tagLst xmlns:a="http://schemas.openxmlformats.org/drawingml/2006/main" xmlns:r="http://schemas.openxmlformats.org/officeDocument/2006/relationships" xmlns:p="http://schemas.openxmlformats.org/presentationml/2006/main">
  <p:tag name="STICKYSTYLE" val="Header"/>
</p:tagLst>
</file>

<file path=ppt/tags/tag111.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112.xml><?xml version="1.0" encoding="utf-8"?>
<p:tagLst xmlns:a="http://schemas.openxmlformats.org/drawingml/2006/main" xmlns:r="http://schemas.openxmlformats.org/officeDocument/2006/relationships" xmlns:p="http://schemas.openxmlformats.org/presentationml/2006/main">
  <p:tag name="STICKYSTYLE" val="Left Numbered With Header No Subh"/>
</p:tagLst>
</file>

<file path=ppt/tags/tag113.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14.xml><?xml version="1.0" encoding="utf-8"?>
<p:tagLst xmlns:a="http://schemas.openxmlformats.org/drawingml/2006/main" xmlns:r="http://schemas.openxmlformats.org/officeDocument/2006/relationships" xmlns:p="http://schemas.openxmlformats.org/presentationml/2006/main">
  <p:tag name="STICKYSTYLE" val="Header"/>
</p:tagLst>
</file>

<file path=ppt/tags/tag115.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116.xml><?xml version="1.0" encoding="utf-8"?>
<p:tagLst xmlns:a="http://schemas.openxmlformats.org/drawingml/2006/main" xmlns:r="http://schemas.openxmlformats.org/officeDocument/2006/relationships" xmlns:p="http://schemas.openxmlformats.org/presentationml/2006/main">
  <p:tag name="STICKYSTYLE" val="Left Numbered With Header No Subh"/>
</p:tagLst>
</file>

<file path=ppt/tags/tag117.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18.xml><?xml version="1.0" encoding="utf-8"?>
<p:tagLst xmlns:a="http://schemas.openxmlformats.org/drawingml/2006/main" xmlns:r="http://schemas.openxmlformats.org/officeDocument/2006/relationships" xmlns:p="http://schemas.openxmlformats.org/presentationml/2006/main">
  <p:tag name="STICKYSTYLE" val="Header"/>
</p:tagLst>
</file>

<file path=ppt/tags/tag119.xml><?xml version="1.0" encoding="utf-8"?>
<p:tagLst xmlns:a="http://schemas.openxmlformats.org/drawingml/2006/main" xmlns:r="http://schemas.openxmlformats.org/officeDocument/2006/relationships" xmlns:p="http://schemas.openxmlformats.org/presentationml/2006/main">
  <p:tag name="STICKYSTYLE" val="Top Right RegularAbove Camera"/>
</p:tagLst>
</file>

<file path=ppt/tags/tag12.xml><?xml version="1.0" encoding="utf-8"?>
<p:tagLst xmlns:a="http://schemas.openxmlformats.org/drawingml/2006/main" xmlns:r="http://schemas.openxmlformats.org/officeDocument/2006/relationships" xmlns:p="http://schemas.openxmlformats.org/presentationml/2006/main">
  <p:tag name="STICKYSTYLE" val="Left Bulleted Left With Header No Subh"/>
</p:tagLst>
</file>

<file path=ppt/tags/tag120.xml><?xml version="1.0" encoding="utf-8"?>
<p:tagLst xmlns:a="http://schemas.openxmlformats.org/drawingml/2006/main" xmlns:r="http://schemas.openxmlformats.org/officeDocument/2006/relationships" xmlns:p="http://schemas.openxmlformats.org/presentationml/2006/main">
  <p:tag name="STICKYSTYLE" val="Top Right Numbered No Heading"/>
</p:tagLst>
</file>

<file path=ppt/tags/tag121.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22.xml><?xml version="1.0" encoding="utf-8"?>
<p:tagLst xmlns:a="http://schemas.openxmlformats.org/drawingml/2006/main" xmlns:r="http://schemas.openxmlformats.org/officeDocument/2006/relationships" xmlns:p="http://schemas.openxmlformats.org/presentationml/2006/main">
  <p:tag name="STICKYSTYLE" val="Header"/>
</p:tagLst>
</file>

<file path=ppt/tags/tag123.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24.xml><?xml version="1.0" encoding="utf-8"?>
<p:tagLst xmlns:a="http://schemas.openxmlformats.org/drawingml/2006/main" xmlns:r="http://schemas.openxmlformats.org/officeDocument/2006/relationships" xmlns:p="http://schemas.openxmlformats.org/presentationml/2006/main">
  <p:tag name="STICKYSTYLE" val="Header"/>
</p:tagLst>
</file>

<file path=ppt/tags/tag125.xml><?xml version="1.0" encoding="utf-8"?>
<p:tagLst xmlns:a="http://schemas.openxmlformats.org/drawingml/2006/main" xmlns:r="http://schemas.openxmlformats.org/officeDocument/2006/relationships" xmlns:p="http://schemas.openxmlformats.org/presentationml/2006/main">
  <p:tag name="STICKYSTYLE" val="Top Right Numbered No Heading"/>
</p:tagLst>
</file>

<file path=ppt/tags/tag126.xml><?xml version="1.0" encoding="utf-8"?>
<p:tagLst xmlns:a="http://schemas.openxmlformats.org/drawingml/2006/main" xmlns:r="http://schemas.openxmlformats.org/officeDocument/2006/relationships" xmlns:p="http://schemas.openxmlformats.org/presentationml/2006/main">
  <p:tag name="STICKYSTYLE" val="Tech Tool Tip"/>
</p:tagLst>
</file>

<file path=ppt/tags/tag127.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128.xml><?xml version="1.0" encoding="utf-8"?>
<p:tagLst xmlns:a="http://schemas.openxmlformats.org/drawingml/2006/main" xmlns:r="http://schemas.openxmlformats.org/officeDocument/2006/relationships" xmlns:p="http://schemas.openxmlformats.org/presentationml/2006/main">
  <p:tag name="STICKYSTYLE" val="Left Numbered With Header No Subh"/>
</p:tagLst>
</file>

<file path=ppt/tags/tag129.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3.xml><?xml version="1.0" encoding="utf-8"?>
<p:tagLst xmlns:a="http://schemas.openxmlformats.org/drawingml/2006/main" xmlns:r="http://schemas.openxmlformats.org/officeDocument/2006/relationships" xmlns:p="http://schemas.openxmlformats.org/presentationml/2006/main">
  <p:tag name="STICKYSTYLE" val="Left Bulleted Left With Header 1 Ln Subh"/>
</p:tagLst>
</file>

<file path=ppt/tags/tag130.xml><?xml version="1.0" encoding="utf-8"?>
<p:tagLst xmlns:a="http://schemas.openxmlformats.org/drawingml/2006/main" xmlns:r="http://schemas.openxmlformats.org/officeDocument/2006/relationships" xmlns:p="http://schemas.openxmlformats.org/presentationml/2006/main">
  <p:tag name="STICKYSTYLE" val="Header"/>
</p:tagLst>
</file>

<file path=ppt/tags/tag131.xml><?xml version="1.0" encoding="utf-8"?>
<p:tagLst xmlns:a="http://schemas.openxmlformats.org/drawingml/2006/main" xmlns:r="http://schemas.openxmlformats.org/officeDocument/2006/relationships" xmlns:p="http://schemas.openxmlformats.org/presentationml/2006/main">
  <p:tag name="STICKYSTYLE" val="Top Right Heading"/>
</p:tagLst>
</file>

<file path=ppt/tags/tag132.xml><?xml version="1.0" encoding="utf-8"?>
<p:tagLst xmlns:a="http://schemas.openxmlformats.org/drawingml/2006/main" xmlns:r="http://schemas.openxmlformats.org/officeDocument/2006/relationships" xmlns:p="http://schemas.openxmlformats.org/presentationml/2006/main">
  <p:tag name="STICKYSTYLE" val="Top Right Numbered With Heading"/>
</p:tagLst>
</file>

<file path=ppt/tags/tag133.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34.xml><?xml version="1.0" encoding="utf-8"?>
<p:tagLst xmlns:a="http://schemas.openxmlformats.org/drawingml/2006/main" xmlns:r="http://schemas.openxmlformats.org/officeDocument/2006/relationships" xmlns:p="http://schemas.openxmlformats.org/presentationml/2006/main">
  <p:tag name="STICKYSTYLE" val="Header"/>
</p:tagLst>
</file>

<file path=ppt/tags/tag135.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136.xml><?xml version="1.0" encoding="utf-8"?>
<p:tagLst xmlns:a="http://schemas.openxmlformats.org/drawingml/2006/main" xmlns:r="http://schemas.openxmlformats.org/officeDocument/2006/relationships" xmlns:p="http://schemas.openxmlformats.org/presentationml/2006/main">
  <p:tag name="STICKYSTYLE" val="Left Numbered With Header No Subh"/>
</p:tagLst>
</file>

<file path=ppt/tags/tag137.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38.xml><?xml version="1.0" encoding="utf-8"?>
<p:tagLst xmlns:a="http://schemas.openxmlformats.org/drawingml/2006/main" xmlns:r="http://schemas.openxmlformats.org/officeDocument/2006/relationships" xmlns:p="http://schemas.openxmlformats.org/presentationml/2006/main">
  <p:tag name="STICKYSTYLE" val="Header"/>
</p:tagLst>
</file>

<file path=ppt/tags/tag139.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14.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40.xml><?xml version="1.0" encoding="utf-8"?>
<p:tagLst xmlns:a="http://schemas.openxmlformats.org/drawingml/2006/main" xmlns:r="http://schemas.openxmlformats.org/officeDocument/2006/relationships" xmlns:p="http://schemas.openxmlformats.org/presentationml/2006/main">
  <p:tag name="STICKYSTYLE" val="Left Numbered With Header No Subh"/>
</p:tagLst>
</file>

<file path=ppt/tags/tag141.xml><?xml version="1.0" encoding="utf-8"?>
<p:tagLst xmlns:a="http://schemas.openxmlformats.org/drawingml/2006/main" xmlns:r="http://schemas.openxmlformats.org/officeDocument/2006/relationships" xmlns:p="http://schemas.openxmlformats.org/presentationml/2006/main">
  <p:tag name="STICKYSTYLE" val="Regular Float Large Blue"/>
</p:tagLst>
</file>

<file path=ppt/tags/tag142.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43.xml><?xml version="1.0" encoding="utf-8"?>
<p:tagLst xmlns:a="http://schemas.openxmlformats.org/drawingml/2006/main" xmlns:r="http://schemas.openxmlformats.org/officeDocument/2006/relationships" xmlns:p="http://schemas.openxmlformats.org/presentationml/2006/main">
  <p:tag name="STICKYSTYLE" val="Header"/>
</p:tagLst>
</file>

<file path=ppt/tags/tag144.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145.xml><?xml version="1.0" encoding="utf-8"?>
<p:tagLst xmlns:a="http://schemas.openxmlformats.org/drawingml/2006/main" xmlns:r="http://schemas.openxmlformats.org/officeDocument/2006/relationships" xmlns:p="http://schemas.openxmlformats.org/presentationml/2006/main">
  <p:tag name="STICKYSTYLE" val="Left Numbered With Header No Subh"/>
</p:tagLst>
</file>

<file path=ppt/tags/tag146.xml><?xml version="1.0" encoding="utf-8"?>
<p:tagLst xmlns:a="http://schemas.openxmlformats.org/drawingml/2006/main" xmlns:r="http://schemas.openxmlformats.org/officeDocument/2006/relationships" xmlns:p="http://schemas.openxmlformats.org/presentationml/2006/main">
  <p:tag name="STICKYSTYLE" val="Regular Float Large Blue"/>
</p:tagLst>
</file>

<file path=ppt/tags/tag147.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48.xml><?xml version="1.0" encoding="utf-8"?>
<p:tagLst xmlns:a="http://schemas.openxmlformats.org/drawingml/2006/main" xmlns:r="http://schemas.openxmlformats.org/officeDocument/2006/relationships" xmlns:p="http://schemas.openxmlformats.org/presentationml/2006/main">
  <p:tag name="STICKYSTYLE" val="Header"/>
</p:tagLst>
</file>

<file path=ppt/tags/tag149.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15.xml><?xml version="1.0" encoding="utf-8"?>
<p:tagLst xmlns:a="http://schemas.openxmlformats.org/drawingml/2006/main" xmlns:r="http://schemas.openxmlformats.org/officeDocument/2006/relationships" xmlns:p="http://schemas.openxmlformats.org/presentationml/2006/main">
  <p:tag name="STICKYSTYLE" val="Header"/>
</p:tagLst>
</file>

<file path=ppt/tags/tag150.xml><?xml version="1.0" encoding="utf-8"?>
<p:tagLst xmlns:a="http://schemas.openxmlformats.org/drawingml/2006/main" xmlns:r="http://schemas.openxmlformats.org/officeDocument/2006/relationships" xmlns:p="http://schemas.openxmlformats.org/presentationml/2006/main">
  <p:tag name="STICKYSTYLE" val="Left Numbered With Header No Subh"/>
</p:tagLst>
</file>

<file path=ppt/tags/tag151.xml><?xml version="1.0" encoding="utf-8"?>
<p:tagLst xmlns:a="http://schemas.openxmlformats.org/drawingml/2006/main" xmlns:r="http://schemas.openxmlformats.org/officeDocument/2006/relationships" xmlns:p="http://schemas.openxmlformats.org/presentationml/2006/main">
  <p:tag name="STICKYSTYLE" val="Regular Float Large Blue"/>
</p:tagLst>
</file>

<file path=ppt/tags/tag152.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53.xml><?xml version="1.0" encoding="utf-8"?>
<p:tagLst xmlns:a="http://schemas.openxmlformats.org/drawingml/2006/main" xmlns:r="http://schemas.openxmlformats.org/officeDocument/2006/relationships" xmlns:p="http://schemas.openxmlformats.org/presentationml/2006/main">
  <p:tag name="STICKYSTYLE" val="Header"/>
</p:tagLst>
</file>

<file path=ppt/tags/tag154.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155.xml><?xml version="1.0" encoding="utf-8"?>
<p:tagLst xmlns:a="http://schemas.openxmlformats.org/drawingml/2006/main" xmlns:r="http://schemas.openxmlformats.org/officeDocument/2006/relationships" xmlns:p="http://schemas.openxmlformats.org/presentationml/2006/main">
  <p:tag name="STICKYSTYLE" val="Left Numbered With Header No Subh"/>
</p:tagLst>
</file>

<file path=ppt/tags/tag156.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57.xml><?xml version="1.0" encoding="utf-8"?>
<p:tagLst xmlns:a="http://schemas.openxmlformats.org/drawingml/2006/main" xmlns:r="http://schemas.openxmlformats.org/officeDocument/2006/relationships" xmlns:p="http://schemas.openxmlformats.org/presentationml/2006/main">
  <p:tag name="STICKYSTYLE" val="Header"/>
</p:tagLst>
</file>

<file path=ppt/tags/tag158.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159.xml><?xml version="1.0" encoding="utf-8"?>
<p:tagLst xmlns:a="http://schemas.openxmlformats.org/drawingml/2006/main" xmlns:r="http://schemas.openxmlformats.org/officeDocument/2006/relationships" xmlns:p="http://schemas.openxmlformats.org/presentationml/2006/main">
  <p:tag name="STICKYSTYLE" val="Left Numbered With Header No Subh"/>
</p:tagLst>
</file>

<file path=ppt/tags/tag16.xml><?xml version="1.0" encoding="utf-8"?>
<p:tagLst xmlns:a="http://schemas.openxmlformats.org/drawingml/2006/main" xmlns:r="http://schemas.openxmlformats.org/officeDocument/2006/relationships" xmlns:p="http://schemas.openxmlformats.org/presentationml/2006/main">
  <p:tag name="STICKYSTYLE" val="Heading No Header"/>
</p:tagLst>
</file>

<file path=ppt/tags/tag160.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61.xml><?xml version="1.0" encoding="utf-8"?>
<p:tagLst xmlns:a="http://schemas.openxmlformats.org/drawingml/2006/main" xmlns:r="http://schemas.openxmlformats.org/officeDocument/2006/relationships" xmlns:p="http://schemas.openxmlformats.org/presentationml/2006/main">
  <p:tag name="STICKYSTYLE" val="Header"/>
</p:tagLst>
</file>

<file path=ppt/tags/tag162.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163.xml><?xml version="1.0" encoding="utf-8"?>
<p:tagLst xmlns:a="http://schemas.openxmlformats.org/drawingml/2006/main" xmlns:r="http://schemas.openxmlformats.org/officeDocument/2006/relationships" xmlns:p="http://schemas.openxmlformats.org/presentationml/2006/main">
  <p:tag name="STICKYSTYLE" val="Left Numbered With Header No Subh"/>
</p:tagLst>
</file>

<file path=ppt/tags/tag164.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65.xml><?xml version="1.0" encoding="utf-8"?>
<p:tagLst xmlns:a="http://schemas.openxmlformats.org/drawingml/2006/main" xmlns:r="http://schemas.openxmlformats.org/officeDocument/2006/relationships" xmlns:p="http://schemas.openxmlformats.org/presentationml/2006/main">
  <p:tag name="STICKYSTYLE" val="Header"/>
</p:tagLst>
</file>

<file path=ppt/tags/tag166.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167.xml><?xml version="1.0" encoding="utf-8"?>
<p:tagLst xmlns:a="http://schemas.openxmlformats.org/drawingml/2006/main" xmlns:r="http://schemas.openxmlformats.org/officeDocument/2006/relationships" xmlns:p="http://schemas.openxmlformats.org/presentationml/2006/main">
  <p:tag name="STICKYSTYLE" val="Subheading With Header"/>
</p:tagLst>
</file>

<file path=ppt/tags/tag168.xml><?xml version="1.0" encoding="utf-8"?>
<p:tagLst xmlns:a="http://schemas.openxmlformats.org/drawingml/2006/main" xmlns:r="http://schemas.openxmlformats.org/officeDocument/2006/relationships" xmlns:p="http://schemas.openxmlformats.org/presentationml/2006/main">
  <p:tag name="STICKYSTYLE" val="Left Numbered Vertical Float"/>
</p:tagLst>
</file>

<file path=ppt/tags/tag169.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7.xml><?xml version="1.0" encoding="utf-8"?>
<p:tagLst xmlns:a="http://schemas.openxmlformats.org/drawingml/2006/main" xmlns:r="http://schemas.openxmlformats.org/officeDocument/2006/relationships" xmlns:p="http://schemas.openxmlformats.org/presentationml/2006/main">
  <p:tag name="RNRSTYLE" val="Left Numbered No Header No Subh"/>
</p:tagLst>
</file>

<file path=ppt/tags/tag170.xml><?xml version="1.0" encoding="utf-8"?>
<p:tagLst xmlns:a="http://schemas.openxmlformats.org/drawingml/2006/main" xmlns:r="http://schemas.openxmlformats.org/officeDocument/2006/relationships" xmlns:p="http://schemas.openxmlformats.org/presentationml/2006/main">
  <p:tag name="STICKYSTYLE" val="Header"/>
</p:tagLst>
</file>

<file path=ppt/tags/tag171.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172.xml><?xml version="1.0" encoding="utf-8"?>
<p:tagLst xmlns:a="http://schemas.openxmlformats.org/drawingml/2006/main" xmlns:r="http://schemas.openxmlformats.org/officeDocument/2006/relationships" xmlns:p="http://schemas.openxmlformats.org/presentationml/2006/main">
  <p:tag name="STICKYSTYLE" val="Left Numbered With Header No Subh"/>
</p:tagLst>
</file>

<file path=ppt/tags/tag173.xml><?xml version="1.0" encoding="utf-8"?>
<p:tagLst xmlns:a="http://schemas.openxmlformats.org/drawingml/2006/main" xmlns:r="http://schemas.openxmlformats.org/officeDocument/2006/relationships" xmlns:p="http://schemas.openxmlformats.org/presentationml/2006/main">
  <p:tag name="STICKYSTYLE" val="Left Numbered Vertical Float"/>
</p:tagLst>
</file>

<file path=ppt/tags/tag174.xml><?xml version="1.0" encoding="utf-8"?>
<p:tagLst xmlns:a="http://schemas.openxmlformats.org/drawingml/2006/main" xmlns:r="http://schemas.openxmlformats.org/officeDocument/2006/relationships" xmlns:p="http://schemas.openxmlformats.org/presentationml/2006/main">
  <p:tag name="STICKYSTYLE" val="Left Numbered Vertical Float"/>
</p:tagLst>
</file>

<file path=ppt/tags/tag175.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76.xml><?xml version="1.0" encoding="utf-8"?>
<p:tagLst xmlns:a="http://schemas.openxmlformats.org/drawingml/2006/main" xmlns:r="http://schemas.openxmlformats.org/officeDocument/2006/relationships" xmlns:p="http://schemas.openxmlformats.org/presentationml/2006/main">
  <p:tag name="STICKYSTYLE" val="Header"/>
</p:tagLst>
</file>

<file path=ppt/tags/tag177.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178.xml><?xml version="1.0" encoding="utf-8"?>
<p:tagLst xmlns:a="http://schemas.openxmlformats.org/drawingml/2006/main" xmlns:r="http://schemas.openxmlformats.org/officeDocument/2006/relationships" xmlns:p="http://schemas.openxmlformats.org/presentationml/2006/main">
  <p:tag name="STICKYSTYLE" val="Left Numbered With Header No Subh"/>
</p:tagLst>
</file>

<file path=ppt/tags/tag179.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8.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80.xml><?xml version="1.0" encoding="utf-8"?>
<p:tagLst xmlns:a="http://schemas.openxmlformats.org/drawingml/2006/main" xmlns:r="http://schemas.openxmlformats.org/officeDocument/2006/relationships" xmlns:p="http://schemas.openxmlformats.org/presentationml/2006/main">
  <p:tag name="STICKYSTYLE" val="Header"/>
</p:tagLst>
</file>

<file path=ppt/tags/tag181.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182.xml><?xml version="1.0" encoding="utf-8"?>
<p:tagLst xmlns:a="http://schemas.openxmlformats.org/drawingml/2006/main" xmlns:r="http://schemas.openxmlformats.org/officeDocument/2006/relationships" xmlns:p="http://schemas.openxmlformats.org/presentationml/2006/main">
  <p:tag name="STICKYSTYLE" val="Left Numbered With Header No Subh"/>
</p:tagLst>
</file>

<file path=ppt/tags/tag183.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84.xml><?xml version="1.0" encoding="utf-8"?>
<p:tagLst xmlns:a="http://schemas.openxmlformats.org/drawingml/2006/main" xmlns:r="http://schemas.openxmlformats.org/officeDocument/2006/relationships" xmlns:p="http://schemas.openxmlformats.org/presentationml/2006/main">
  <p:tag name="STICKYSTYLE" val="Header"/>
</p:tagLst>
</file>

<file path=ppt/tags/tag185.xml><?xml version="1.0" encoding="utf-8"?>
<p:tagLst xmlns:a="http://schemas.openxmlformats.org/drawingml/2006/main" xmlns:r="http://schemas.openxmlformats.org/officeDocument/2006/relationships" xmlns:p="http://schemas.openxmlformats.org/presentationml/2006/main">
  <p:tag name="STICKYSTYLE" val="Left Numbered With Header No Subh"/>
</p:tagLst>
</file>

<file path=ppt/tags/tag186.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187.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88.xml><?xml version="1.0" encoding="utf-8"?>
<p:tagLst xmlns:a="http://schemas.openxmlformats.org/drawingml/2006/main" xmlns:r="http://schemas.openxmlformats.org/officeDocument/2006/relationships" xmlns:p="http://schemas.openxmlformats.org/presentationml/2006/main">
  <p:tag name="STICKYSTYLE" val="Header"/>
</p:tagLst>
</file>

<file path=ppt/tags/tag189.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19.xml><?xml version="1.0" encoding="utf-8"?>
<p:tagLst xmlns:a="http://schemas.openxmlformats.org/drawingml/2006/main" xmlns:r="http://schemas.openxmlformats.org/officeDocument/2006/relationships" xmlns:p="http://schemas.openxmlformats.org/presentationml/2006/main">
  <p:tag name="STICKYSTYLE" val="Header"/>
</p:tagLst>
</file>

<file path=ppt/tags/tag190.xml><?xml version="1.0" encoding="utf-8"?>
<p:tagLst xmlns:a="http://schemas.openxmlformats.org/drawingml/2006/main" xmlns:r="http://schemas.openxmlformats.org/officeDocument/2006/relationships" xmlns:p="http://schemas.openxmlformats.org/presentationml/2006/main">
  <p:tag name="STICKYSTYLE" val="Left Numbered With Header No Subh"/>
</p:tagLst>
</file>

<file path=ppt/tags/tag191.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92.xml><?xml version="1.0" encoding="utf-8"?>
<p:tagLst xmlns:a="http://schemas.openxmlformats.org/drawingml/2006/main" xmlns:r="http://schemas.openxmlformats.org/officeDocument/2006/relationships" xmlns:p="http://schemas.openxmlformats.org/presentationml/2006/main">
  <p:tag name="STICKYSTYLE" val="Header"/>
</p:tagLst>
</file>

<file path=ppt/tags/tag193.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194.xml><?xml version="1.0" encoding="utf-8"?>
<p:tagLst xmlns:a="http://schemas.openxmlformats.org/drawingml/2006/main" xmlns:r="http://schemas.openxmlformats.org/officeDocument/2006/relationships" xmlns:p="http://schemas.openxmlformats.org/presentationml/2006/main">
  <p:tag name="STICKYSTYLE" val="Left Numbered With Header No Subh"/>
</p:tagLst>
</file>

<file path=ppt/tags/tag195.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96.xml><?xml version="1.0" encoding="utf-8"?>
<p:tagLst xmlns:a="http://schemas.openxmlformats.org/drawingml/2006/main" xmlns:r="http://schemas.openxmlformats.org/officeDocument/2006/relationships" xmlns:p="http://schemas.openxmlformats.org/presentationml/2006/main">
  <p:tag name="STICKYSTYLE" val="Header"/>
</p:tagLst>
</file>

<file path=ppt/tags/tag197.xml><?xml version="1.0" encoding="utf-8"?>
<p:tagLst xmlns:a="http://schemas.openxmlformats.org/drawingml/2006/main" xmlns:r="http://schemas.openxmlformats.org/officeDocument/2006/relationships" xmlns:p="http://schemas.openxmlformats.org/presentationml/2006/main">
  <p:tag name="RNRSTYLE" val="Left Numbered No Header No Subh"/>
</p:tagLst>
</file>

<file path=ppt/tags/tag198.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99.xml><?xml version="1.0" encoding="utf-8"?>
<p:tagLst xmlns:a="http://schemas.openxmlformats.org/drawingml/2006/main" xmlns:r="http://schemas.openxmlformats.org/officeDocument/2006/relationships" xmlns:p="http://schemas.openxmlformats.org/presentationml/2006/main">
  <p:tag name="STICKYSTYLE" val="Header"/>
</p:tagLst>
</file>

<file path=ppt/tags/tag2.xml><?xml version="1.0" encoding="utf-8"?>
<p:tagLst xmlns:a="http://schemas.openxmlformats.org/drawingml/2006/main" xmlns:r="http://schemas.openxmlformats.org/officeDocument/2006/relationships" xmlns:p="http://schemas.openxmlformats.org/presentationml/2006/main">
  <p:tag name="STICKYSTYLE" val="Subheading With Header"/>
</p:tagLst>
</file>

<file path=ppt/tags/tag20.xml><?xml version="1.0" encoding="utf-8"?>
<p:tagLst xmlns:a="http://schemas.openxmlformats.org/drawingml/2006/main" xmlns:r="http://schemas.openxmlformats.org/officeDocument/2006/relationships" xmlns:p="http://schemas.openxmlformats.org/presentationml/2006/main">
  <p:tag name="STICKYSTYLE" val="Camera Amy"/>
</p:tagLst>
</file>

<file path=ppt/tags/tag200.xml><?xml version="1.0" encoding="utf-8"?>
<p:tagLst xmlns:a="http://schemas.openxmlformats.org/drawingml/2006/main" xmlns:r="http://schemas.openxmlformats.org/officeDocument/2006/relationships" xmlns:p="http://schemas.openxmlformats.org/presentationml/2006/main">
  <p:tag name="STICKYSTYLE" val="Heading No Header"/>
</p:tagLst>
</file>

<file path=ppt/tags/tag201.xml><?xml version="1.0" encoding="utf-8"?>
<p:tagLst xmlns:a="http://schemas.openxmlformats.org/drawingml/2006/main" xmlns:r="http://schemas.openxmlformats.org/officeDocument/2006/relationships" xmlns:p="http://schemas.openxmlformats.org/presentationml/2006/main">
  <p:tag name="STICKYSTYLE" val="Heading No Header"/>
</p:tagLst>
</file>

<file path=ppt/tags/tag202.xml><?xml version="1.0" encoding="utf-8"?>
<p:tagLst xmlns:a="http://schemas.openxmlformats.org/drawingml/2006/main" xmlns:r="http://schemas.openxmlformats.org/officeDocument/2006/relationships" xmlns:p="http://schemas.openxmlformats.org/presentationml/2006/main">
  <p:tag name="RNRSTYLE" val="Left Numbered No Header No Subh"/>
</p:tagLst>
</file>

<file path=ppt/tags/tag203.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204.xml><?xml version="1.0" encoding="utf-8"?>
<p:tagLst xmlns:a="http://schemas.openxmlformats.org/drawingml/2006/main" xmlns:r="http://schemas.openxmlformats.org/officeDocument/2006/relationships" xmlns:p="http://schemas.openxmlformats.org/presentationml/2006/main">
  <p:tag name="STICKYSTYLE" val="Header"/>
</p:tagLst>
</file>

<file path=ppt/tags/tag205.xml><?xml version="1.0" encoding="utf-8"?>
<p:tagLst xmlns:a="http://schemas.openxmlformats.org/drawingml/2006/main" xmlns:r="http://schemas.openxmlformats.org/officeDocument/2006/relationships" xmlns:p="http://schemas.openxmlformats.org/presentationml/2006/main">
  <p:tag name="STICKYSTYLE" val="Heading No Header"/>
</p:tagLst>
</file>

<file path=ppt/tags/tag206.xml><?xml version="1.0" encoding="utf-8"?>
<p:tagLst xmlns:a="http://schemas.openxmlformats.org/drawingml/2006/main" xmlns:r="http://schemas.openxmlformats.org/officeDocument/2006/relationships" xmlns:p="http://schemas.openxmlformats.org/presentationml/2006/main">
  <p:tag name="RNRSTYLE" val="Left Numbered No Header No Subh"/>
</p:tagLst>
</file>

<file path=ppt/tags/tag207.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208.xml><?xml version="1.0" encoding="utf-8"?>
<p:tagLst xmlns:a="http://schemas.openxmlformats.org/drawingml/2006/main" xmlns:r="http://schemas.openxmlformats.org/officeDocument/2006/relationships" xmlns:p="http://schemas.openxmlformats.org/presentationml/2006/main">
  <p:tag name="STICKYSTYLE" val="Header"/>
</p:tagLst>
</file>

<file path=ppt/tags/tag209.xml><?xml version="1.0" encoding="utf-8"?>
<p:tagLst xmlns:a="http://schemas.openxmlformats.org/drawingml/2006/main" xmlns:r="http://schemas.openxmlformats.org/officeDocument/2006/relationships" xmlns:p="http://schemas.openxmlformats.org/presentationml/2006/main">
  <p:tag name="STICKYSTYLE" val="Heading No Header"/>
</p:tagLst>
</file>

<file path=ppt/tags/tag21.xml><?xml version="1.0" encoding="utf-8"?>
<p:tagLst xmlns:a="http://schemas.openxmlformats.org/drawingml/2006/main" xmlns:r="http://schemas.openxmlformats.org/officeDocument/2006/relationships" xmlns:p="http://schemas.openxmlformats.org/presentationml/2006/main">
  <p:tag name="STICKYSTYLE" val="Left Bulleted Left With Header No Subh"/>
</p:tagLst>
</file>

<file path=ppt/tags/tag210.xml><?xml version="1.0" encoding="utf-8"?>
<p:tagLst xmlns:a="http://schemas.openxmlformats.org/drawingml/2006/main" xmlns:r="http://schemas.openxmlformats.org/officeDocument/2006/relationships" xmlns:p="http://schemas.openxmlformats.org/presentationml/2006/main">
  <p:tag name="RNRSTYLE" val="Left Numbered No Header No Subh"/>
</p:tagLst>
</file>

<file path=ppt/tags/tag211.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212.xml><?xml version="1.0" encoding="utf-8"?>
<p:tagLst xmlns:a="http://schemas.openxmlformats.org/drawingml/2006/main" xmlns:r="http://schemas.openxmlformats.org/officeDocument/2006/relationships" xmlns:p="http://schemas.openxmlformats.org/presentationml/2006/main">
  <p:tag name="STICKYSTYLE" val="Header"/>
</p:tagLst>
</file>

<file path=ppt/tags/tag213.xml><?xml version="1.0" encoding="utf-8"?>
<p:tagLst xmlns:a="http://schemas.openxmlformats.org/drawingml/2006/main" xmlns:r="http://schemas.openxmlformats.org/officeDocument/2006/relationships" xmlns:p="http://schemas.openxmlformats.org/presentationml/2006/main">
  <p:tag name="STICKYSTYLE" val="Subheading With Header"/>
</p:tagLst>
</file>

<file path=ppt/tags/tag214.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215.xml><?xml version="1.0" encoding="utf-8"?>
<p:tagLst xmlns:a="http://schemas.openxmlformats.org/drawingml/2006/main" xmlns:r="http://schemas.openxmlformats.org/officeDocument/2006/relationships" xmlns:p="http://schemas.openxmlformats.org/presentationml/2006/main">
  <p:tag name="STICKYSTYLE" val="Left Regular With Hdr &amp; Hdg &amp; Subheading"/>
</p:tagLst>
</file>

<file path=ppt/tags/tag216.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217.xml><?xml version="1.0" encoding="utf-8"?>
<p:tagLst xmlns:a="http://schemas.openxmlformats.org/drawingml/2006/main" xmlns:r="http://schemas.openxmlformats.org/officeDocument/2006/relationships" xmlns:p="http://schemas.openxmlformats.org/presentationml/2006/main">
  <p:tag name="STICKYSTYLE" val="Header"/>
</p:tagLst>
</file>

<file path=ppt/tags/tag218.xml><?xml version="1.0" encoding="utf-8"?>
<p:tagLst xmlns:a="http://schemas.openxmlformats.org/drawingml/2006/main" xmlns:r="http://schemas.openxmlformats.org/officeDocument/2006/relationships" xmlns:p="http://schemas.openxmlformats.org/presentationml/2006/main">
  <p:tag name="STICKYSTYLE" val="Left Image References"/>
</p:tagLst>
</file>

<file path=ppt/tags/tag219.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22.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220.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221.xml><?xml version="1.0" encoding="utf-8"?>
<p:tagLst xmlns:a="http://schemas.openxmlformats.org/drawingml/2006/main" xmlns:r="http://schemas.openxmlformats.org/officeDocument/2006/relationships" xmlns:p="http://schemas.openxmlformats.org/presentationml/2006/main">
  <p:tag name="STICKYSTYLE" val="Header"/>
</p:tagLst>
</file>

<file path=ppt/tags/tag23.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24.xml><?xml version="1.0" encoding="utf-8"?>
<p:tagLst xmlns:a="http://schemas.openxmlformats.org/drawingml/2006/main" xmlns:r="http://schemas.openxmlformats.org/officeDocument/2006/relationships" xmlns:p="http://schemas.openxmlformats.org/presentationml/2006/main">
  <p:tag name="STICKYSTYLE" val="Header"/>
</p:tagLst>
</file>

<file path=ppt/tags/tag25.xml><?xml version="1.0" encoding="utf-8"?>
<p:tagLst xmlns:a="http://schemas.openxmlformats.org/drawingml/2006/main" xmlns:r="http://schemas.openxmlformats.org/officeDocument/2006/relationships" xmlns:p="http://schemas.openxmlformats.org/presentationml/2006/main">
  <p:tag name="STICKYSTYLE" val="Camera Amy"/>
</p:tagLst>
</file>

<file path=ppt/tags/tag26.xml><?xml version="1.0" encoding="utf-8"?>
<p:tagLst xmlns:a="http://schemas.openxmlformats.org/drawingml/2006/main" xmlns:r="http://schemas.openxmlformats.org/officeDocument/2006/relationships" xmlns:p="http://schemas.openxmlformats.org/presentationml/2006/main">
  <p:tag name="STICKYSTYLE" val="Heading No Header"/>
</p:tagLst>
</file>

<file path=ppt/tags/tag27.xml><?xml version="1.0" encoding="utf-8"?>
<p:tagLst xmlns:a="http://schemas.openxmlformats.org/drawingml/2006/main" xmlns:r="http://schemas.openxmlformats.org/officeDocument/2006/relationships" xmlns:p="http://schemas.openxmlformats.org/presentationml/2006/main">
  <p:tag name="RNRSTYLE" val="Left Numbered No Header No Subh"/>
</p:tagLst>
</file>

<file path=ppt/tags/tag28.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29.xml><?xml version="1.0" encoding="utf-8"?>
<p:tagLst xmlns:a="http://schemas.openxmlformats.org/drawingml/2006/main" xmlns:r="http://schemas.openxmlformats.org/officeDocument/2006/relationships" xmlns:p="http://schemas.openxmlformats.org/presentationml/2006/main">
  <p:tag name="STICKYSTYLE" val="Header"/>
</p:tagLst>
</file>

<file path=ppt/tags/tag3.xml><?xml version="1.0" encoding="utf-8"?>
<p:tagLst xmlns:a="http://schemas.openxmlformats.org/drawingml/2006/main" xmlns:r="http://schemas.openxmlformats.org/officeDocument/2006/relationships" xmlns:p="http://schemas.openxmlformats.org/presentationml/2006/main">
  <p:tag name="STICKYSTYLE" val="Subheading With Header"/>
</p:tagLst>
</file>

<file path=ppt/tags/tag30.xml><?xml version="1.0" encoding="utf-8"?>
<p:tagLst xmlns:a="http://schemas.openxmlformats.org/drawingml/2006/main" xmlns:r="http://schemas.openxmlformats.org/officeDocument/2006/relationships" xmlns:p="http://schemas.openxmlformats.org/presentationml/2006/main">
  <p:tag name="STICKYSTYLE" val="Left Bulleted Left With Header No Subh"/>
</p:tagLst>
</file>

<file path=ppt/tags/tag31.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32.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33.xml><?xml version="1.0" encoding="utf-8"?>
<p:tagLst xmlns:a="http://schemas.openxmlformats.org/drawingml/2006/main" xmlns:r="http://schemas.openxmlformats.org/officeDocument/2006/relationships" xmlns:p="http://schemas.openxmlformats.org/presentationml/2006/main">
  <p:tag name="STICKYSTYLE" val="Header"/>
</p:tagLst>
</file>

<file path=ppt/tags/tag34.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35.xml><?xml version="1.0" encoding="utf-8"?>
<p:tagLst xmlns:a="http://schemas.openxmlformats.org/drawingml/2006/main" xmlns:r="http://schemas.openxmlformats.org/officeDocument/2006/relationships" xmlns:p="http://schemas.openxmlformats.org/presentationml/2006/main">
  <p:tag name="STICKYSTYLE" val="Subheading With Header"/>
</p:tagLst>
</file>

<file path=ppt/tags/tag36.xml><?xml version="1.0" encoding="utf-8"?>
<p:tagLst xmlns:a="http://schemas.openxmlformats.org/drawingml/2006/main" xmlns:r="http://schemas.openxmlformats.org/officeDocument/2006/relationships" xmlns:p="http://schemas.openxmlformats.org/presentationml/2006/main">
  <p:tag name="STICKYSTYLE" val="Left Bulleted Left With Header 1 Ln Subh"/>
</p:tagLst>
</file>

<file path=ppt/tags/tag37.xml><?xml version="1.0" encoding="utf-8"?>
<p:tagLst xmlns:a="http://schemas.openxmlformats.org/drawingml/2006/main" xmlns:r="http://schemas.openxmlformats.org/officeDocument/2006/relationships" xmlns:p="http://schemas.openxmlformats.org/presentationml/2006/main">
  <p:tag name="STICKYSTYLE" val="Regular Float Large Blue"/>
</p:tagLst>
</file>

<file path=ppt/tags/tag38.xml><?xml version="1.0" encoding="utf-8"?>
<p:tagLst xmlns:a="http://schemas.openxmlformats.org/drawingml/2006/main" xmlns:r="http://schemas.openxmlformats.org/officeDocument/2006/relationships" xmlns:p="http://schemas.openxmlformats.org/presentationml/2006/main">
  <p:tag name="STICKYSTYLE" val="Left Bulleted Left Vertical Float"/>
</p:tagLst>
</file>

<file path=ppt/tags/tag39.xml><?xml version="1.0" encoding="utf-8"?>
<p:tagLst xmlns:a="http://schemas.openxmlformats.org/drawingml/2006/main" xmlns:r="http://schemas.openxmlformats.org/officeDocument/2006/relationships" xmlns:p="http://schemas.openxmlformats.org/presentationml/2006/main">
  <p:tag name="STICKYSTYLE" val="Left Bulleted Left With Header 1 Ln Subh"/>
</p:tagLst>
</file>

<file path=ppt/tags/tag4.xml><?xml version="1.0" encoding="utf-8"?>
<p:tagLst xmlns:a="http://schemas.openxmlformats.org/drawingml/2006/main" xmlns:r="http://schemas.openxmlformats.org/officeDocument/2006/relationships" xmlns:p="http://schemas.openxmlformats.org/presentationml/2006/main">
  <p:tag name="STICKYSTYLE" val="Subheading With Header"/>
</p:tagLst>
</file>

<file path=ppt/tags/tag40.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41.xml><?xml version="1.0" encoding="utf-8"?>
<p:tagLst xmlns:a="http://schemas.openxmlformats.org/drawingml/2006/main" xmlns:r="http://schemas.openxmlformats.org/officeDocument/2006/relationships" xmlns:p="http://schemas.openxmlformats.org/presentationml/2006/main">
  <p:tag name="STICKYSTYLE" val="Header"/>
</p:tagLst>
</file>

<file path=ppt/tags/tag42.xml><?xml version="1.0" encoding="utf-8"?>
<p:tagLst xmlns:a="http://schemas.openxmlformats.org/drawingml/2006/main" xmlns:r="http://schemas.openxmlformats.org/officeDocument/2006/relationships" xmlns:p="http://schemas.openxmlformats.org/presentationml/2006/main">
  <p:tag name="STICKYSTYLE" val="Sequence Chall 5 Bubble A"/>
</p:tagLst>
</file>

<file path=ppt/tags/tag43.xml><?xml version="1.0" encoding="utf-8"?>
<p:tagLst xmlns:a="http://schemas.openxmlformats.org/drawingml/2006/main" xmlns:r="http://schemas.openxmlformats.org/officeDocument/2006/relationships" xmlns:p="http://schemas.openxmlformats.org/presentationml/2006/main">
  <p:tag name="STICKYSTYLE" val="Sequence All"/>
</p:tagLst>
</file>

<file path=ppt/tags/tag44.xml><?xml version="1.0" encoding="utf-8"?>
<p:tagLst xmlns:a="http://schemas.openxmlformats.org/drawingml/2006/main" xmlns:r="http://schemas.openxmlformats.org/officeDocument/2006/relationships" xmlns:p="http://schemas.openxmlformats.org/presentationml/2006/main">
  <p:tag name="STICKYSTYLE" val="Top Right RegularAbove Camera"/>
</p:tagLst>
</file>

<file path=ppt/tags/tag45.xml><?xml version="1.0" encoding="utf-8"?>
<p:tagLst xmlns:a="http://schemas.openxmlformats.org/drawingml/2006/main" xmlns:r="http://schemas.openxmlformats.org/officeDocument/2006/relationships" xmlns:p="http://schemas.openxmlformats.org/presentationml/2006/main">
  <p:tag name="STICKYSTYLE" val="Heading No Header"/>
</p:tagLst>
</file>

<file path=ppt/tags/tag46.xml><?xml version="1.0" encoding="utf-8"?>
<p:tagLst xmlns:a="http://schemas.openxmlformats.org/drawingml/2006/main" xmlns:r="http://schemas.openxmlformats.org/officeDocument/2006/relationships" xmlns:p="http://schemas.openxmlformats.org/presentationml/2006/main">
  <p:tag name="STICKYSTYLE" val="Sequence Chall Bubble B"/>
</p:tagLst>
</file>

<file path=ppt/tags/tag47.xml><?xml version="1.0" encoding="utf-8"?>
<p:tagLst xmlns:a="http://schemas.openxmlformats.org/drawingml/2006/main" xmlns:r="http://schemas.openxmlformats.org/officeDocument/2006/relationships" xmlns:p="http://schemas.openxmlformats.org/presentationml/2006/main">
  <p:tag name="STICKYSTYLE" val="Sequence Chall 5 Bubble C"/>
</p:tagLst>
</file>

<file path=ppt/tags/tag48.xml><?xml version="1.0" encoding="utf-8"?>
<p:tagLst xmlns:a="http://schemas.openxmlformats.org/drawingml/2006/main" xmlns:r="http://schemas.openxmlformats.org/officeDocument/2006/relationships" xmlns:p="http://schemas.openxmlformats.org/presentationml/2006/main">
  <p:tag name="STICKYSTYLE" val="Sequence Chall 5 Bubble D"/>
</p:tagLst>
</file>

<file path=ppt/tags/tag49.xml><?xml version="1.0" encoding="utf-8"?>
<p:tagLst xmlns:a="http://schemas.openxmlformats.org/drawingml/2006/main" xmlns:r="http://schemas.openxmlformats.org/officeDocument/2006/relationships" xmlns:p="http://schemas.openxmlformats.org/presentationml/2006/main">
  <p:tag name="STICKYSTYLE" val="Sequence Chall 5 Bubble E"/>
</p:tagLst>
</file>

<file path=ppt/tags/tag5.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50.xml><?xml version="1.0" encoding="utf-8"?>
<p:tagLst xmlns:a="http://schemas.openxmlformats.org/drawingml/2006/main" xmlns:r="http://schemas.openxmlformats.org/officeDocument/2006/relationships" xmlns:p="http://schemas.openxmlformats.org/presentationml/2006/main">
  <p:tag name="STICKYSTYLE" val="Sequence All"/>
</p:tagLst>
</file>

<file path=ppt/tags/tag51.xml><?xml version="1.0" encoding="utf-8"?>
<p:tagLst xmlns:a="http://schemas.openxmlformats.org/drawingml/2006/main" xmlns:r="http://schemas.openxmlformats.org/officeDocument/2006/relationships" xmlns:p="http://schemas.openxmlformats.org/presentationml/2006/main">
  <p:tag name="STICKYSTYLE" val="Sequence All"/>
</p:tagLst>
</file>

<file path=ppt/tags/tag52.xml><?xml version="1.0" encoding="utf-8"?>
<p:tagLst xmlns:a="http://schemas.openxmlformats.org/drawingml/2006/main" xmlns:r="http://schemas.openxmlformats.org/officeDocument/2006/relationships" xmlns:p="http://schemas.openxmlformats.org/presentationml/2006/main">
  <p:tag name="STICKYSTYLE" val="Sequence All"/>
</p:tagLst>
</file>

<file path=ppt/tags/tag53.xml><?xml version="1.0" encoding="utf-8"?>
<p:tagLst xmlns:a="http://schemas.openxmlformats.org/drawingml/2006/main" xmlns:r="http://schemas.openxmlformats.org/officeDocument/2006/relationships" xmlns:p="http://schemas.openxmlformats.org/presentationml/2006/main">
  <p:tag name="STICKYSTYLE" val="Sequence All"/>
</p:tagLst>
</file>

<file path=ppt/tags/tag54.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55.xml><?xml version="1.0" encoding="utf-8"?>
<p:tagLst xmlns:a="http://schemas.openxmlformats.org/drawingml/2006/main" xmlns:r="http://schemas.openxmlformats.org/officeDocument/2006/relationships" xmlns:p="http://schemas.openxmlformats.org/presentationml/2006/main">
  <p:tag name="STICKYSTYLE" val="Header"/>
</p:tagLst>
</file>

<file path=ppt/tags/tag56.xml><?xml version="1.0" encoding="utf-8"?>
<p:tagLst xmlns:a="http://schemas.openxmlformats.org/drawingml/2006/main" xmlns:r="http://schemas.openxmlformats.org/officeDocument/2006/relationships" xmlns:p="http://schemas.openxmlformats.org/presentationml/2006/main">
  <p:tag name="STICKYSTYLE" val="Left Numbered With Header No Subh"/>
</p:tagLst>
</file>

<file path=ppt/tags/tag57.xml><?xml version="1.0" encoding="utf-8"?>
<p:tagLst xmlns:a="http://schemas.openxmlformats.org/drawingml/2006/main" xmlns:r="http://schemas.openxmlformats.org/officeDocument/2006/relationships" xmlns:p="http://schemas.openxmlformats.org/presentationml/2006/main">
  <p:tag name="STICKYSTYLE" val="Left Numbered Vertical Float"/>
</p:tagLst>
</file>

<file path=ppt/tags/tag58.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59.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6.xml><?xml version="1.0" encoding="utf-8"?>
<p:tagLst xmlns:a="http://schemas.openxmlformats.org/drawingml/2006/main" xmlns:r="http://schemas.openxmlformats.org/officeDocument/2006/relationships" xmlns:p="http://schemas.openxmlformats.org/presentationml/2006/main">
  <p:tag name="STICKYSTYLE" val="Header"/>
</p:tagLst>
</file>

<file path=ppt/tags/tag60.xml><?xml version="1.0" encoding="utf-8"?>
<p:tagLst xmlns:a="http://schemas.openxmlformats.org/drawingml/2006/main" xmlns:r="http://schemas.openxmlformats.org/officeDocument/2006/relationships" xmlns:p="http://schemas.openxmlformats.org/presentationml/2006/main">
  <p:tag name="STICKYSTYLE" val="Header"/>
</p:tagLst>
</file>

<file path=ppt/tags/tag61.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62.xml><?xml version="1.0" encoding="utf-8"?>
<p:tagLst xmlns:a="http://schemas.openxmlformats.org/drawingml/2006/main" xmlns:r="http://schemas.openxmlformats.org/officeDocument/2006/relationships" xmlns:p="http://schemas.openxmlformats.org/presentationml/2006/main">
  <p:tag name="STICKYSTYLE" val="Subheading With Header"/>
</p:tagLst>
</file>

<file path=ppt/tags/tag63.xml><?xml version="1.0" encoding="utf-8"?>
<p:tagLst xmlns:a="http://schemas.openxmlformats.org/drawingml/2006/main" xmlns:r="http://schemas.openxmlformats.org/officeDocument/2006/relationships" xmlns:p="http://schemas.openxmlformats.org/presentationml/2006/main">
  <p:tag name="STICKYSTYLE" val="Left Regular Vertical Float Small"/>
</p:tagLst>
</file>

<file path=ppt/tags/tag64.xml><?xml version="1.0" encoding="utf-8"?>
<p:tagLst xmlns:a="http://schemas.openxmlformats.org/drawingml/2006/main" xmlns:r="http://schemas.openxmlformats.org/officeDocument/2006/relationships" xmlns:p="http://schemas.openxmlformats.org/presentationml/2006/main">
  <p:tag name="STICKYSTYLE" val="Regular Float Large Blue"/>
</p:tagLst>
</file>

<file path=ppt/tags/tag65.xml><?xml version="1.0" encoding="utf-8"?>
<p:tagLst xmlns:a="http://schemas.openxmlformats.org/drawingml/2006/main" xmlns:r="http://schemas.openxmlformats.org/officeDocument/2006/relationships" xmlns:p="http://schemas.openxmlformats.org/presentationml/2006/main">
  <p:tag name="STICKYSTYLE" val="Regular Float Large Blue"/>
</p:tagLst>
</file>

<file path=ppt/tags/tag66.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67.xml><?xml version="1.0" encoding="utf-8"?>
<p:tagLst xmlns:a="http://schemas.openxmlformats.org/drawingml/2006/main" xmlns:r="http://schemas.openxmlformats.org/officeDocument/2006/relationships" xmlns:p="http://schemas.openxmlformats.org/presentationml/2006/main">
  <p:tag name="STICKYSTYLE" val="Header"/>
</p:tagLst>
</file>

<file path=ppt/tags/tag68.xml><?xml version="1.0" encoding="utf-8"?>
<p:tagLst xmlns:a="http://schemas.openxmlformats.org/drawingml/2006/main" xmlns:r="http://schemas.openxmlformats.org/officeDocument/2006/relationships" xmlns:p="http://schemas.openxmlformats.org/presentationml/2006/main">
  <p:tag name="STICKYSTYLE" val="Left Bulleted Left With Header 2 Ln Subh"/>
</p:tagLst>
</file>

<file path=ppt/tags/tag69.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7.xml><?xml version="1.0" encoding="utf-8"?>
<p:tagLst xmlns:a="http://schemas.openxmlformats.org/drawingml/2006/main" xmlns:r="http://schemas.openxmlformats.org/officeDocument/2006/relationships" xmlns:p="http://schemas.openxmlformats.org/presentationml/2006/main">
  <p:tag name="STICKYSTYLE" val="Left Bulleted Left With Header No Subh"/>
</p:tagLst>
</file>

<file path=ppt/tags/tag70.xml><?xml version="1.0" encoding="utf-8"?>
<p:tagLst xmlns:a="http://schemas.openxmlformats.org/drawingml/2006/main" xmlns:r="http://schemas.openxmlformats.org/officeDocument/2006/relationships" xmlns:p="http://schemas.openxmlformats.org/presentationml/2006/main">
  <p:tag name="STICKYSTYLE" val="Left Regular No Subheading"/>
</p:tagLst>
</file>

<file path=ppt/tags/tag71.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72.xml><?xml version="1.0" encoding="utf-8"?>
<p:tagLst xmlns:a="http://schemas.openxmlformats.org/drawingml/2006/main" xmlns:r="http://schemas.openxmlformats.org/officeDocument/2006/relationships" xmlns:p="http://schemas.openxmlformats.org/presentationml/2006/main">
  <p:tag name="STICKYSTYLE" val="Header"/>
</p:tagLst>
</file>

<file path=ppt/tags/tag73.xml><?xml version="1.0" encoding="utf-8"?>
<p:tagLst xmlns:a="http://schemas.openxmlformats.org/drawingml/2006/main" xmlns:r="http://schemas.openxmlformats.org/officeDocument/2006/relationships" xmlns:p="http://schemas.openxmlformats.org/presentationml/2006/main">
  <p:tag name="STICKYSTYLE" val="Top Right FList No Heading"/>
</p:tagLst>
</file>

<file path=ppt/tags/tag74.xml><?xml version="1.0" encoding="utf-8"?>
<p:tagLst xmlns:a="http://schemas.openxmlformats.org/drawingml/2006/main" xmlns:r="http://schemas.openxmlformats.org/officeDocument/2006/relationships" xmlns:p="http://schemas.openxmlformats.org/presentationml/2006/main">
  <p:tag name="STICKYSTYLE" val="Top Right FList No Heading"/>
</p:tagLst>
</file>

<file path=ppt/tags/tag75.xml><?xml version="1.0" encoding="utf-8"?>
<p:tagLst xmlns:a="http://schemas.openxmlformats.org/drawingml/2006/main" xmlns:r="http://schemas.openxmlformats.org/officeDocument/2006/relationships" xmlns:p="http://schemas.openxmlformats.org/presentationml/2006/main">
  <p:tag name="STICKYSTYLE" val="Top Right FList No Heading"/>
</p:tagLst>
</file>

<file path=ppt/tags/tag76.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77.xml><?xml version="1.0" encoding="utf-8"?>
<p:tagLst xmlns:a="http://schemas.openxmlformats.org/drawingml/2006/main" xmlns:r="http://schemas.openxmlformats.org/officeDocument/2006/relationships" xmlns:p="http://schemas.openxmlformats.org/presentationml/2006/main">
  <p:tag name="STICKYSTYLE" val="Header"/>
</p:tagLst>
</file>

<file path=ppt/tags/tag78.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79.xml><?xml version="1.0" encoding="utf-8"?>
<p:tagLst xmlns:a="http://schemas.openxmlformats.org/drawingml/2006/main" xmlns:r="http://schemas.openxmlformats.org/officeDocument/2006/relationships" xmlns:p="http://schemas.openxmlformats.org/presentationml/2006/main">
  <p:tag name="STICKYSTYLE" val="Left Numbered With Header No Subh"/>
</p:tagLst>
</file>

<file path=ppt/tags/tag8.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80.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81.xml><?xml version="1.0" encoding="utf-8"?>
<p:tagLst xmlns:a="http://schemas.openxmlformats.org/drawingml/2006/main" xmlns:r="http://schemas.openxmlformats.org/officeDocument/2006/relationships" xmlns:p="http://schemas.openxmlformats.org/presentationml/2006/main">
  <p:tag name="STICKYSTYLE" val="Header"/>
</p:tagLst>
</file>

<file path=ppt/tags/tag82.xml><?xml version="1.0" encoding="utf-8"?>
<p:tagLst xmlns:a="http://schemas.openxmlformats.org/drawingml/2006/main" xmlns:r="http://schemas.openxmlformats.org/officeDocument/2006/relationships" xmlns:p="http://schemas.openxmlformats.org/presentationml/2006/main">
  <p:tag name="STICKYSTYLE" val="Left Regular Vertical Float Small"/>
</p:tagLst>
</file>

<file path=ppt/tags/tag83.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84.xml><?xml version="1.0" encoding="utf-8"?>
<p:tagLst xmlns:a="http://schemas.openxmlformats.org/drawingml/2006/main" xmlns:r="http://schemas.openxmlformats.org/officeDocument/2006/relationships" xmlns:p="http://schemas.openxmlformats.org/presentationml/2006/main">
  <p:tag name="STICKYSTYLE" val="Left Numbered With Header No Subh"/>
</p:tagLst>
</file>

<file path=ppt/tags/tag85.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86.xml><?xml version="1.0" encoding="utf-8"?>
<p:tagLst xmlns:a="http://schemas.openxmlformats.org/drawingml/2006/main" xmlns:r="http://schemas.openxmlformats.org/officeDocument/2006/relationships" xmlns:p="http://schemas.openxmlformats.org/presentationml/2006/main">
  <p:tag name="STICKYSTYLE" val="Header"/>
</p:tagLst>
</file>

<file path=ppt/tags/tag87.xml><?xml version="1.0" encoding="utf-8"?>
<p:tagLst xmlns:a="http://schemas.openxmlformats.org/drawingml/2006/main" xmlns:r="http://schemas.openxmlformats.org/officeDocument/2006/relationships" xmlns:p="http://schemas.openxmlformats.org/presentationml/2006/main">
  <p:tag name="STICKYSTYLE" val="Top Right RegularAbove Camera"/>
</p:tagLst>
</file>

<file path=ppt/tags/tag88.xml><?xml version="1.0" encoding="utf-8"?>
<p:tagLst xmlns:a="http://schemas.openxmlformats.org/drawingml/2006/main" xmlns:r="http://schemas.openxmlformats.org/officeDocument/2006/relationships" xmlns:p="http://schemas.openxmlformats.org/presentationml/2006/main">
  <p:tag name="STICKYSTYLE" val="Top Right Numbered No Heading"/>
</p:tagLst>
</file>

<file path=ppt/tags/tag89.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9.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90.xml><?xml version="1.0" encoding="utf-8"?>
<p:tagLst xmlns:a="http://schemas.openxmlformats.org/drawingml/2006/main" xmlns:r="http://schemas.openxmlformats.org/officeDocument/2006/relationships" xmlns:p="http://schemas.openxmlformats.org/presentationml/2006/main">
  <p:tag name="STICKYSTYLE" val="Header"/>
</p:tagLst>
</file>

<file path=ppt/tags/tag91.xml><?xml version="1.0" encoding="utf-8"?>
<p:tagLst xmlns:a="http://schemas.openxmlformats.org/drawingml/2006/main" xmlns:r="http://schemas.openxmlformats.org/officeDocument/2006/relationships" xmlns:p="http://schemas.openxmlformats.org/presentationml/2006/main">
  <p:tag name="STICKYSTYLE" val="Tech Tool Tip"/>
</p:tagLst>
</file>

<file path=ppt/tags/tag92.xml><?xml version="1.0" encoding="utf-8"?>
<p:tagLst xmlns:a="http://schemas.openxmlformats.org/drawingml/2006/main" xmlns:r="http://schemas.openxmlformats.org/officeDocument/2006/relationships" xmlns:p="http://schemas.openxmlformats.org/presentationml/2006/main">
  <p:tag name="STICKYSTYLE" val="Top Right Numbered No Heading"/>
</p:tagLst>
</file>

<file path=ppt/tags/tag93.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94.xml><?xml version="1.0" encoding="utf-8"?>
<p:tagLst xmlns:a="http://schemas.openxmlformats.org/drawingml/2006/main" xmlns:r="http://schemas.openxmlformats.org/officeDocument/2006/relationships" xmlns:p="http://schemas.openxmlformats.org/presentationml/2006/main">
  <p:tag name="STICKYSTYLE" val="Header"/>
</p:tagLst>
</file>

<file path=ppt/tags/tag95.xml><?xml version="1.0" encoding="utf-8"?>
<p:tagLst xmlns:a="http://schemas.openxmlformats.org/drawingml/2006/main" xmlns:r="http://schemas.openxmlformats.org/officeDocument/2006/relationships" xmlns:p="http://schemas.openxmlformats.org/presentationml/2006/main">
  <p:tag name="STICKYSTYLE" val="Left Numbered With Header No Subh"/>
</p:tagLst>
</file>

<file path=ppt/tags/tag96.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97.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98.xml><?xml version="1.0" encoding="utf-8"?>
<p:tagLst xmlns:a="http://schemas.openxmlformats.org/drawingml/2006/main" xmlns:r="http://schemas.openxmlformats.org/officeDocument/2006/relationships" xmlns:p="http://schemas.openxmlformats.org/presentationml/2006/main">
  <p:tag name="STICKYSTYLE" val="Header"/>
</p:tagLst>
</file>

<file path=ppt/tags/tag99.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irst Page">
  <a:themeElements>
    <a:clrScheme name="Earth">
      <a:dk1>
        <a:srgbClr val="002060"/>
      </a:dk1>
      <a:lt1>
        <a:srgbClr val="FFFFFF"/>
      </a:lt1>
      <a:dk2>
        <a:srgbClr val="002060"/>
      </a:dk2>
      <a:lt2>
        <a:srgbClr val="808080"/>
      </a:lt2>
      <a:accent1>
        <a:srgbClr val="CC6600"/>
      </a:accent1>
      <a:accent2>
        <a:srgbClr val="333399"/>
      </a:accent2>
      <a:accent3>
        <a:srgbClr val="FFFFFF"/>
      </a:accent3>
      <a:accent4>
        <a:srgbClr val="CC6600"/>
      </a:accent4>
      <a:accent5>
        <a:srgbClr val="D8B9AC"/>
      </a:accent5>
      <a:accent6>
        <a:srgbClr val="2D2D8A"/>
      </a:accent6>
      <a:hlink>
        <a:srgbClr val="009999"/>
      </a:hlink>
      <a:folHlink>
        <a:srgbClr val="99CC00"/>
      </a:folHlink>
    </a:clrScheme>
    <a:fontScheme name="First Pag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First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1107</TotalTime>
  <Pages>0</Pages>
  <Words>3003</Words>
  <Characters>0</Characters>
  <Application>Microsoft Office PowerPoint</Application>
  <PresentationFormat>Custom</PresentationFormat>
  <Lines>0</Lines>
  <Paragraphs>395</Paragraphs>
  <Slides>49</Slides>
  <Notes>31</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First Page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Patty MacEgan</cp:lastModifiedBy>
  <cp:revision>184</cp:revision>
  <dcterms:modified xsi:type="dcterms:W3CDTF">2011-02-02T00:53:08Z</dcterms:modified>
</cp:coreProperties>
</file>